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AA434-607E-478C-B485-B8B924556C3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5577E57-DE84-475C-81E8-D57CB01EC36A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Plan</a:t>
          </a:r>
        </a:p>
      </dgm:t>
    </dgm:pt>
    <dgm:pt modelId="{25C3C685-2E99-48D4-B6F6-E3A2B5BF9D76}" type="parTrans" cxnId="{65202E0D-FE80-4C90-B36A-B695825A03EA}">
      <dgm:prSet/>
      <dgm:spPr/>
      <dgm:t>
        <a:bodyPr/>
        <a:lstStyle/>
        <a:p>
          <a:endParaRPr lang="en-US"/>
        </a:p>
      </dgm:t>
    </dgm:pt>
    <dgm:pt modelId="{46A7C8B7-25F4-4B22-B5E4-AD817850A9E9}" type="sibTrans" cxnId="{65202E0D-FE80-4C90-B36A-B695825A03EA}">
      <dgm:prSet/>
      <dgm:spPr/>
      <dgm:t>
        <a:bodyPr/>
        <a:lstStyle/>
        <a:p>
          <a:endParaRPr lang="en-US"/>
        </a:p>
      </dgm:t>
    </dgm:pt>
    <dgm:pt modelId="{BA801622-AC2F-4C2F-ADC7-065DA4738A77}">
      <dgm:prSet phldrT="[Text]"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Modify</a:t>
          </a:r>
        </a:p>
      </dgm:t>
    </dgm:pt>
    <dgm:pt modelId="{2A352490-B5F6-4DAA-AFCE-D74512D3F943}" type="parTrans" cxnId="{F9BF6E5C-C690-4F7D-8BB1-BCB9CC038F93}">
      <dgm:prSet/>
      <dgm:spPr/>
      <dgm:t>
        <a:bodyPr/>
        <a:lstStyle/>
        <a:p>
          <a:endParaRPr lang="en-US"/>
        </a:p>
      </dgm:t>
    </dgm:pt>
    <dgm:pt modelId="{9200575C-4269-402A-B3D8-55E1A65DE9E0}" type="sibTrans" cxnId="{F9BF6E5C-C690-4F7D-8BB1-BCB9CC038F93}">
      <dgm:prSet/>
      <dgm:spPr/>
      <dgm:t>
        <a:bodyPr/>
        <a:lstStyle/>
        <a:p>
          <a:endParaRPr lang="en-US"/>
        </a:p>
      </dgm:t>
    </dgm:pt>
    <dgm:pt modelId="{E5D99A76-01A8-4F67-91F3-55DDEEEE1CF6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75000"/>
                </a:schemeClr>
              </a:solidFill>
            </a:rPr>
            <a:t>Register</a:t>
          </a:r>
        </a:p>
      </dgm:t>
    </dgm:pt>
    <dgm:pt modelId="{9F840701-FBBB-41F2-A7F5-B7BCCFFFD162}" type="parTrans" cxnId="{6FAB017D-BDE0-4942-9B01-446C97D4BBE4}">
      <dgm:prSet/>
      <dgm:spPr/>
      <dgm:t>
        <a:bodyPr/>
        <a:lstStyle/>
        <a:p>
          <a:endParaRPr lang="en-US"/>
        </a:p>
      </dgm:t>
    </dgm:pt>
    <dgm:pt modelId="{83C0DCFA-9C62-4069-85EE-4F29908FE7CE}" type="sibTrans" cxnId="{6FAB017D-BDE0-4942-9B01-446C97D4BBE4}">
      <dgm:prSet/>
      <dgm:spPr/>
      <dgm:t>
        <a:bodyPr/>
        <a:lstStyle/>
        <a:p>
          <a:endParaRPr lang="en-US"/>
        </a:p>
      </dgm:t>
    </dgm:pt>
    <dgm:pt modelId="{163F1A7A-6BA3-45D8-ADFE-08E65B535CF1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</a:rPr>
            <a:t>Report</a:t>
          </a:r>
        </a:p>
      </dgm:t>
    </dgm:pt>
    <dgm:pt modelId="{7CE8B5D4-5C91-420F-B07F-AA42E664DF1D}" type="parTrans" cxnId="{4ECDD6E6-5D78-4CAF-AC23-BBF0CC34BDCD}">
      <dgm:prSet/>
      <dgm:spPr/>
    </dgm:pt>
    <dgm:pt modelId="{17CAFC15-5231-402F-99DB-36653798130B}" type="sibTrans" cxnId="{4ECDD6E6-5D78-4CAF-AC23-BBF0CC34BDCD}">
      <dgm:prSet/>
      <dgm:spPr/>
    </dgm:pt>
    <dgm:pt modelId="{EB60EA93-27DA-4143-A594-EB3557BF0CC9}" type="pres">
      <dgm:prSet presAssocID="{101AA434-607E-478C-B485-B8B924556C3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C08EA-FD3E-4F8D-9703-FFFC88898AD5}" type="pres">
      <dgm:prSet presAssocID="{15577E57-DE84-475C-81E8-D57CB01EC36A}" presName="circle1" presStyleLbl="node1" presStyleIdx="0" presStyleCnt="4"/>
      <dgm:spPr/>
    </dgm:pt>
    <dgm:pt modelId="{2496A5C7-5C1A-4688-A92D-76B84F5F26E7}" type="pres">
      <dgm:prSet presAssocID="{15577E57-DE84-475C-81E8-D57CB01EC36A}" presName="space" presStyleCnt="0"/>
      <dgm:spPr/>
    </dgm:pt>
    <dgm:pt modelId="{0B8759A5-924B-4A98-ACCA-D70D79FB8504}" type="pres">
      <dgm:prSet presAssocID="{15577E57-DE84-475C-81E8-D57CB01EC36A}" presName="rect1" presStyleLbl="alignAcc1" presStyleIdx="0" presStyleCnt="4"/>
      <dgm:spPr/>
      <dgm:t>
        <a:bodyPr/>
        <a:lstStyle/>
        <a:p>
          <a:endParaRPr lang="en-US"/>
        </a:p>
      </dgm:t>
    </dgm:pt>
    <dgm:pt modelId="{259564A9-860C-434B-807B-1B011436A990}" type="pres">
      <dgm:prSet presAssocID="{BA801622-AC2F-4C2F-ADC7-065DA4738A77}" presName="vertSpace2" presStyleLbl="node1" presStyleIdx="0" presStyleCnt="4"/>
      <dgm:spPr/>
    </dgm:pt>
    <dgm:pt modelId="{262BEBB7-EA88-4271-8C39-73ACEA4609D3}" type="pres">
      <dgm:prSet presAssocID="{BA801622-AC2F-4C2F-ADC7-065DA4738A77}" presName="circle2" presStyleLbl="node1" presStyleIdx="1" presStyleCnt="4"/>
      <dgm:spPr/>
    </dgm:pt>
    <dgm:pt modelId="{BCF2A442-0F03-4DF7-B484-4EB3CAE8CD96}" type="pres">
      <dgm:prSet presAssocID="{BA801622-AC2F-4C2F-ADC7-065DA4738A77}" presName="rect2" presStyleLbl="alignAcc1" presStyleIdx="1" presStyleCnt="4"/>
      <dgm:spPr/>
      <dgm:t>
        <a:bodyPr/>
        <a:lstStyle/>
        <a:p>
          <a:endParaRPr lang="en-US"/>
        </a:p>
      </dgm:t>
    </dgm:pt>
    <dgm:pt modelId="{A336EF06-4519-46B5-B92C-E32BC746E008}" type="pres">
      <dgm:prSet presAssocID="{E5D99A76-01A8-4F67-91F3-55DDEEEE1CF6}" presName="vertSpace3" presStyleLbl="node1" presStyleIdx="1" presStyleCnt="4"/>
      <dgm:spPr/>
    </dgm:pt>
    <dgm:pt modelId="{029828B5-3258-431D-882A-041C0E0EDDE2}" type="pres">
      <dgm:prSet presAssocID="{E5D99A76-01A8-4F67-91F3-55DDEEEE1CF6}" presName="circle3" presStyleLbl="node1" presStyleIdx="2" presStyleCnt="4"/>
      <dgm:spPr/>
    </dgm:pt>
    <dgm:pt modelId="{41F95550-07BB-40B3-9139-075AC1CC3577}" type="pres">
      <dgm:prSet presAssocID="{E5D99A76-01A8-4F67-91F3-55DDEEEE1CF6}" presName="rect3" presStyleLbl="alignAcc1" presStyleIdx="2" presStyleCnt="4"/>
      <dgm:spPr/>
      <dgm:t>
        <a:bodyPr/>
        <a:lstStyle/>
        <a:p>
          <a:endParaRPr lang="en-US"/>
        </a:p>
      </dgm:t>
    </dgm:pt>
    <dgm:pt modelId="{6AF829FF-62FC-48BA-B825-C33A73758B09}" type="pres">
      <dgm:prSet presAssocID="{163F1A7A-6BA3-45D8-ADFE-08E65B535CF1}" presName="vertSpace4" presStyleLbl="node1" presStyleIdx="2" presStyleCnt="4"/>
      <dgm:spPr/>
    </dgm:pt>
    <dgm:pt modelId="{45CFB842-7F06-4AB2-A153-D745471635D0}" type="pres">
      <dgm:prSet presAssocID="{163F1A7A-6BA3-45D8-ADFE-08E65B535CF1}" presName="circle4" presStyleLbl="node1" presStyleIdx="3" presStyleCnt="4"/>
      <dgm:spPr/>
    </dgm:pt>
    <dgm:pt modelId="{84FEB1D1-CECC-4500-A981-DEFD90AED913}" type="pres">
      <dgm:prSet presAssocID="{163F1A7A-6BA3-45D8-ADFE-08E65B535CF1}" presName="rect4" presStyleLbl="alignAcc1" presStyleIdx="3" presStyleCnt="4"/>
      <dgm:spPr/>
      <dgm:t>
        <a:bodyPr/>
        <a:lstStyle/>
        <a:p>
          <a:endParaRPr lang="en-US"/>
        </a:p>
      </dgm:t>
    </dgm:pt>
    <dgm:pt modelId="{E6A920F3-144B-4B28-8548-228442EBFFFD}" type="pres">
      <dgm:prSet presAssocID="{15577E57-DE84-475C-81E8-D57CB01EC36A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9D37A-302B-4B1E-99FA-70193C5E1E5F}" type="pres">
      <dgm:prSet presAssocID="{BA801622-AC2F-4C2F-ADC7-065DA4738A7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BFE5A-27E6-4BA4-9B4C-D4B0EB04DA42}" type="pres">
      <dgm:prSet presAssocID="{E5D99A76-01A8-4F67-91F3-55DDEEEE1CF6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DDA81-00FC-4B4F-B25D-6703080DCEA4}" type="pres">
      <dgm:prSet presAssocID="{163F1A7A-6BA3-45D8-ADFE-08E65B535CF1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BF6E5C-C690-4F7D-8BB1-BCB9CC038F93}" srcId="{101AA434-607E-478C-B485-B8B924556C39}" destId="{BA801622-AC2F-4C2F-ADC7-065DA4738A77}" srcOrd="1" destOrd="0" parTransId="{2A352490-B5F6-4DAA-AFCE-D74512D3F943}" sibTransId="{9200575C-4269-402A-B3D8-55E1A65DE9E0}"/>
    <dgm:cxn modelId="{65202E0D-FE80-4C90-B36A-B695825A03EA}" srcId="{101AA434-607E-478C-B485-B8B924556C39}" destId="{15577E57-DE84-475C-81E8-D57CB01EC36A}" srcOrd="0" destOrd="0" parTransId="{25C3C685-2E99-48D4-B6F6-E3A2B5BF9D76}" sibTransId="{46A7C8B7-25F4-4B22-B5E4-AD817850A9E9}"/>
    <dgm:cxn modelId="{BF95C991-2C87-4FDA-ABFC-5D9CF4FDD665}" type="presOf" srcId="{BA801622-AC2F-4C2F-ADC7-065DA4738A77}" destId="{F009D37A-302B-4B1E-99FA-70193C5E1E5F}" srcOrd="1" destOrd="0" presId="urn:microsoft.com/office/officeart/2005/8/layout/target3"/>
    <dgm:cxn modelId="{A34AE3CD-DC38-4198-9221-ED8B51A8DD38}" type="presOf" srcId="{163F1A7A-6BA3-45D8-ADFE-08E65B535CF1}" destId="{84FEB1D1-CECC-4500-A981-DEFD90AED913}" srcOrd="0" destOrd="0" presId="urn:microsoft.com/office/officeart/2005/8/layout/target3"/>
    <dgm:cxn modelId="{4ECDD6E6-5D78-4CAF-AC23-BBF0CC34BDCD}" srcId="{101AA434-607E-478C-B485-B8B924556C39}" destId="{163F1A7A-6BA3-45D8-ADFE-08E65B535CF1}" srcOrd="3" destOrd="0" parTransId="{7CE8B5D4-5C91-420F-B07F-AA42E664DF1D}" sibTransId="{17CAFC15-5231-402F-99DB-36653798130B}"/>
    <dgm:cxn modelId="{D2E81CAF-8D74-4BD4-8BA4-FCEF07AFF304}" type="presOf" srcId="{15577E57-DE84-475C-81E8-D57CB01EC36A}" destId="{E6A920F3-144B-4B28-8548-228442EBFFFD}" srcOrd="1" destOrd="0" presId="urn:microsoft.com/office/officeart/2005/8/layout/target3"/>
    <dgm:cxn modelId="{D7E7267C-F4EB-462F-8E5B-E59D5E278CDF}" type="presOf" srcId="{163F1A7A-6BA3-45D8-ADFE-08E65B535CF1}" destId="{65CDDA81-00FC-4B4F-B25D-6703080DCEA4}" srcOrd="1" destOrd="0" presId="urn:microsoft.com/office/officeart/2005/8/layout/target3"/>
    <dgm:cxn modelId="{22F2D62B-2C09-434A-BCDB-057248E6BA15}" type="presOf" srcId="{101AA434-607E-478C-B485-B8B924556C39}" destId="{EB60EA93-27DA-4143-A594-EB3557BF0CC9}" srcOrd="0" destOrd="0" presId="urn:microsoft.com/office/officeart/2005/8/layout/target3"/>
    <dgm:cxn modelId="{4695CFD0-BDAC-41E6-81DB-222E0E614333}" type="presOf" srcId="{15577E57-DE84-475C-81E8-D57CB01EC36A}" destId="{0B8759A5-924B-4A98-ACCA-D70D79FB8504}" srcOrd="0" destOrd="0" presId="urn:microsoft.com/office/officeart/2005/8/layout/target3"/>
    <dgm:cxn modelId="{378622DE-D493-4027-AB24-84E0B2B4C8C8}" type="presOf" srcId="{E5D99A76-01A8-4F67-91F3-55DDEEEE1CF6}" destId="{6F4BFE5A-27E6-4BA4-9B4C-D4B0EB04DA42}" srcOrd="1" destOrd="0" presId="urn:microsoft.com/office/officeart/2005/8/layout/target3"/>
    <dgm:cxn modelId="{6FAB017D-BDE0-4942-9B01-446C97D4BBE4}" srcId="{101AA434-607E-478C-B485-B8B924556C39}" destId="{E5D99A76-01A8-4F67-91F3-55DDEEEE1CF6}" srcOrd="2" destOrd="0" parTransId="{9F840701-FBBB-41F2-A7F5-B7BCCFFFD162}" sibTransId="{83C0DCFA-9C62-4069-85EE-4F29908FE7CE}"/>
    <dgm:cxn modelId="{6CDA3787-C134-496A-BA65-579B487EBEBA}" type="presOf" srcId="{E5D99A76-01A8-4F67-91F3-55DDEEEE1CF6}" destId="{41F95550-07BB-40B3-9139-075AC1CC3577}" srcOrd="0" destOrd="0" presId="urn:microsoft.com/office/officeart/2005/8/layout/target3"/>
    <dgm:cxn modelId="{953B834C-EA53-4681-A0F2-EAC52CE6D4DB}" type="presOf" srcId="{BA801622-AC2F-4C2F-ADC7-065DA4738A77}" destId="{BCF2A442-0F03-4DF7-B484-4EB3CAE8CD96}" srcOrd="0" destOrd="0" presId="urn:microsoft.com/office/officeart/2005/8/layout/target3"/>
    <dgm:cxn modelId="{1145CA67-1F20-4124-887A-D09E4BD62598}" type="presParOf" srcId="{EB60EA93-27DA-4143-A594-EB3557BF0CC9}" destId="{CA3C08EA-FD3E-4F8D-9703-FFFC88898AD5}" srcOrd="0" destOrd="0" presId="urn:microsoft.com/office/officeart/2005/8/layout/target3"/>
    <dgm:cxn modelId="{788012D7-12B0-4404-9F33-37E9F6F14A2D}" type="presParOf" srcId="{EB60EA93-27DA-4143-A594-EB3557BF0CC9}" destId="{2496A5C7-5C1A-4688-A92D-76B84F5F26E7}" srcOrd="1" destOrd="0" presId="urn:microsoft.com/office/officeart/2005/8/layout/target3"/>
    <dgm:cxn modelId="{BCA0ECB1-CD60-466A-89E1-5E38CF8E34D3}" type="presParOf" srcId="{EB60EA93-27DA-4143-A594-EB3557BF0CC9}" destId="{0B8759A5-924B-4A98-ACCA-D70D79FB8504}" srcOrd="2" destOrd="0" presId="urn:microsoft.com/office/officeart/2005/8/layout/target3"/>
    <dgm:cxn modelId="{B3197299-B7F7-4628-9AA2-124FA3E97AD1}" type="presParOf" srcId="{EB60EA93-27DA-4143-A594-EB3557BF0CC9}" destId="{259564A9-860C-434B-807B-1B011436A990}" srcOrd="3" destOrd="0" presId="urn:microsoft.com/office/officeart/2005/8/layout/target3"/>
    <dgm:cxn modelId="{0CD747C6-F4E0-4103-BDAF-056593F67451}" type="presParOf" srcId="{EB60EA93-27DA-4143-A594-EB3557BF0CC9}" destId="{262BEBB7-EA88-4271-8C39-73ACEA4609D3}" srcOrd="4" destOrd="0" presId="urn:microsoft.com/office/officeart/2005/8/layout/target3"/>
    <dgm:cxn modelId="{BD054AA3-ADBF-40CF-9978-8845B9D6C13F}" type="presParOf" srcId="{EB60EA93-27DA-4143-A594-EB3557BF0CC9}" destId="{BCF2A442-0F03-4DF7-B484-4EB3CAE8CD96}" srcOrd="5" destOrd="0" presId="urn:microsoft.com/office/officeart/2005/8/layout/target3"/>
    <dgm:cxn modelId="{8257A360-DE10-448A-B48A-C04C15957F25}" type="presParOf" srcId="{EB60EA93-27DA-4143-A594-EB3557BF0CC9}" destId="{A336EF06-4519-46B5-B92C-E32BC746E008}" srcOrd="6" destOrd="0" presId="urn:microsoft.com/office/officeart/2005/8/layout/target3"/>
    <dgm:cxn modelId="{BA0688B3-2A69-4AF2-81E1-34A99FA1A3FC}" type="presParOf" srcId="{EB60EA93-27DA-4143-A594-EB3557BF0CC9}" destId="{029828B5-3258-431D-882A-041C0E0EDDE2}" srcOrd="7" destOrd="0" presId="urn:microsoft.com/office/officeart/2005/8/layout/target3"/>
    <dgm:cxn modelId="{BC3A6F18-3BCF-463E-A256-114DC0D1E260}" type="presParOf" srcId="{EB60EA93-27DA-4143-A594-EB3557BF0CC9}" destId="{41F95550-07BB-40B3-9139-075AC1CC3577}" srcOrd="8" destOrd="0" presId="urn:microsoft.com/office/officeart/2005/8/layout/target3"/>
    <dgm:cxn modelId="{A9D9DF3F-9EE2-499F-A911-D902F755D2B8}" type="presParOf" srcId="{EB60EA93-27DA-4143-A594-EB3557BF0CC9}" destId="{6AF829FF-62FC-48BA-B825-C33A73758B09}" srcOrd="9" destOrd="0" presId="urn:microsoft.com/office/officeart/2005/8/layout/target3"/>
    <dgm:cxn modelId="{BAB4FAA3-2CD8-499B-AAA1-1384CEF6285D}" type="presParOf" srcId="{EB60EA93-27DA-4143-A594-EB3557BF0CC9}" destId="{45CFB842-7F06-4AB2-A153-D745471635D0}" srcOrd="10" destOrd="0" presId="urn:microsoft.com/office/officeart/2005/8/layout/target3"/>
    <dgm:cxn modelId="{CF02FA26-7CAB-4CDE-9394-01FA765D9BD5}" type="presParOf" srcId="{EB60EA93-27DA-4143-A594-EB3557BF0CC9}" destId="{84FEB1D1-CECC-4500-A981-DEFD90AED913}" srcOrd="11" destOrd="0" presId="urn:microsoft.com/office/officeart/2005/8/layout/target3"/>
    <dgm:cxn modelId="{1F9A5F21-1885-4339-A972-A226D7582982}" type="presParOf" srcId="{EB60EA93-27DA-4143-A594-EB3557BF0CC9}" destId="{E6A920F3-144B-4B28-8548-228442EBFFFD}" srcOrd="12" destOrd="0" presId="urn:microsoft.com/office/officeart/2005/8/layout/target3"/>
    <dgm:cxn modelId="{E2FFAB5A-6856-4EFF-AAAA-EF4C4C672505}" type="presParOf" srcId="{EB60EA93-27DA-4143-A594-EB3557BF0CC9}" destId="{F009D37A-302B-4B1E-99FA-70193C5E1E5F}" srcOrd="13" destOrd="0" presId="urn:microsoft.com/office/officeart/2005/8/layout/target3"/>
    <dgm:cxn modelId="{22541D16-135A-49EA-8D93-916EAC87AAE7}" type="presParOf" srcId="{EB60EA93-27DA-4143-A594-EB3557BF0CC9}" destId="{6F4BFE5A-27E6-4BA4-9B4C-D4B0EB04DA42}" srcOrd="14" destOrd="0" presId="urn:microsoft.com/office/officeart/2005/8/layout/target3"/>
    <dgm:cxn modelId="{D197DFA9-237A-4451-AFCB-70A925AA3194}" type="presParOf" srcId="{EB60EA93-27DA-4143-A594-EB3557BF0CC9}" destId="{65CDDA81-00FC-4B4F-B25D-6703080DCEA4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1AA434-607E-478C-B485-B8B924556C3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5577E57-DE84-475C-81E8-D57CB01EC36A}">
      <dgm:prSet phldrT="[Text]"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Plan</a:t>
          </a:r>
        </a:p>
      </dgm:t>
    </dgm:pt>
    <dgm:pt modelId="{25C3C685-2E99-48D4-B6F6-E3A2B5BF9D76}" type="parTrans" cxnId="{65202E0D-FE80-4C90-B36A-B695825A03EA}">
      <dgm:prSet/>
      <dgm:spPr/>
      <dgm:t>
        <a:bodyPr/>
        <a:lstStyle/>
        <a:p>
          <a:endParaRPr lang="en-US"/>
        </a:p>
      </dgm:t>
    </dgm:pt>
    <dgm:pt modelId="{46A7C8B7-25F4-4B22-B5E4-AD817850A9E9}" type="sibTrans" cxnId="{65202E0D-FE80-4C90-B36A-B695825A03EA}">
      <dgm:prSet/>
      <dgm:spPr/>
      <dgm:t>
        <a:bodyPr/>
        <a:lstStyle/>
        <a:p>
          <a:endParaRPr lang="en-US"/>
        </a:p>
      </dgm:t>
    </dgm:pt>
    <dgm:pt modelId="{E5D99A76-01A8-4F67-91F3-55DDEEEE1CF6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Register</a:t>
          </a:r>
        </a:p>
      </dgm:t>
    </dgm:pt>
    <dgm:pt modelId="{83C0DCFA-9C62-4069-85EE-4F29908FE7CE}" type="sibTrans" cxnId="{6FAB017D-BDE0-4942-9B01-446C97D4BBE4}">
      <dgm:prSet/>
      <dgm:spPr/>
      <dgm:t>
        <a:bodyPr/>
        <a:lstStyle/>
        <a:p>
          <a:endParaRPr lang="en-US"/>
        </a:p>
      </dgm:t>
    </dgm:pt>
    <dgm:pt modelId="{9F840701-FBBB-41F2-A7F5-B7BCCFFFD162}" type="parTrans" cxnId="{6FAB017D-BDE0-4942-9B01-446C97D4BBE4}">
      <dgm:prSet/>
      <dgm:spPr/>
      <dgm:t>
        <a:bodyPr/>
        <a:lstStyle/>
        <a:p>
          <a:endParaRPr lang="en-US"/>
        </a:p>
      </dgm:t>
    </dgm:pt>
    <dgm:pt modelId="{BA801622-AC2F-4C2F-ADC7-065DA4738A77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Modify</a:t>
          </a:r>
        </a:p>
      </dgm:t>
    </dgm:pt>
    <dgm:pt modelId="{9200575C-4269-402A-B3D8-55E1A65DE9E0}" type="sibTrans" cxnId="{F9BF6E5C-C690-4F7D-8BB1-BCB9CC038F93}">
      <dgm:prSet/>
      <dgm:spPr/>
      <dgm:t>
        <a:bodyPr/>
        <a:lstStyle/>
        <a:p>
          <a:endParaRPr lang="en-US"/>
        </a:p>
      </dgm:t>
    </dgm:pt>
    <dgm:pt modelId="{2A352490-B5F6-4DAA-AFCE-D74512D3F943}" type="parTrans" cxnId="{F9BF6E5C-C690-4F7D-8BB1-BCB9CC038F93}">
      <dgm:prSet/>
      <dgm:spPr/>
      <dgm:t>
        <a:bodyPr/>
        <a:lstStyle/>
        <a:p>
          <a:endParaRPr lang="en-US"/>
        </a:p>
      </dgm:t>
    </dgm:pt>
    <dgm:pt modelId="{73F85013-0E83-4C81-B98A-21ADC2AB43BB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Report</a:t>
          </a:r>
        </a:p>
      </dgm:t>
    </dgm:pt>
    <dgm:pt modelId="{9B8D0A6D-1370-4963-AD32-C0CC78EA5B94}" type="parTrans" cxnId="{D904A30A-2EB9-45B7-9DCE-3C6846F8E235}">
      <dgm:prSet/>
      <dgm:spPr/>
    </dgm:pt>
    <dgm:pt modelId="{1D197F26-ABE7-440E-826B-71E4D88C3A52}" type="sibTrans" cxnId="{D904A30A-2EB9-45B7-9DCE-3C6846F8E235}">
      <dgm:prSet/>
      <dgm:spPr/>
    </dgm:pt>
    <dgm:pt modelId="{EB60EA93-27DA-4143-A594-EB3557BF0CC9}" type="pres">
      <dgm:prSet presAssocID="{101AA434-607E-478C-B485-B8B924556C3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C08EA-FD3E-4F8D-9703-FFFC88898AD5}" type="pres">
      <dgm:prSet presAssocID="{15577E57-DE84-475C-81E8-D57CB01EC36A}" presName="circle1" presStyleLbl="node1" presStyleIdx="0" presStyleCnt="4"/>
      <dgm:spPr/>
    </dgm:pt>
    <dgm:pt modelId="{2496A5C7-5C1A-4688-A92D-76B84F5F26E7}" type="pres">
      <dgm:prSet presAssocID="{15577E57-DE84-475C-81E8-D57CB01EC36A}" presName="space" presStyleCnt="0"/>
      <dgm:spPr/>
    </dgm:pt>
    <dgm:pt modelId="{0B8759A5-924B-4A98-ACCA-D70D79FB8504}" type="pres">
      <dgm:prSet presAssocID="{15577E57-DE84-475C-81E8-D57CB01EC36A}" presName="rect1" presStyleLbl="alignAcc1" presStyleIdx="0" presStyleCnt="4"/>
      <dgm:spPr/>
      <dgm:t>
        <a:bodyPr/>
        <a:lstStyle/>
        <a:p>
          <a:endParaRPr lang="en-US"/>
        </a:p>
      </dgm:t>
    </dgm:pt>
    <dgm:pt modelId="{259564A9-860C-434B-807B-1B011436A990}" type="pres">
      <dgm:prSet presAssocID="{BA801622-AC2F-4C2F-ADC7-065DA4738A77}" presName="vertSpace2" presStyleLbl="node1" presStyleIdx="0" presStyleCnt="4"/>
      <dgm:spPr/>
    </dgm:pt>
    <dgm:pt modelId="{262BEBB7-EA88-4271-8C39-73ACEA4609D3}" type="pres">
      <dgm:prSet presAssocID="{BA801622-AC2F-4C2F-ADC7-065DA4738A77}" presName="circle2" presStyleLbl="node1" presStyleIdx="1" presStyleCnt="4"/>
      <dgm:spPr/>
    </dgm:pt>
    <dgm:pt modelId="{BCF2A442-0F03-4DF7-B484-4EB3CAE8CD96}" type="pres">
      <dgm:prSet presAssocID="{BA801622-AC2F-4C2F-ADC7-065DA4738A77}" presName="rect2" presStyleLbl="alignAcc1" presStyleIdx="1" presStyleCnt="4"/>
      <dgm:spPr/>
      <dgm:t>
        <a:bodyPr/>
        <a:lstStyle/>
        <a:p>
          <a:endParaRPr lang="en-US"/>
        </a:p>
      </dgm:t>
    </dgm:pt>
    <dgm:pt modelId="{A336EF06-4519-46B5-B92C-E32BC746E008}" type="pres">
      <dgm:prSet presAssocID="{E5D99A76-01A8-4F67-91F3-55DDEEEE1CF6}" presName="vertSpace3" presStyleLbl="node1" presStyleIdx="1" presStyleCnt="4"/>
      <dgm:spPr/>
    </dgm:pt>
    <dgm:pt modelId="{029828B5-3258-431D-882A-041C0E0EDDE2}" type="pres">
      <dgm:prSet presAssocID="{E5D99A76-01A8-4F67-91F3-55DDEEEE1CF6}" presName="circle3" presStyleLbl="node1" presStyleIdx="2" presStyleCnt="4"/>
      <dgm:spPr/>
    </dgm:pt>
    <dgm:pt modelId="{41F95550-07BB-40B3-9139-075AC1CC3577}" type="pres">
      <dgm:prSet presAssocID="{E5D99A76-01A8-4F67-91F3-55DDEEEE1CF6}" presName="rect3" presStyleLbl="alignAcc1" presStyleIdx="2" presStyleCnt="4"/>
      <dgm:spPr/>
      <dgm:t>
        <a:bodyPr/>
        <a:lstStyle/>
        <a:p>
          <a:endParaRPr lang="en-US"/>
        </a:p>
      </dgm:t>
    </dgm:pt>
    <dgm:pt modelId="{1D366639-0B69-4816-A4B3-3DDC2319F9C6}" type="pres">
      <dgm:prSet presAssocID="{73F85013-0E83-4C81-B98A-21ADC2AB43BB}" presName="vertSpace4" presStyleLbl="node1" presStyleIdx="2" presStyleCnt="4"/>
      <dgm:spPr/>
    </dgm:pt>
    <dgm:pt modelId="{074B6986-EF74-437D-99A0-83ACCB385E55}" type="pres">
      <dgm:prSet presAssocID="{73F85013-0E83-4C81-B98A-21ADC2AB43BB}" presName="circle4" presStyleLbl="node1" presStyleIdx="3" presStyleCnt="4"/>
      <dgm:spPr/>
    </dgm:pt>
    <dgm:pt modelId="{B5D0A7B6-3EA5-4CF7-B2B8-56E237FE2E11}" type="pres">
      <dgm:prSet presAssocID="{73F85013-0E83-4C81-B98A-21ADC2AB43BB}" presName="rect4" presStyleLbl="alignAcc1" presStyleIdx="3" presStyleCnt="4"/>
      <dgm:spPr/>
      <dgm:t>
        <a:bodyPr/>
        <a:lstStyle/>
        <a:p>
          <a:endParaRPr lang="en-US"/>
        </a:p>
      </dgm:t>
    </dgm:pt>
    <dgm:pt modelId="{E6A920F3-144B-4B28-8548-228442EBFFFD}" type="pres">
      <dgm:prSet presAssocID="{15577E57-DE84-475C-81E8-D57CB01EC36A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9D37A-302B-4B1E-99FA-70193C5E1E5F}" type="pres">
      <dgm:prSet presAssocID="{BA801622-AC2F-4C2F-ADC7-065DA4738A7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BFE5A-27E6-4BA4-9B4C-D4B0EB04DA42}" type="pres">
      <dgm:prSet presAssocID="{E5D99A76-01A8-4F67-91F3-55DDEEEE1CF6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D6196-5A1E-4856-9FEF-18E9AABCEDB0}" type="pres">
      <dgm:prSet presAssocID="{73F85013-0E83-4C81-B98A-21ADC2AB43BB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C43A3-B098-4F67-84A1-EA6E47327CCA}" type="presOf" srcId="{101AA434-607E-478C-B485-B8B924556C39}" destId="{EB60EA93-27DA-4143-A594-EB3557BF0CC9}" srcOrd="0" destOrd="0" presId="urn:microsoft.com/office/officeart/2005/8/layout/target3"/>
    <dgm:cxn modelId="{6FAB017D-BDE0-4942-9B01-446C97D4BBE4}" srcId="{101AA434-607E-478C-B485-B8B924556C39}" destId="{E5D99A76-01A8-4F67-91F3-55DDEEEE1CF6}" srcOrd="2" destOrd="0" parTransId="{9F840701-FBBB-41F2-A7F5-B7BCCFFFD162}" sibTransId="{83C0DCFA-9C62-4069-85EE-4F29908FE7CE}"/>
    <dgm:cxn modelId="{B60BCF73-1FF3-4881-B1CF-9BC1BAFF6312}" type="presOf" srcId="{BA801622-AC2F-4C2F-ADC7-065DA4738A77}" destId="{BCF2A442-0F03-4DF7-B484-4EB3CAE8CD96}" srcOrd="0" destOrd="0" presId="urn:microsoft.com/office/officeart/2005/8/layout/target3"/>
    <dgm:cxn modelId="{CF2CA362-BDAF-4988-964A-A93E26DC46F3}" type="presOf" srcId="{15577E57-DE84-475C-81E8-D57CB01EC36A}" destId="{0B8759A5-924B-4A98-ACCA-D70D79FB8504}" srcOrd="0" destOrd="0" presId="urn:microsoft.com/office/officeart/2005/8/layout/target3"/>
    <dgm:cxn modelId="{65202E0D-FE80-4C90-B36A-B695825A03EA}" srcId="{101AA434-607E-478C-B485-B8B924556C39}" destId="{15577E57-DE84-475C-81E8-D57CB01EC36A}" srcOrd="0" destOrd="0" parTransId="{25C3C685-2E99-48D4-B6F6-E3A2B5BF9D76}" sibTransId="{46A7C8B7-25F4-4B22-B5E4-AD817850A9E9}"/>
    <dgm:cxn modelId="{F909DC88-2F55-4F48-94B5-CBA929CB282A}" type="presOf" srcId="{73F85013-0E83-4C81-B98A-21ADC2AB43BB}" destId="{B5D0A7B6-3EA5-4CF7-B2B8-56E237FE2E11}" srcOrd="0" destOrd="0" presId="urn:microsoft.com/office/officeart/2005/8/layout/target3"/>
    <dgm:cxn modelId="{F9BF6E5C-C690-4F7D-8BB1-BCB9CC038F93}" srcId="{101AA434-607E-478C-B485-B8B924556C39}" destId="{BA801622-AC2F-4C2F-ADC7-065DA4738A77}" srcOrd="1" destOrd="0" parTransId="{2A352490-B5F6-4DAA-AFCE-D74512D3F943}" sibTransId="{9200575C-4269-402A-B3D8-55E1A65DE9E0}"/>
    <dgm:cxn modelId="{E317564A-6021-4C98-A4D6-E26AE937C408}" type="presOf" srcId="{73F85013-0E83-4C81-B98A-21ADC2AB43BB}" destId="{FF2D6196-5A1E-4856-9FEF-18E9AABCEDB0}" srcOrd="1" destOrd="0" presId="urn:microsoft.com/office/officeart/2005/8/layout/target3"/>
    <dgm:cxn modelId="{D904A30A-2EB9-45B7-9DCE-3C6846F8E235}" srcId="{101AA434-607E-478C-B485-B8B924556C39}" destId="{73F85013-0E83-4C81-B98A-21ADC2AB43BB}" srcOrd="3" destOrd="0" parTransId="{9B8D0A6D-1370-4963-AD32-C0CC78EA5B94}" sibTransId="{1D197F26-ABE7-440E-826B-71E4D88C3A52}"/>
    <dgm:cxn modelId="{5C68E8AC-008D-4221-B4E4-4ECAD3C882C7}" type="presOf" srcId="{E5D99A76-01A8-4F67-91F3-55DDEEEE1CF6}" destId="{41F95550-07BB-40B3-9139-075AC1CC3577}" srcOrd="0" destOrd="0" presId="urn:microsoft.com/office/officeart/2005/8/layout/target3"/>
    <dgm:cxn modelId="{1E473DC5-13D0-4812-B6D6-BF90F1E0CCF4}" type="presOf" srcId="{E5D99A76-01A8-4F67-91F3-55DDEEEE1CF6}" destId="{6F4BFE5A-27E6-4BA4-9B4C-D4B0EB04DA42}" srcOrd="1" destOrd="0" presId="urn:microsoft.com/office/officeart/2005/8/layout/target3"/>
    <dgm:cxn modelId="{CFA1BF65-CAF6-426F-B9BF-DBB05BAC7809}" type="presOf" srcId="{15577E57-DE84-475C-81E8-D57CB01EC36A}" destId="{E6A920F3-144B-4B28-8548-228442EBFFFD}" srcOrd="1" destOrd="0" presId="urn:microsoft.com/office/officeart/2005/8/layout/target3"/>
    <dgm:cxn modelId="{0272E38C-CA8F-49EA-B1F6-D09DF2BEB2EB}" type="presOf" srcId="{BA801622-AC2F-4C2F-ADC7-065DA4738A77}" destId="{F009D37A-302B-4B1E-99FA-70193C5E1E5F}" srcOrd="1" destOrd="0" presId="urn:microsoft.com/office/officeart/2005/8/layout/target3"/>
    <dgm:cxn modelId="{99EDAD12-6932-43C5-8243-86ACB03AEDBE}" type="presParOf" srcId="{EB60EA93-27DA-4143-A594-EB3557BF0CC9}" destId="{CA3C08EA-FD3E-4F8D-9703-FFFC88898AD5}" srcOrd="0" destOrd="0" presId="urn:microsoft.com/office/officeart/2005/8/layout/target3"/>
    <dgm:cxn modelId="{335D333E-4758-4824-84E2-FDE3D86F0751}" type="presParOf" srcId="{EB60EA93-27DA-4143-A594-EB3557BF0CC9}" destId="{2496A5C7-5C1A-4688-A92D-76B84F5F26E7}" srcOrd="1" destOrd="0" presId="urn:microsoft.com/office/officeart/2005/8/layout/target3"/>
    <dgm:cxn modelId="{A7C4A5A9-031B-4AEE-975B-B21478B94FBE}" type="presParOf" srcId="{EB60EA93-27DA-4143-A594-EB3557BF0CC9}" destId="{0B8759A5-924B-4A98-ACCA-D70D79FB8504}" srcOrd="2" destOrd="0" presId="urn:microsoft.com/office/officeart/2005/8/layout/target3"/>
    <dgm:cxn modelId="{3278B189-C2FA-4DC0-A93B-42B70EDA891F}" type="presParOf" srcId="{EB60EA93-27DA-4143-A594-EB3557BF0CC9}" destId="{259564A9-860C-434B-807B-1B011436A990}" srcOrd="3" destOrd="0" presId="urn:microsoft.com/office/officeart/2005/8/layout/target3"/>
    <dgm:cxn modelId="{C53DD0B8-00CA-441F-A682-A5224D6EE976}" type="presParOf" srcId="{EB60EA93-27DA-4143-A594-EB3557BF0CC9}" destId="{262BEBB7-EA88-4271-8C39-73ACEA4609D3}" srcOrd="4" destOrd="0" presId="urn:microsoft.com/office/officeart/2005/8/layout/target3"/>
    <dgm:cxn modelId="{D1F9FA62-9E90-4FFB-BB5D-4ECB54AB2543}" type="presParOf" srcId="{EB60EA93-27DA-4143-A594-EB3557BF0CC9}" destId="{BCF2A442-0F03-4DF7-B484-4EB3CAE8CD96}" srcOrd="5" destOrd="0" presId="urn:microsoft.com/office/officeart/2005/8/layout/target3"/>
    <dgm:cxn modelId="{28A03002-1AF7-4240-A5FC-34835EDF87F5}" type="presParOf" srcId="{EB60EA93-27DA-4143-A594-EB3557BF0CC9}" destId="{A336EF06-4519-46B5-B92C-E32BC746E008}" srcOrd="6" destOrd="0" presId="urn:microsoft.com/office/officeart/2005/8/layout/target3"/>
    <dgm:cxn modelId="{2D1F26F0-DDA5-49C0-8898-46F086196179}" type="presParOf" srcId="{EB60EA93-27DA-4143-A594-EB3557BF0CC9}" destId="{029828B5-3258-431D-882A-041C0E0EDDE2}" srcOrd="7" destOrd="0" presId="urn:microsoft.com/office/officeart/2005/8/layout/target3"/>
    <dgm:cxn modelId="{5EC9624A-00A6-42F8-8DC9-6E489B40088F}" type="presParOf" srcId="{EB60EA93-27DA-4143-A594-EB3557BF0CC9}" destId="{41F95550-07BB-40B3-9139-075AC1CC3577}" srcOrd="8" destOrd="0" presId="urn:microsoft.com/office/officeart/2005/8/layout/target3"/>
    <dgm:cxn modelId="{DB98566D-F2A7-4F7C-96B9-01BD0BD179EF}" type="presParOf" srcId="{EB60EA93-27DA-4143-A594-EB3557BF0CC9}" destId="{1D366639-0B69-4816-A4B3-3DDC2319F9C6}" srcOrd="9" destOrd="0" presId="urn:microsoft.com/office/officeart/2005/8/layout/target3"/>
    <dgm:cxn modelId="{365A88C2-F90D-49F3-80A1-6E5CE8B71E27}" type="presParOf" srcId="{EB60EA93-27DA-4143-A594-EB3557BF0CC9}" destId="{074B6986-EF74-437D-99A0-83ACCB385E55}" srcOrd="10" destOrd="0" presId="urn:microsoft.com/office/officeart/2005/8/layout/target3"/>
    <dgm:cxn modelId="{A05249D5-1FD7-46B7-B398-DEEBDC872140}" type="presParOf" srcId="{EB60EA93-27DA-4143-A594-EB3557BF0CC9}" destId="{B5D0A7B6-3EA5-4CF7-B2B8-56E237FE2E11}" srcOrd="11" destOrd="0" presId="urn:microsoft.com/office/officeart/2005/8/layout/target3"/>
    <dgm:cxn modelId="{F6F50657-A2AA-43BA-AA94-2D8D3DD546B2}" type="presParOf" srcId="{EB60EA93-27DA-4143-A594-EB3557BF0CC9}" destId="{E6A920F3-144B-4B28-8548-228442EBFFFD}" srcOrd="12" destOrd="0" presId="urn:microsoft.com/office/officeart/2005/8/layout/target3"/>
    <dgm:cxn modelId="{EFE2CF36-E0B6-46F6-8DA7-2AF18C94BE1F}" type="presParOf" srcId="{EB60EA93-27DA-4143-A594-EB3557BF0CC9}" destId="{F009D37A-302B-4B1E-99FA-70193C5E1E5F}" srcOrd="13" destOrd="0" presId="urn:microsoft.com/office/officeart/2005/8/layout/target3"/>
    <dgm:cxn modelId="{1CA2E6F8-AC52-4161-97CE-6AFD0D1F01FE}" type="presParOf" srcId="{EB60EA93-27DA-4143-A594-EB3557BF0CC9}" destId="{6F4BFE5A-27E6-4BA4-9B4C-D4B0EB04DA42}" srcOrd="14" destOrd="0" presId="urn:microsoft.com/office/officeart/2005/8/layout/target3"/>
    <dgm:cxn modelId="{3B3120A0-742C-4327-B94E-5EC097305E47}" type="presParOf" srcId="{EB60EA93-27DA-4143-A594-EB3557BF0CC9}" destId="{FF2D6196-5A1E-4856-9FEF-18E9AABCEDB0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1AA434-607E-478C-B485-B8B924556C3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5577E57-DE84-475C-81E8-D57CB01EC36A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Plan</a:t>
          </a:r>
        </a:p>
      </dgm:t>
    </dgm:pt>
    <dgm:pt modelId="{25C3C685-2E99-48D4-B6F6-E3A2B5BF9D76}" type="parTrans" cxnId="{65202E0D-FE80-4C90-B36A-B695825A03EA}">
      <dgm:prSet/>
      <dgm:spPr/>
      <dgm:t>
        <a:bodyPr/>
        <a:lstStyle/>
        <a:p>
          <a:endParaRPr lang="en-US"/>
        </a:p>
      </dgm:t>
    </dgm:pt>
    <dgm:pt modelId="{46A7C8B7-25F4-4B22-B5E4-AD817850A9E9}" type="sibTrans" cxnId="{65202E0D-FE80-4C90-B36A-B695825A03EA}">
      <dgm:prSet/>
      <dgm:spPr/>
      <dgm:t>
        <a:bodyPr/>
        <a:lstStyle/>
        <a:p>
          <a:endParaRPr lang="en-US"/>
        </a:p>
      </dgm:t>
    </dgm:pt>
    <dgm:pt modelId="{E5D99A76-01A8-4F67-91F3-55DDEEEE1CF6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Register</a:t>
          </a:r>
        </a:p>
      </dgm:t>
    </dgm:pt>
    <dgm:pt modelId="{83C0DCFA-9C62-4069-85EE-4F29908FE7CE}" type="sibTrans" cxnId="{6FAB017D-BDE0-4942-9B01-446C97D4BBE4}">
      <dgm:prSet/>
      <dgm:spPr/>
      <dgm:t>
        <a:bodyPr/>
        <a:lstStyle/>
        <a:p>
          <a:endParaRPr lang="en-US"/>
        </a:p>
      </dgm:t>
    </dgm:pt>
    <dgm:pt modelId="{9F840701-FBBB-41F2-A7F5-B7BCCFFFD162}" type="parTrans" cxnId="{6FAB017D-BDE0-4942-9B01-446C97D4BBE4}">
      <dgm:prSet/>
      <dgm:spPr/>
      <dgm:t>
        <a:bodyPr/>
        <a:lstStyle/>
        <a:p>
          <a:endParaRPr lang="en-US"/>
        </a:p>
      </dgm:t>
    </dgm:pt>
    <dgm:pt modelId="{BA801622-AC2F-4C2F-ADC7-065DA4738A77}">
      <dgm:prSet phldrT="[Text]"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Modify</a:t>
          </a:r>
        </a:p>
      </dgm:t>
    </dgm:pt>
    <dgm:pt modelId="{9200575C-4269-402A-B3D8-55E1A65DE9E0}" type="sibTrans" cxnId="{F9BF6E5C-C690-4F7D-8BB1-BCB9CC038F93}">
      <dgm:prSet/>
      <dgm:spPr/>
      <dgm:t>
        <a:bodyPr/>
        <a:lstStyle/>
        <a:p>
          <a:endParaRPr lang="en-US"/>
        </a:p>
      </dgm:t>
    </dgm:pt>
    <dgm:pt modelId="{2A352490-B5F6-4DAA-AFCE-D74512D3F943}" type="parTrans" cxnId="{F9BF6E5C-C690-4F7D-8BB1-BCB9CC038F93}">
      <dgm:prSet/>
      <dgm:spPr/>
      <dgm:t>
        <a:bodyPr/>
        <a:lstStyle/>
        <a:p>
          <a:endParaRPr lang="en-US"/>
        </a:p>
      </dgm:t>
    </dgm:pt>
    <dgm:pt modelId="{346F7DB5-B69A-4D2F-AF98-8E4A1464343A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Report</a:t>
          </a:r>
        </a:p>
      </dgm:t>
    </dgm:pt>
    <dgm:pt modelId="{19AE5E59-39C3-4C0A-9D16-97ABD7F51C59}" type="parTrans" cxnId="{7E928509-BF39-4822-8591-8F73C81E9ADF}">
      <dgm:prSet/>
      <dgm:spPr/>
    </dgm:pt>
    <dgm:pt modelId="{82073293-CA3B-4018-85A1-51A1D82DFC4F}" type="sibTrans" cxnId="{7E928509-BF39-4822-8591-8F73C81E9ADF}">
      <dgm:prSet/>
      <dgm:spPr/>
    </dgm:pt>
    <dgm:pt modelId="{EB60EA93-27DA-4143-A594-EB3557BF0CC9}" type="pres">
      <dgm:prSet presAssocID="{101AA434-607E-478C-B485-B8B924556C3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C08EA-FD3E-4F8D-9703-FFFC88898AD5}" type="pres">
      <dgm:prSet presAssocID="{15577E57-DE84-475C-81E8-D57CB01EC36A}" presName="circle1" presStyleLbl="node1" presStyleIdx="0" presStyleCnt="4"/>
      <dgm:spPr/>
    </dgm:pt>
    <dgm:pt modelId="{2496A5C7-5C1A-4688-A92D-76B84F5F26E7}" type="pres">
      <dgm:prSet presAssocID="{15577E57-DE84-475C-81E8-D57CB01EC36A}" presName="space" presStyleCnt="0"/>
      <dgm:spPr/>
    </dgm:pt>
    <dgm:pt modelId="{0B8759A5-924B-4A98-ACCA-D70D79FB8504}" type="pres">
      <dgm:prSet presAssocID="{15577E57-DE84-475C-81E8-D57CB01EC36A}" presName="rect1" presStyleLbl="alignAcc1" presStyleIdx="0" presStyleCnt="4"/>
      <dgm:spPr/>
      <dgm:t>
        <a:bodyPr/>
        <a:lstStyle/>
        <a:p>
          <a:endParaRPr lang="en-US"/>
        </a:p>
      </dgm:t>
    </dgm:pt>
    <dgm:pt modelId="{259564A9-860C-434B-807B-1B011436A990}" type="pres">
      <dgm:prSet presAssocID="{BA801622-AC2F-4C2F-ADC7-065DA4738A77}" presName="vertSpace2" presStyleLbl="node1" presStyleIdx="0" presStyleCnt="4"/>
      <dgm:spPr/>
    </dgm:pt>
    <dgm:pt modelId="{262BEBB7-EA88-4271-8C39-73ACEA4609D3}" type="pres">
      <dgm:prSet presAssocID="{BA801622-AC2F-4C2F-ADC7-065DA4738A77}" presName="circle2" presStyleLbl="node1" presStyleIdx="1" presStyleCnt="4"/>
      <dgm:spPr/>
    </dgm:pt>
    <dgm:pt modelId="{BCF2A442-0F03-4DF7-B484-4EB3CAE8CD96}" type="pres">
      <dgm:prSet presAssocID="{BA801622-AC2F-4C2F-ADC7-065DA4738A77}" presName="rect2" presStyleLbl="alignAcc1" presStyleIdx="1" presStyleCnt="4"/>
      <dgm:spPr/>
      <dgm:t>
        <a:bodyPr/>
        <a:lstStyle/>
        <a:p>
          <a:endParaRPr lang="en-US"/>
        </a:p>
      </dgm:t>
    </dgm:pt>
    <dgm:pt modelId="{A336EF06-4519-46B5-B92C-E32BC746E008}" type="pres">
      <dgm:prSet presAssocID="{E5D99A76-01A8-4F67-91F3-55DDEEEE1CF6}" presName="vertSpace3" presStyleLbl="node1" presStyleIdx="1" presStyleCnt="4"/>
      <dgm:spPr/>
    </dgm:pt>
    <dgm:pt modelId="{029828B5-3258-431D-882A-041C0E0EDDE2}" type="pres">
      <dgm:prSet presAssocID="{E5D99A76-01A8-4F67-91F3-55DDEEEE1CF6}" presName="circle3" presStyleLbl="node1" presStyleIdx="2" presStyleCnt="4"/>
      <dgm:spPr/>
    </dgm:pt>
    <dgm:pt modelId="{41F95550-07BB-40B3-9139-075AC1CC3577}" type="pres">
      <dgm:prSet presAssocID="{E5D99A76-01A8-4F67-91F3-55DDEEEE1CF6}" presName="rect3" presStyleLbl="alignAcc1" presStyleIdx="2" presStyleCnt="4"/>
      <dgm:spPr/>
      <dgm:t>
        <a:bodyPr/>
        <a:lstStyle/>
        <a:p>
          <a:endParaRPr lang="en-US"/>
        </a:p>
      </dgm:t>
    </dgm:pt>
    <dgm:pt modelId="{BDEB5041-7D59-4984-9571-305943608B73}" type="pres">
      <dgm:prSet presAssocID="{346F7DB5-B69A-4D2F-AF98-8E4A1464343A}" presName="vertSpace4" presStyleLbl="node1" presStyleIdx="2" presStyleCnt="4"/>
      <dgm:spPr/>
    </dgm:pt>
    <dgm:pt modelId="{530DA026-F66E-4467-B0CA-0B7B5F25B1F3}" type="pres">
      <dgm:prSet presAssocID="{346F7DB5-B69A-4D2F-AF98-8E4A1464343A}" presName="circle4" presStyleLbl="node1" presStyleIdx="3" presStyleCnt="4"/>
      <dgm:spPr/>
    </dgm:pt>
    <dgm:pt modelId="{189F1BA2-A623-4F44-9C06-BE142D272707}" type="pres">
      <dgm:prSet presAssocID="{346F7DB5-B69A-4D2F-AF98-8E4A1464343A}" presName="rect4" presStyleLbl="alignAcc1" presStyleIdx="3" presStyleCnt="4"/>
      <dgm:spPr/>
      <dgm:t>
        <a:bodyPr/>
        <a:lstStyle/>
        <a:p>
          <a:endParaRPr lang="en-US"/>
        </a:p>
      </dgm:t>
    </dgm:pt>
    <dgm:pt modelId="{E6A920F3-144B-4B28-8548-228442EBFFFD}" type="pres">
      <dgm:prSet presAssocID="{15577E57-DE84-475C-81E8-D57CB01EC36A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9D37A-302B-4B1E-99FA-70193C5E1E5F}" type="pres">
      <dgm:prSet presAssocID="{BA801622-AC2F-4C2F-ADC7-065DA4738A7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BFE5A-27E6-4BA4-9B4C-D4B0EB04DA42}" type="pres">
      <dgm:prSet presAssocID="{E5D99A76-01A8-4F67-91F3-55DDEEEE1CF6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D4759-0C85-4769-9D8C-D0586BC92E7C}" type="pres">
      <dgm:prSet presAssocID="{346F7DB5-B69A-4D2F-AF98-8E4A1464343A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E7C51-6DE6-4ADF-B482-CAEBD1C4947B}" type="presOf" srcId="{BA801622-AC2F-4C2F-ADC7-065DA4738A77}" destId="{F009D37A-302B-4B1E-99FA-70193C5E1E5F}" srcOrd="1" destOrd="0" presId="urn:microsoft.com/office/officeart/2005/8/layout/target3"/>
    <dgm:cxn modelId="{6FAB017D-BDE0-4942-9B01-446C97D4BBE4}" srcId="{101AA434-607E-478C-B485-B8B924556C39}" destId="{E5D99A76-01A8-4F67-91F3-55DDEEEE1CF6}" srcOrd="2" destOrd="0" parTransId="{9F840701-FBBB-41F2-A7F5-B7BCCFFFD162}" sibTransId="{83C0DCFA-9C62-4069-85EE-4F29908FE7CE}"/>
    <dgm:cxn modelId="{7E928509-BF39-4822-8591-8F73C81E9ADF}" srcId="{101AA434-607E-478C-B485-B8B924556C39}" destId="{346F7DB5-B69A-4D2F-AF98-8E4A1464343A}" srcOrd="3" destOrd="0" parTransId="{19AE5E59-39C3-4C0A-9D16-97ABD7F51C59}" sibTransId="{82073293-CA3B-4018-85A1-51A1D82DFC4F}"/>
    <dgm:cxn modelId="{95F3AC37-0F8E-4FAD-BF8D-10C530A79CBA}" type="presOf" srcId="{15577E57-DE84-475C-81E8-D57CB01EC36A}" destId="{0B8759A5-924B-4A98-ACCA-D70D79FB8504}" srcOrd="0" destOrd="0" presId="urn:microsoft.com/office/officeart/2005/8/layout/target3"/>
    <dgm:cxn modelId="{65202E0D-FE80-4C90-B36A-B695825A03EA}" srcId="{101AA434-607E-478C-B485-B8B924556C39}" destId="{15577E57-DE84-475C-81E8-D57CB01EC36A}" srcOrd="0" destOrd="0" parTransId="{25C3C685-2E99-48D4-B6F6-E3A2B5BF9D76}" sibTransId="{46A7C8B7-25F4-4B22-B5E4-AD817850A9E9}"/>
    <dgm:cxn modelId="{5F5394E1-7D63-4B8D-A946-2F088EE486AE}" type="presOf" srcId="{101AA434-607E-478C-B485-B8B924556C39}" destId="{EB60EA93-27DA-4143-A594-EB3557BF0CC9}" srcOrd="0" destOrd="0" presId="urn:microsoft.com/office/officeart/2005/8/layout/target3"/>
    <dgm:cxn modelId="{F9BF6E5C-C690-4F7D-8BB1-BCB9CC038F93}" srcId="{101AA434-607E-478C-B485-B8B924556C39}" destId="{BA801622-AC2F-4C2F-ADC7-065DA4738A77}" srcOrd="1" destOrd="0" parTransId="{2A352490-B5F6-4DAA-AFCE-D74512D3F943}" sibTransId="{9200575C-4269-402A-B3D8-55E1A65DE9E0}"/>
    <dgm:cxn modelId="{EE5927E7-590E-4406-ADDB-33DF1006CB48}" type="presOf" srcId="{346F7DB5-B69A-4D2F-AF98-8E4A1464343A}" destId="{B32D4759-0C85-4769-9D8C-D0586BC92E7C}" srcOrd="1" destOrd="0" presId="urn:microsoft.com/office/officeart/2005/8/layout/target3"/>
    <dgm:cxn modelId="{F3E99029-2BCD-40F8-8980-178EF11CEF55}" type="presOf" srcId="{E5D99A76-01A8-4F67-91F3-55DDEEEE1CF6}" destId="{41F95550-07BB-40B3-9139-075AC1CC3577}" srcOrd="0" destOrd="0" presId="urn:microsoft.com/office/officeart/2005/8/layout/target3"/>
    <dgm:cxn modelId="{D1FBCA1C-7D21-432F-806B-A6B6AE8D91F6}" type="presOf" srcId="{BA801622-AC2F-4C2F-ADC7-065DA4738A77}" destId="{BCF2A442-0F03-4DF7-B484-4EB3CAE8CD96}" srcOrd="0" destOrd="0" presId="urn:microsoft.com/office/officeart/2005/8/layout/target3"/>
    <dgm:cxn modelId="{CC1A168E-A1FA-41FA-98B8-B6507C9091B5}" type="presOf" srcId="{346F7DB5-B69A-4D2F-AF98-8E4A1464343A}" destId="{189F1BA2-A623-4F44-9C06-BE142D272707}" srcOrd="0" destOrd="0" presId="urn:microsoft.com/office/officeart/2005/8/layout/target3"/>
    <dgm:cxn modelId="{EE14B87A-B4F5-4F3D-BB76-BA37F3C8247F}" type="presOf" srcId="{E5D99A76-01A8-4F67-91F3-55DDEEEE1CF6}" destId="{6F4BFE5A-27E6-4BA4-9B4C-D4B0EB04DA42}" srcOrd="1" destOrd="0" presId="urn:microsoft.com/office/officeart/2005/8/layout/target3"/>
    <dgm:cxn modelId="{C41B4E17-63DD-455B-9DB3-B6D31837638C}" type="presOf" srcId="{15577E57-DE84-475C-81E8-D57CB01EC36A}" destId="{E6A920F3-144B-4B28-8548-228442EBFFFD}" srcOrd="1" destOrd="0" presId="urn:microsoft.com/office/officeart/2005/8/layout/target3"/>
    <dgm:cxn modelId="{E5034000-7E99-4DF7-B47C-6CA074C5F6DA}" type="presParOf" srcId="{EB60EA93-27DA-4143-A594-EB3557BF0CC9}" destId="{CA3C08EA-FD3E-4F8D-9703-FFFC88898AD5}" srcOrd="0" destOrd="0" presId="urn:microsoft.com/office/officeart/2005/8/layout/target3"/>
    <dgm:cxn modelId="{EB534B4D-5020-4A3E-A67D-9D47CBDAD37D}" type="presParOf" srcId="{EB60EA93-27DA-4143-A594-EB3557BF0CC9}" destId="{2496A5C7-5C1A-4688-A92D-76B84F5F26E7}" srcOrd="1" destOrd="0" presId="urn:microsoft.com/office/officeart/2005/8/layout/target3"/>
    <dgm:cxn modelId="{AA8044A6-49D5-4322-A5B5-65D5C1258E12}" type="presParOf" srcId="{EB60EA93-27DA-4143-A594-EB3557BF0CC9}" destId="{0B8759A5-924B-4A98-ACCA-D70D79FB8504}" srcOrd="2" destOrd="0" presId="urn:microsoft.com/office/officeart/2005/8/layout/target3"/>
    <dgm:cxn modelId="{48BC2F1A-D1DA-4279-8C3E-6A2159DC3553}" type="presParOf" srcId="{EB60EA93-27DA-4143-A594-EB3557BF0CC9}" destId="{259564A9-860C-434B-807B-1B011436A990}" srcOrd="3" destOrd="0" presId="urn:microsoft.com/office/officeart/2005/8/layout/target3"/>
    <dgm:cxn modelId="{B653FF86-AAB8-4701-8440-6445726A8FAB}" type="presParOf" srcId="{EB60EA93-27DA-4143-A594-EB3557BF0CC9}" destId="{262BEBB7-EA88-4271-8C39-73ACEA4609D3}" srcOrd="4" destOrd="0" presId="urn:microsoft.com/office/officeart/2005/8/layout/target3"/>
    <dgm:cxn modelId="{8C49CADE-2953-4A6B-9E7A-AE918938FB7A}" type="presParOf" srcId="{EB60EA93-27DA-4143-A594-EB3557BF0CC9}" destId="{BCF2A442-0F03-4DF7-B484-4EB3CAE8CD96}" srcOrd="5" destOrd="0" presId="urn:microsoft.com/office/officeart/2005/8/layout/target3"/>
    <dgm:cxn modelId="{C6D8C2FB-E422-4F58-AC49-01067AEA7A8A}" type="presParOf" srcId="{EB60EA93-27DA-4143-A594-EB3557BF0CC9}" destId="{A336EF06-4519-46B5-B92C-E32BC746E008}" srcOrd="6" destOrd="0" presId="urn:microsoft.com/office/officeart/2005/8/layout/target3"/>
    <dgm:cxn modelId="{84296508-2EBF-4108-9D7F-C4600C3E4120}" type="presParOf" srcId="{EB60EA93-27DA-4143-A594-EB3557BF0CC9}" destId="{029828B5-3258-431D-882A-041C0E0EDDE2}" srcOrd="7" destOrd="0" presId="urn:microsoft.com/office/officeart/2005/8/layout/target3"/>
    <dgm:cxn modelId="{68A38EEF-EB10-4432-BDDA-99596EE22BB5}" type="presParOf" srcId="{EB60EA93-27DA-4143-A594-EB3557BF0CC9}" destId="{41F95550-07BB-40B3-9139-075AC1CC3577}" srcOrd="8" destOrd="0" presId="urn:microsoft.com/office/officeart/2005/8/layout/target3"/>
    <dgm:cxn modelId="{5DD26FF1-774E-4120-A648-89BC4F48ADCD}" type="presParOf" srcId="{EB60EA93-27DA-4143-A594-EB3557BF0CC9}" destId="{BDEB5041-7D59-4984-9571-305943608B73}" srcOrd="9" destOrd="0" presId="urn:microsoft.com/office/officeart/2005/8/layout/target3"/>
    <dgm:cxn modelId="{3AB36D43-C4C7-4135-8CA8-5D7ED8C03222}" type="presParOf" srcId="{EB60EA93-27DA-4143-A594-EB3557BF0CC9}" destId="{530DA026-F66E-4467-B0CA-0B7B5F25B1F3}" srcOrd="10" destOrd="0" presId="urn:microsoft.com/office/officeart/2005/8/layout/target3"/>
    <dgm:cxn modelId="{CE855398-72E5-4A39-A5C4-5FAF9AEED91B}" type="presParOf" srcId="{EB60EA93-27DA-4143-A594-EB3557BF0CC9}" destId="{189F1BA2-A623-4F44-9C06-BE142D272707}" srcOrd="11" destOrd="0" presId="urn:microsoft.com/office/officeart/2005/8/layout/target3"/>
    <dgm:cxn modelId="{ACCA22EE-EB6F-4B23-A1C2-5AE5753CE09E}" type="presParOf" srcId="{EB60EA93-27DA-4143-A594-EB3557BF0CC9}" destId="{E6A920F3-144B-4B28-8548-228442EBFFFD}" srcOrd="12" destOrd="0" presId="urn:microsoft.com/office/officeart/2005/8/layout/target3"/>
    <dgm:cxn modelId="{B4D8CD65-107F-44B1-A087-98383A7F4DF7}" type="presParOf" srcId="{EB60EA93-27DA-4143-A594-EB3557BF0CC9}" destId="{F009D37A-302B-4B1E-99FA-70193C5E1E5F}" srcOrd="13" destOrd="0" presId="urn:microsoft.com/office/officeart/2005/8/layout/target3"/>
    <dgm:cxn modelId="{2A6F0D35-89C3-40F9-93ED-50C8AF6030AD}" type="presParOf" srcId="{EB60EA93-27DA-4143-A594-EB3557BF0CC9}" destId="{6F4BFE5A-27E6-4BA4-9B4C-D4B0EB04DA42}" srcOrd="14" destOrd="0" presId="urn:microsoft.com/office/officeart/2005/8/layout/target3"/>
    <dgm:cxn modelId="{5FDC1557-AEE9-4202-91F9-477F0D40C61C}" type="presParOf" srcId="{EB60EA93-27DA-4143-A594-EB3557BF0CC9}" destId="{B32D4759-0C85-4769-9D8C-D0586BC92E7C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1AA434-607E-478C-B485-B8B924556C3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5577E57-DE84-475C-81E8-D57CB01EC36A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Plan</a:t>
          </a:r>
        </a:p>
      </dgm:t>
    </dgm:pt>
    <dgm:pt modelId="{25C3C685-2E99-48D4-B6F6-E3A2B5BF9D76}" type="parTrans" cxnId="{65202E0D-FE80-4C90-B36A-B695825A03EA}">
      <dgm:prSet/>
      <dgm:spPr/>
      <dgm:t>
        <a:bodyPr/>
        <a:lstStyle/>
        <a:p>
          <a:endParaRPr lang="en-US"/>
        </a:p>
      </dgm:t>
    </dgm:pt>
    <dgm:pt modelId="{46A7C8B7-25F4-4B22-B5E4-AD817850A9E9}" type="sibTrans" cxnId="{65202E0D-FE80-4C90-B36A-B695825A03EA}">
      <dgm:prSet/>
      <dgm:spPr/>
      <dgm:t>
        <a:bodyPr/>
        <a:lstStyle/>
        <a:p>
          <a:endParaRPr lang="en-US"/>
        </a:p>
      </dgm:t>
    </dgm:pt>
    <dgm:pt modelId="{E5D99A76-01A8-4F67-91F3-55DDEEEE1CF6}">
      <dgm:prSet phldrT="[Text]"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Register</a:t>
          </a:r>
        </a:p>
      </dgm:t>
    </dgm:pt>
    <dgm:pt modelId="{83C0DCFA-9C62-4069-85EE-4F29908FE7CE}" type="sibTrans" cxnId="{6FAB017D-BDE0-4942-9B01-446C97D4BBE4}">
      <dgm:prSet/>
      <dgm:spPr/>
      <dgm:t>
        <a:bodyPr/>
        <a:lstStyle/>
        <a:p>
          <a:endParaRPr lang="en-US"/>
        </a:p>
      </dgm:t>
    </dgm:pt>
    <dgm:pt modelId="{9F840701-FBBB-41F2-A7F5-B7BCCFFFD162}" type="parTrans" cxnId="{6FAB017D-BDE0-4942-9B01-446C97D4BBE4}">
      <dgm:prSet/>
      <dgm:spPr/>
      <dgm:t>
        <a:bodyPr/>
        <a:lstStyle/>
        <a:p>
          <a:endParaRPr lang="en-US"/>
        </a:p>
      </dgm:t>
    </dgm:pt>
    <dgm:pt modelId="{BA801622-AC2F-4C2F-ADC7-065DA4738A77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Modify</a:t>
          </a:r>
        </a:p>
      </dgm:t>
    </dgm:pt>
    <dgm:pt modelId="{9200575C-4269-402A-B3D8-55E1A65DE9E0}" type="sibTrans" cxnId="{F9BF6E5C-C690-4F7D-8BB1-BCB9CC038F93}">
      <dgm:prSet/>
      <dgm:spPr/>
      <dgm:t>
        <a:bodyPr/>
        <a:lstStyle/>
        <a:p>
          <a:endParaRPr lang="en-US"/>
        </a:p>
      </dgm:t>
    </dgm:pt>
    <dgm:pt modelId="{2A352490-B5F6-4DAA-AFCE-D74512D3F943}" type="parTrans" cxnId="{F9BF6E5C-C690-4F7D-8BB1-BCB9CC038F93}">
      <dgm:prSet/>
      <dgm:spPr/>
      <dgm:t>
        <a:bodyPr/>
        <a:lstStyle/>
        <a:p>
          <a:endParaRPr lang="en-US"/>
        </a:p>
      </dgm:t>
    </dgm:pt>
    <dgm:pt modelId="{DD6BED10-DED4-4DC9-AF3E-332280D37A9E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Report</a:t>
          </a:r>
        </a:p>
      </dgm:t>
    </dgm:pt>
    <dgm:pt modelId="{245C4C82-ADDE-4DB6-9F1F-A9E5862F93CE}" type="parTrans" cxnId="{65A1A20D-7665-4902-9723-0360D34FE49C}">
      <dgm:prSet/>
      <dgm:spPr/>
    </dgm:pt>
    <dgm:pt modelId="{92E54017-E165-40E9-A5DF-49DD6DDFB021}" type="sibTrans" cxnId="{65A1A20D-7665-4902-9723-0360D34FE49C}">
      <dgm:prSet/>
      <dgm:spPr/>
    </dgm:pt>
    <dgm:pt modelId="{EB60EA93-27DA-4143-A594-EB3557BF0CC9}" type="pres">
      <dgm:prSet presAssocID="{101AA434-607E-478C-B485-B8B924556C3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C08EA-FD3E-4F8D-9703-FFFC88898AD5}" type="pres">
      <dgm:prSet presAssocID="{15577E57-DE84-475C-81E8-D57CB01EC36A}" presName="circle1" presStyleLbl="node1" presStyleIdx="0" presStyleCnt="4"/>
      <dgm:spPr/>
    </dgm:pt>
    <dgm:pt modelId="{2496A5C7-5C1A-4688-A92D-76B84F5F26E7}" type="pres">
      <dgm:prSet presAssocID="{15577E57-DE84-475C-81E8-D57CB01EC36A}" presName="space" presStyleCnt="0"/>
      <dgm:spPr/>
    </dgm:pt>
    <dgm:pt modelId="{0B8759A5-924B-4A98-ACCA-D70D79FB8504}" type="pres">
      <dgm:prSet presAssocID="{15577E57-DE84-475C-81E8-D57CB01EC36A}" presName="rect1" presStyleLbl="alignAcc1" presStyleIdx="0" presStyleCnt="4"/>
      <dgm:spPr/>
      <dgm:t>
        <a:bodyPr/>
        <a:lstStyle/>
        <a:p>
          <a:endParaRPr lang="en-US"/>
        </a:p>
      </dgm:t>
    </dgm:pt>
    <dgm:pt modelId="{259564A9-860C-434B-807B-1B011436A990}" type="pres">
      <dgm:prSet presAssocID="{BA801622-AC2F-4C2F-ADC7-065DA4738A77}" presName="vertSpace2" presStyleLbl="node1" presStyleIdx="0" presStyleCnt="4"/>
      <dgm:spPr/>
    </dgm:pt>
    <dgm:pt modelId="{262BEBB7-EA88-4271-8C39-73ACEA4609D3}" type="pres">
      <dgm:prSet presAssocID="{BA801622-AC2F-4C2F-ADC7-065DA4738A77}" presName="circle2" presStyleLbl="node1" presStyleIdx="1" presStyleCnt="4"/>
      <dgm:spPr/>
    </dgm:pt>
    <dgm:pt modelId="{BCF2A442-0F03-4DF7-B484-4EB3CAE8CD96}" type="pres">
      <dgm:prSet presAssocID="{BA801622-AC2F-4C2F-ADC7-065DA4738A77}" presName="rect2" presStyleLbl="alignAcc1" presStyleIdx="1" presStyleCnt="4"/>
      <dgm:spPr/>
      <dgm:t>
        <a:bodyPr/>
        <a:lstStyle/>
        <a:p>
          <a:endParaRPr lang="en-US"/>
        </a:p>
      </dgm:t>
    </dgm:pt>
    <dgm:pt modelId="{A336EF06-4519-46B5-B92C-E32BC746E008}" type="pres">
      <dgm:prSet presAssocID="{E5D99A76-01A8-4F67-91F3-55DDEEEE1CF6}" presName="vertSpace3" presStyleLbl="node1" presStyleIdx="1" presStyleCnt="4"/>
      <dgm:spPr/>
    </dgm:pt>
    <dgm:pt modelId="{029828B5-3258-431D-882A-041C0E0EDDE2}" type="pres">
      <dgm:prSet presAssocID="{E5D99A76-01A8-4F67-91F3-55DDEEEE1CF6}" presName="circle3" presStyleLbl="node1" presStyleIdx="2" presStyleCnt="4"/>
      <dgm:spPr/>
    </dgm:pt>
    <dgm:pt modelId="{41F95550-07BB-40B3-9139-075AC1CC3577}" type="pres">
      <dgm:prSet presAssocID="{E5D99A76-01A8-4F67-91F3-55DDEEEE1CF6}" presName="rect3" presStyleLbl="alignAcc1" presStyleIdx="2" presStyleCnt="4"/>
      <dgm:spPr/>
      <dgm:t>
        <a:bodyPr/>
        <a:lstStyle/>
        <a:p>
          <a:endParaRPr lang="en-US"/>
        </a:p>
      </dgm:t>
    </dgm:pt>
    <dgm:pt modelId="{9E660713-82D0-4C83-926D-7826A3839E4B}" type="pres">
      <dgm:prSet presAssocID="{DD6BED10-DED4-4DC9-AF3E-332280D37A9E}" presName="vertSpace4" presStyleLbl="node1" presStyleIdx="2" presStyleCnt="4"/>
      <dgm:spPr/>
    </dgm:pt>
    <dgm:pt modelId="{B8883990-290C-441C-9649-8A870A9A5294}" type="pres">
      <dgm:prSet presAssocID="{DD6BED10-DED4-4DC9-AF3E-332280D37A9E}" presName="circle4" presStyleLbl="node1" presStyleIdx="3" presStyleCnt="4"/>
      <dgm:spPr/>
    </dgm:pt>
    <dgm:pt modelId="{B556A85E-CADD-4AFD-ABCD-E67B5ADD6263}" type="pres">
      <dgm:prSet presAssocID="{DD6BED10-DED4-4DC9-AF3E-332280D37A9E}" presName="rect4" presStyleLbl="alignAcc1" presStyleIdx="3" presStyleCnt="4"/>
      <dgm:spPr/>
      <dgm:t>
        <a:bodyPr/>
        <a:lstStyle/>
        <a:p>
          <a:endParaRPr lang="en-US"/>
        </a:p>
      </dgm:t>
    </dgm:pt>
    <dgm:pt modelId="{E6A920F3-144B-4B28-8548-228442EBFFFD}" type="pres">
      <dgm:prSet presAssocID="{15577E57-DE84-475C-81E8-D57CB01EC36A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9D37A-302B-4B1E-99FA-70193C5E1E5F}" type="pres">
      <dgm:prSet presAssocID="{BA801622-AC2F-4C2F-ADC7-065DA4738A7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BFE5A-27E6-4BA4-9B4C-D4B0EB04DA42}" type="pres">
      <dgm:prSet presAssocID="{E5D99A76-01A8-4F67-91F3-55DDEEEE1CF6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B10C8-E5C9-443D-9327-AB75931BDDE1}" type="pres">
      <dgm:prSet presAssocID="{DD6BED10-DED4-4DC9-AF3E-332280D37A9E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9F345D-3BAB-46A0-BC01-5F7A9BB97C6E}" type="presOf" srcId="{DD6BED10-DED4-4DC9-AF3E-332280D37A9E}" destId="{522B10C8-E5C9-443D-9327-AB75931BDDE1}" srcOrd="1" destOrd="0" presId="urn:microsoft.com/office/officeart/2005/8/layout/target3"/>
    <dgm:cxn modelId="{6FAB017D-BDE0-4942-9B01-446C97D4BBE4}" srcId="{101AA434-607E-478C-B485-B8B924556C39}" destId="{E5D99A76-01A8-4F67-91F3-55DDEEEE1CF6}" srcOrd="2" destOrd="0" parTransId="{9F840701-FBBB-41F2-A7F5-B7BCCFFFD162}" sibTransId="{83C0DCFA-9C62-4069-85EE-4F29908FE7CE}"/>
    <dgm:cxn modelId="{38485554-0748-401C-BEB3-DF0048DFC216}" type="presOf" srcId="{101AA434-607E-478C-B485-B8B924556C39}" destId="{EB60EA93-27DA-4143-A594-EB3557BF0CC9}" srcOrd="0" destOrd="0" presId="urn:microsoft.com/office/officeart/2005/8/layout/target3"/>
    <dgm:cxn modelId="{A38CD1BB-F389-451B-B16B-C4B2D85C8D19}" type="presOf" srcId="{E5D99A76-01A8-4F67-91F3-55DDEEEE1CF6}" destId="{41F95550-07BB-40B3-9139-075AC1CC3577}" srcOrd="0" destOrd="0" presId="urn:microsoft.com/office/officeart/2005/8/layout/target3"/>
    <dgm:cxn modelId="{65202E0D-FE80-4C90-B36A-B695825A03EA}" srcId="{101AA434-607E-478C-B485-B8B924556C39}" destId="{15577E57-DE84-475C-81E8-D57CB01EC36A}" srcOrd="0" destOrd="0" parTransId="{25C3C685-2E99-48D4-B6F6-E3A2B5BF9D76}" sibTransId="{46A7C8B7-25F4-4B22-B5E4-AD817850A9E9}"/>
    <dgm:cxn modelId="{F9BF6E5C-C690-4F7D-8BB1-BCB9CC038F93}" srcId="{101AA434-607E-478C-B485-B8B924556C39}" destId="{BA801622-AC2F-4C2F-ADC7-065DA4738A77}" srcOrd="1" destOrd="0" parTransId="{2A352490-B5F6-4DAA-AFCE-D74512D3F943}" sibTransId="{9200575C-4269-402A-B3D8-55E1A65DE9E0}"/>
    <dgm:cxn modelId="{C39AB3F7-945A-4D50-8E7D-91723BF611E2}" type="presOf" srcId="{DD6BED10-DED4-4DC9-AF3E-332280D37A9E}" destId="{B556A85E-CADD-4AFD-ABCD-E67B5ADD6263}" srcOrd="0" destOrd="0" presId="urn:microsoft.com/office/officeart/2005/8/layout/target3"/>
    <dgm:cxn modelId="{CB565A13-82C1-43EA-BECF-5F4F1E67E310}" type="presOf" srcId="{BA801622-AC2F-4C2F-ADC7-065DA4738A77}" destId="{F009D37A-302B-4B1E-99FA-70193C5E1E5F}" srcOrd="1" destOrd="0" presId="urn:microsoft.com/office/officeart/2005/8/layout/target3"/>
    <dgm:cxn modelId="{14D6AEBF-91EA-405A-A5FB-AF13B0571860}" type="presOf" srcId="{E5D99A76-01A8-4F67-91F3-55DDEEEE1CF6}" destId="{6F4BFE5A-27E6-4BA4-9B4C-D4B0EB04DA42}" srcOrd="1" destOrd="0" presId="urn:microsoft.com/office/officeart/2005/8/layout/target3"/>
    <dgm:cxn modelId="{6006F513-204E-486B-B677-7AB507657564}" type="presOf" srcId="{BA801622-AC2F-4C2F-ADC7-065DA4738A77}" destId="{BCF2A442-0F03-4DF7-B484-4EB3CAE8CD96}" srcOrd="0" destOrd="0" presId="urn:microsoft.com/office/officeart/2005/8/layout/target3"/>
    <dgm:cxn modelId="{DE2E7187-5831-42A2-AA2C-8810D9CD0D90}" type="presOf" srcId="{15577E57-DE84-475C-81E8-D57CB01EC36A}" destId="{0B8759A5-924B-4A98-ACCA-D70D79FB8504}" srcOrd="0" destOrd="0" presId="urn:microsoft.com/office/officeart/2005/8/layout/target3"/>
    <dgm:cxn modelId="{65A1A20D-7665-4902-9723-0360D34FE49C}" srcId="{101AA434-607E-478C-B485-B8B924556C39}" destId="{DD6BED10-DED4-4DC9-AF3E-332280D37A9E}" srcOrd="3" destOrd="0" parTransId="{245C4C82-ADDE-4DB6-9F1F-A9E5862F93CE}" sibTransId="{92E54017-E165-40E9-A5DF-49DD6DDFB021}"/>
    <dgm:cxn modelId="{220D54D7-C0D0-47B7-83A3-39571DC9DB52}" type="presOf" srcId="{15577E57-DE84-475C-81E8-D57CB01EC36A}" destId="{E6A920F3-144B-4B28-8548-228442EBFFFD}" srcOrd="1" destOrd="0" presId="urn:microsoft.com/office/officeart/2005/8/layout/target3"/>
    <dgm:cxn modelId="{7D06C772-6674-41A1-914F-DFCC6FFDCB45}" type="presParOf" srcId="{EB60EA93-27DA-4143-A594-EB3557BF0CC9}" destId="{CA3C08EA-FD3E-4F8D-9703-FFFC88898AD5}" srcOrd="0" destOrd="0" presId="urn:microsoft.com/office/officeart/2005/8/layout/target3"/>
    <dgm:cxn modelId="{2373C6C5-6343-43DC-A8B9-2AEB9768B604}" type="presParOf" srcId="{EB60EA93-27DA-4143-A594-EB3557BF0CC9}" destId="{2496A5C7-5C1A-4688-A92D-76B84F5F26E7}" srcOrd="1" destOrd="0" presId="urn:microsoft.com/office/officeart/2005/8/layout/target3"/>
    <dgm:cxn modelId="{0893408D-6BD1-4C0B-90D3-EE73F261D88F}" type="presParOf" srcId="{EB60EA93-27DA-4143-A594-EB3557BF0CC9}" destId="{0B8759A5-924B-4A98-ACCA-D70D79FB8504}" srcOrd="2" destOrd="0" presId="urn:microsoft.com/office/officeart/2005/8/layout/target3"/>
    <dgm:cxn modelId="{B575FBA6-97AD-4278-B3F7-88C89AFBC43D}" type="presParOf" srcId="{EB60EA93-27DA-4143-A594-EB3557BF0CC9}" destId="{259564A9-860C-434B-807B-1B011436A990}" srcOrd="3" destOrd="0" presId="urn:microsoft.com/office/officeart/2005/8/layout/target3"/>
    <dgm:cxn modelId="{72953703-3ED9-4A92-8D5D-D7AC93035D56}" type="presParOf" srcId="{EB60EA93-27DA-4143-A594-EB3557BF0CC9}" destId="{262BEBB7-EA88-4271-8C39-73ACEA4609D3}" srcOrd="4" destOrd="0" presId="urn:microsoft.com/office/officeart/2005/8/layout/target3"/>
    <dgm:cxn modelId="{5F88E3D7-FF33-4091-BED4-6A5851A09C7F}" type="presParOf" srcId="{EB60EA93-27DA-4143-A594-EB3557BF0CC9}" destId="{BCF2A442-0F03-4DF7-B484-4EB3CAE8CD96}" srcOrd="5" destOrd="0" presId="urn:microsoft.com/office/officeart/2005/8/layout/target3"/>
    <dgm:cxn modelId="{CD063703-D8B9-4624-A2D1-2342B8BA6B8E}" type="presParOf" srcId="{EB60EA93-27DA-4143-A594-EB3557BF0CC9}" destId="{A336EF06-4519-46B5-B92C-E32BC746E008}" srcOrd="6" destOrd="0" presId="urn:microsoft.com/office/officeart/2005/8/layout/target3"/>
    <dgm:cxn modelId="{3A6ECCE2-5C36-4100-86BF-9EDC6048BC75}" type="presParOf" srcId="{EB60EA93-27DA-4143-A594-EB3557BF0CC9}" destId="{029828B5-3258-431D-882A-041C0E0EDDE2}" srcOrd="7" destOrd="0" presId="urn:microsoft.com/office/officeart/2005/8/layout/target3"/>
    <dgm:cxn modelId="{3D2E413A-9E5F-4E14-B355-168E5F752000}" type="presParOf" srcId="{EB60EA93-27DA-4143-A594-EB3557BF0CC9}" destId="{41F95550-07BB-40B3-9139-075AC1CC3577}" srcOrd="8" destOrd="0" presId="urn:microsoft.com/office/officeart/2005/8/layout/target3"/>
    <dgm:cxn modelId="{8080B925-0D10-493F-9F66-B3832CA1E6CB}" type="presParOf" srcId="{EB60EA93-27DA-4143-A594-EB3557BF0CC9}" destId="{9E660713-82D0-4C83-926D-7826A3839E4B}" srcOrd="9" destOrd="0" presId="urn:microsoft.com/office/officeart/2005/8/layout/target3"/>
    <dgm:cxn modelId="{E470CAAD-36A1-4DAE-842B-ABD219BD29FA}" type="presParOf" srcId="{EB60EA93-27DA-4143-A594-EB3557BF0CC9}" destId="{B8883990-290C-441C-9649-8A870A9A5294}" srcOrd="10" destOrd="0" presId="urn:microsoft.com/office/officeart/2005/8/layout/target3"/>
    <dgm:cxn modelId="{30347F43-2C9E-41FC-B52F-9161FB71FBC0}" type="presParOf" srcId="{EB60EA93-27DA-4143-A594-EB3557BF0CC9}" destId="{B556A85E-CADD-4AFD-ABCD-E67B5ADD6263}" srcOrd="11" destOrd="0" presId="urn:microsoft.com/office/officeart/2005/8/layout/target3"/>
    <dgm:cxn modelId="{81C3DA93-428B-43C4-AEE6-5A0B9F9D2ED3}" type="presParOf" srcId="{EB60EA93-27DA-4143-A594-EB3557BF0CC9}" destId="{E6A920F3-144B-4B28-8548-228442EBFFFD}" srcOrd="12" destOrd="0" presId="urn:microsoft.com/office/officeart/2005/8/layout/target3"/>
    <dgm:cxn modelId="{65B1D5D2-2B69-4198-99D0-C4C7B45A2847}" type="presParOf" srcId="{EB60EA93-27DA-4143-A594-EB3557BF0CC9}" destId="{F009D37A-302B-4B1E-99FA-70193C5E1E5F}" srcOrd="13" destOrd="0" presId="urn:microsoft.com/office/officeart/2005/8/layout/target3"/>
    <dgm:cxn modelId="{EB393990-F4C3-43B3-B206-77035D0228F3}" type="presParOf" srcId="{EB60EA93-27DA-4143-A594-EB3557BF0CC9}" destId="{6F4BFE5A-27E6-4BA4-9B4C-D4B0EB04DA42}" srcOrd="14" destOrd="0" presId="urn:microsoft.com/office/officeart/2005/8/layout/target3"/>
    <dgm:cxn modelId="{1B638458-B2E9-4517-873E-225C624CC21D}" type="presParOf" srcId="{EB60EA93-27DA-4143-A594-EB3557BF0CC9}" destId="{522B10C8-E5C9-443D-9327-AB75931BDDE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1AA434-607E-478C-B485-B8B924556C3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5577E57-DE84-475C-81E8-D57CB01EC36A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Plan</a:t>
          </a:r>
        </a:p>
      </dgm:t>
    </dgm:pt>
    <dgm:pt modelId="{25C3C685-2E99-48D4-B6F6-E3A2B5BF9D76}" type="parTrans" cxnId="{65202E0D-FE80-4C90-B36A-B695825A03EA}">
      <dgm:prSet/>
      <dgm:spPr/>
      <dgm:t>
        <a:bodyPr/>
        <a:lstStyle/>
        <a:p>
          <a:endParaRPr lang="en-US"/>
        </a:p>
      </dgm:t>
    </dgm:pt>
    <dgm:pt modelId="{46A7C8B7-25F4-4B22-B5E4-AD817850A9E9}" type="sibTrans" cxnId="{65202E0D-FE80-4C90-B36A-B695825A03EA}">
      <dgm:prSet/>
      <dgm:spPr/>
      <dgm:t>
        <a:bodyPr/>
        <a:lstStyle/>
        <a:p>
          <a:endParaRPr lang="en-US"/>
        </a:p>
      </dgm:t>
    </dgm:pt>
    <dgm:pt modelId="{E5D99A76-01A8-4F67-91F3-55DDEEEE1CF6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Register</a:t>
          </a:r>
        </a:p>
      </dgm:t>
    </dgm:pt>
    <dgm:pt modelId="{83C0DCFA-9C62-4069-85EE-4F29908FE7CE}" type="sibTrans" cxnId="{6FAB017D-BDE0-4942-9B01-446C97D4BBE4}">
      <dgm:prSet/>
      <dgm:spPr/>
      <dgm:t>
        <a:bodyPr/>
        <a:lstStyle/>
        <a:p>
          <a:endParaRPr lang="en-US"/>
        </a:p>
      </dgm:t>
    </dgm:pt>
    <dgm:pt modelId="{9F840701-FBBB-41F2-A7F5-B7BCCFFFD162}" type="parTrans" cxnId="{6FAB017D-BDE0-4942-9B01-446C97D4BBE4}">
      <dgm:prSet/>
      <dgm:spPr/>
      <dgm:t>
        <a:bodyPr/>
        <a:lstStyle/>
        <a:p>
          <a:endParaRPr lang="en-US"/>
        </a:p>
      </dgm:t>
    </dgm:pt>
    <dgm:pt modelId="{BA801622-AC2F-4C2F-ADC7-065DA4738A77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Modify</a:t>
          </a:r>
        </a:p>
      </dgm:t>
    </dgm:pt>
    <dgm:pt modelId="{9200575C-4269-402A-B3D8-55E1A65DE9E0}" type="sibTrans" cxnId="{F9BF6E5C-C690-4F7D-8BB1-BCB9CC038F93}">
      <dgm:prSet/>
      <dgm:spPr/>
      <dgm:t>
        <a:bodyPr/>
        <a:lstStyle/>
        <a:p>
          <a:endParaRPr lang="en-US"/>
        </a:p>
      </dgm:t>
    </dgm:pt>
    <dgm:pt modelId="{2A352490-B5F6-4DAA-AFCE-D74512D3F943}" type="parTrans" cxnId="{F9BF6E5C-C690-4F7D-8BB1-BCB9CC038F93}">
      <dgm:prSet/>
      <dgm:spPr/>
      <dgm:t>
        <a:bodyPr/>
        <a:lstStyle/>
        <a:p>
          <a:endParaRPr lang="en-US"/>
        </a:p>
      </dgm:t>
    </dgm:pt>
    <dgm:pt modelId="{DD6BED10-DED4-4DC9-AF3E-332280D37A9E}">
      <dgm:prSet phldrT="[Text]"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Report</a:t>
          </a:r>
        </a:p>
      </dgm:t>
    </dgm:pt>
    <dgm:pt modelId="{245C4C82-ADDE-4DB6-9F1F-A9E5862F93CE}" type="parTrans" cxnId="{65A1A20D-7665-4902-9723-0360D34FE49C}">
      <dgm:prSet/>
      <dgm:spPr/>
    </dgm:pt>
    <dgm:pt modelId="{92E54017-E165-40E9-A5DF-49DD6DDFB021}" type="sibTrans" cxnId="{65A1A20D-7665-4902-9723-0360D34FE49C}">
      <dgm:prSet/>
      <dgm:spPr/>
    </dgm:pt>
    <dgm:pt modelId="{EB60EA93-27DA-4143-A594-EB3557BF0CC9}" type="pres">
      <dgm:prSet presAssocID="{101AA434-607E-478C-B485-B8B924556C3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C08EA-FD3E-4F8D-9703-FFFC88898AD5}" type="pres">
      <dgm:prSet presAssocID="{15577E57-DE84-475C-81E8-D57CB01EC36A}" presName="circle1" presStyleLbl="node1" presStyleIdx="0" presStyleCnt="4"/>
      <dgm:spPr/>
    </dgm:pt>
    <dgm:pt modelId="{2496A5C7-5C1A-4688-A92D-76B84F5F26E7}" type="pres">
      <dgm:prSet presAssocID="{15577E57-DE84-475C-81E8-D57CB01EC36A}" presName="space" presStyleCnt="0"/>
      <dgm:spPr/>
    </dgm:pt>
    <dgm:pt modelId="{0B8759A5-924B-4A98-ACCA-D70D79FB8504}" type="pres">
      <dgm:prSet presAssocID="{15577E57-DE84-475C-81E8-D57CB01EC36A}" presName="rect1" presStyleLbl="alignAcc1" presStyleIdx="0" presStyleCnt="4"/>
      <dgm:spPr/>
      <dgm:t>
        <a:bodyPr/>
        <a:lstStyle/>
        <a:p>
          <a:endParaRPr lang="en-US"/>
        </a:p>
      </dgm:t>
    </dgm:pt>
    <dgm:pt modelId="{259564A9-860C-434B-807B-1B011436A990}" type="pres">
      <dgm:prSet presAssocID="{BA801622-AC2F-4C2F-ADC7-065DA4738A77}" presName="vertSpace2" presStyleLbl="node1" presStyleIdx="0" presStyleCnt="4"/>
      <dgm:spPr/>
    </dgm:pt>
    <dgm:pt modelId="{262BEBB7-EA88-4271-8C39-73ACEA4609D3}" type="pres">
      <dgm:prSet presAssocID="{BA801622-AC2F-4C2F-ADC7-065DA4738A77}" presName="circle2" presStyleLbl="node1" presStyleIdx="1" presStyleCnt="4"/>
      <dgm:spPr/>
    </dgm:pt>
    <dgm:pt modelId="{BCF2A442-0F03-4DF7-B484-4EB3CAE8CD96}" type="pres">
      <dgm:prSet presAssocID="{BA801622-AC2F-4C2F-ADC7-065DA4738A77}" presName="rect2" presStyleLbl="alignAcc1" presStyleIdx="1" presStyleCnt="4"/>
      <dgm:spPr/>
      <dgm:t>
        <a:bodyPr/>
        <a:lstStyle/>
        <a:p>
          <a:endParaRPr lang="en-US"/>
        </a:p>
      </dgm:t>
    </dgm:pt>
    <dgm:pt modelId="{A336EF06-4519-46B5-B92C-E32BC746E008}" type="pres">
      <dgm:prSet presAssocID="{E5D99A76-01A8-4F67-91F3-55DDEEEE1CF6}" presName="vertSpace3" presStyleLbl="node1" presStyleIdx="1" presStyleCnt="4"/>
      <dgm:spPr/>
    </dgm:pt>
    <dgm:pt modelId="{029828B5-3258-431D-882A-041C0E0EDDE2}" type="pres">
      <dgm:prSet presAssocID="{E5D99A76-01A8-4F67-91F3-55DDEEEE1CF6}" presName="circle3" presStyleLbl="node1" presStyleIdx="2" presStyleCnt="4"/>
      <dgm:spPr/>
    </dgm:pt>
    <dgm:pt modelId="{41F95550-07BB-40B3-9139-075AC1CC3577}" type="pres">
      <dgm:prSet presAssocID="{E5D99A76-01A8-4F67-91F3-55DDEEEE1CF6}" presName="rect3" presStyleLbl="alignAcc1" presStyleIdx="2" presStyleCnt="4"/>
      <dgm:spPr/>
      <dgm:t>
        <a:bodyPr/>
        <a:lstStyle/>
        <a:p>
          <a:endParaRPr lang="en-US"/>
        </a:p>
      </dgm:t>
    </dgm:pt>
    <dgm:pt modelId="{9E660713-82D0-4C83-926D-7826A3839E4B}" type="pres">
      <dgm:prSet presAssocID="{DD6BED10-DED4-4DC9-AF3E-332280D37A9E}" presName="vertSpace4" presStyleLbl="node1" presStyleIdx="2" presStyleCnt="4"/>
      <dgm:spPr/>
    </dgm:pt>
    <dgm:pt modelId="{B8883990-290C-441C-9649-8A870A9A5294}" type="pres">
      <dgm:prSet presAssocID="{DD6BED10-DED4-4DC9-AF3E-332280D37A9E}" presName="circle4" presStyleLbl="node1" presStyleIdx="3" presStyleCnt="4"/>
      <dgm:spPr/>
    </dgm:pt>
    <dgm:pt modelId="{B556A85E-CADD-4AFD-ABCD-E67B5ADD6263}" type="pres">
      <dgm:prSet presAssocID="{DD6BED10-DED4-4DC9-AF3E-332280D37A9E}" presName="rect4" presStyleLbl="alignAcc1" presStyleIdx="3" presStyleCnt="4"/>
      <dgm:spPr/>
      <dgm:t>
        <a:bodyPr/>
        <a:lstStyle/>
        <a:p>
          <a:endParaRPr lang="en-US"/>
        </a:p>
      </dgm:t>
    </dgm:pt>
    <dgm:pt modelId="{E6A920F3-144B-4B28-8548-228442EBFFFD}" type="pres">
      <dgm:prSet presAssocID="{15577E57-DE84-475C-81E8-D57CB01EC36A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9D37A-302B-4B1E-99FA-70193C5E1E5F}" type="pres">
      <dgm:prSet presAssocID="{BA801622-AC2F-4C2F-ADC7-065DA4738A7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BFE5A-27E6-4BA4-9B4C-D4B0EB04DA42}" type="pres">
      <dgm:prSet presAssocID="{E5D99A76-01A8-4F67-91F3-55DDEEEE1CF6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B10C8-E5C9-443D-9327-AB75931BDDE1}" type="pres">
      <dgm:prSet presAssocID="{DD6BED10-DED4-4DC9-AF3E-332280D37A9E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4D0D39-B1A6-4EE1-856B-A87F66FB5C33}" type="presOf" srcId="{101AA434-607E-478C-B485-B8B924556C39}" destId="{EB60EA93-27DA-4143-A594-EB3557BF0CC9}" srcOrd="0" destOrd="0" presId="urn:microsoft.com/office/officeart/2005/8/layout/target3"/>
    <dgm:cxn modelId="{6FAB017D-BDE0-4942-9B01-446C97D4BBE4}" srcId="{101AA434-607E-478C-B485-B8B924556C39}" destId="{E5D99A76-01A8-4F67-91F3-55DDEEEE1CF6}" srcOrd="2" destOrd="0" parTransId="{9F840701-FBBB-41F2-A7F5-B7BCCFFFD162}" sibTransId="{83C0DCFA-9C62-4069-85EE-4F29908FE7CE}"/>
    <dgm:cxn modelId="{91D3199E-52BC-46A8-A903-7EEF77588851}" type="presOf" srcId="{15577E57-DE84-475C-81E8-D57CB01EC36A}" destId="{E6A920F3-144B-4B28-8548-228442EBFFFD}" srcOrd="1" destOrd="0" presId="urn:microsoft.com/office/officeart/2005/8/layout/target3"/>
    <dgm:cxn modelId="{A254E635-0364-4D39-9AB9-103445501F4A}" type="presOf" srcId="{BA801622-AC2F-4C2F-ADC7-065DA4738A77}" destId="{BCF2A442-0F03-4DF7-B484-4EB3CAE8CD96}" srcOrd="0" destOrd="0" presId="urn:microsoft.com/office/officeart/2005/8/layout/target3"/>
    <dgm:cxn modelId="{1D52F7EC-6859-4732-918E-0CF7FCBDC093}" type="presOf" srcId="{E5D99A76-01A8-4F67-91F3-55DDEEEE1CF6}" destId="{41F95550-07BB-40B3-9139-075AC1CC3577}" srcOrd="0" destOrd="0" presId="urn:microsoft.com/office/officeart/2005/8/layout/target3"/>
    <dgm:cxn modelId="{3F72EA0D-ACF9-4842-B090-C1B4627C94AA}" type="presOf" srcId="{BA801622-AC2F-4C2F-ADC7-065DA4738A77}" destId="{F009D37A-302B-4B1E-99FA-70193C5E1E5F}" srcOrd="1" destOrd="0" presId="urn:microsoft.com/office/officeart/2005/8/layout/target3"/>
    <dgm:cxn modelId="{60E262CB-88E7-403D-ACEA-AD8AF10816E3}" type="presOf" srcId="{DD6BED10-DED4-4DC9-AF3E-332280D37A9E}" destId="{522B10C8-E5C9-443D-9327-AB75931BDDE1}" srcOrd="1" destOrd="0" presId="urn:microsoft.com/office/officeart/2005/8/layout/target3"/>
    <dgm:cxn modelId="{65202E0D-FE80-4C90-B36A-B695825A03EA}" srcId="{101AA434-607E-478C-B485-B8B924556C39}" destId="{15577E57-DE84-475C-81E8-D57CB01EC36A}" srcOrd="0" destOrd="0" parTransId="{25C3C685-2E99-48D4-B6F6-E3A2B5BF9D76}" sibTransId="{46A7C8B7-25F4-4B22-B5E4-AD817850A9E9}"/>
    <dgm:cxn modelId="{F9BF6E5C-C690-4F7D-8BB1-BCB9CC038F93}" srcId="{101AA434-607E-478C-B485-B8B924556C39}" destId="{BA801622-AC2F-4C2F-ADC7-065DA4738A77}" srcOrd="1" destOrd="0" parTransId="{2A352490-B5F6-4DAA-AFCE-D74512D3F943}" sibTransId="{9200575C-4269-402A-B3D8-55E1A65DE9E0}"/>
    <dgm:cxn modelId="{912BC29C-5C05-4E0A-8E93-0CC8F8028ADA}" type="presOf" srcId="{DD6BED10-DED4-4DC9-AF3E-332280D37A9E}" destId="{B556A85E-CADD-4AFD-ABCD-E67B5ADD6263}" srcOrd="0" destOrd="0" presId="urn:microsoft.com/office/officeart/2005/8/layout/target3"/>
    <dgm:cxn modelId="{9BE59153-6F60-497C-B6C5-2B08C4A10636}" type="presOf" srcId="{15577E57-DE84-475C-81E8-D57CB01EC36A}" destId="{0B8759A5-924B-4A98-ACCA-D70D79FB8504}" srcOrd="0" destOrd="0" presId="urn:microsoft.com/office/officeart/2005/8/layout/target3"/>
    <dgm:cxn modelId="{734CC42F-B62D-4A72-93CA-30D4723F7924}" type="presOf" srcId="{E5D99A76-01A8-4F67-91F3-55DDEEEE1CF6}" destId="{6F4BFE5A-27E6-4BA4-9B4C-D4B0EB04DA42}" srcOrd="1" destOrd="0" presId="urn:microsoft.com/office/officeart/2005/8/layout/target3"/>
    <dgm:cxn modelId="{65A1A20D-7665-4902-9723-0360D34FE49C}" srcId="{101AA434-607E-478C-B485-B8B924556C39}" destId="{DD6BED10-DED4-4DC9-AF3E-332280D37A9E}" srcOrd="3" destOrd="0" parTransId="{245C4C82-ADDE-4DB6-9F1F-A9E5862F93CE}" sibTransId="{92E54017-E165-40E9-A5DF-49DD6DDFB021}"/>
    <dgm:cxn modelId="{1F5A1323-BB86-4CA3-BF8C-3346A230AF20}" type="presParOf" srcId="{EB60EA93-27DA-4143-A594-EB3557BF0CC9}" destId="{CA3C08EA-FD3E-4F8D-9703-FFFC88898AD5}" srcOrd="0" destOrd="0" presId="urn:microsoft.com/office/officeart/2005/8/layout/target3"/>
    <dgm:cxn modelId="{59299DB8-CF96-4487-968D-91145E16A8CC}" type="presParOf" srcId="{EB60EA93-27DA-4143-A594-EB3557BF0CC9}" destId="{2496A5C7-5C1A-4688-A92D-76B84F5F26E7}" srcOrd="1" destOrd="0" presId="urn:microsoft.com/office/officeart/2005/8/layout/target3"/>
    <dgm:cxn modelId="{C2AADD8F-C58D-4BBB-9716-85223EC336D0}" type="presParOf" srcId="{EB60EA93-27DA-4143-A594-EB3557BF0CC9}" destId="{0B8759A5-924B-4A98-ACCA-D70D79FB8504}" srcOrd="2" destOrd="0" presId="urn:microsoft.com/office/officeart/2005/8/layout/target3"/>
    <dgm:cxn modelId="{A270B2BD-A280-4B9E-900B-75252F876B2C}" type="presParOf" srcId="{EB60EA93-27DA-4143-A594-EB3557BF0CC9}" destId="{259564A9-860C-434B-807B-1B011436A990}" srcOrd="3" destOrd="0" presId="urn:microsoft.com/office/officeart/2005/8/layout/target3"/>
    <dgm:cxn modelId="{58D85324-9EB4-4DEB-92B6-5308C6AE5C40}" type="presParOf" srcId="{EB60EA93-27DA-4143-A594-EB3557BF0CC9}" destId="{262BEBB7-EA88-4271-8C39-73ACEA4609D3}" srcOrd="4" destOrd="0" presId="urn:microsoft.com/office/officeart/2005/8/layout/target3"/>
    <dgm:cxn modelId="{6C3579D8-4094-481A-9310-38E533794B2D}" type="presParOf" srcId="{EB60EA93-27DA-4143-A594-EB3557BF0CC9}" destId="{BCF2A442-0F03-4DF7-B484-4EB3CAE8CD96}" srcOrd="5" destOrd="0" presId="urn:microsoft.com/office/officeart/2005/8/layout/target3"/>
    <dgm:cxn modelId="{0CF78D0B-29A4-4A8F-9C96-2BC57345472E}" type="presParOf" srcId="{EB60EA93-27DA-4143-A594-EB3557BF0CC9}" destId="{A336EF06-4519-46B5-B92C-E32BC746E008}" srcOrd="6" destOrd="0" presId="urn:microsoft.com/office/officeart/2005/8/layout/target3"/>
    <dgm:cxn modelId="{B5047414-1865-4BF2-A078-F2723C057A6C}" type="presParOf" srcId="{EB60EA93-27DA-4143-A594-EB3557BF0CC9}" destId="{029828B5-3258-431D-882A-041C0E0EDDE2}" srcOrd="7" destOrd="0" presId="urn:microsoft.com/office/officeart/2005/8/layout/target3"/>
    <dgm:cxn modelId="{3CD77860-6244-4470-8D1C-36273BCDD002}" type="presParOf" srcId="{EB60EA93-27DA-4143-A594-EB3557BF0CC9}" destId="{41F95550-07BB-40B3-9139-075AC1CC3577}" srcOrd="8" destOrd="0" presId="urn:microsoft.com/office/officeart/2005/8/layout/target3"/>
    <dgm:cxn modelId="{4D10D54F-B05A-4690-A57B-3BDAEEEC66D5}" type="presParOf" srcId="{EB60EA93-27DA-4143-A594-EB3557BF0CC9}" destId="{9E660713-82D0-4C83-926D-7826A3839E4B}" srcOrd="9" destOrd="0" presId="urn:microsoft.com/office/officeart/2005/8/layout/target3"/>
    <dgm:cxn modelId="{3CD49B78-9305-4E7A-B8D7-5539AB961DB7}" type="presParOf" srcId="{EB60EA93-27DA-4143-A594-EB3557BF0CC9}" destId="{B8883990-290C-441C-9649-8A870A9A5294}" srcOrd="10" destOrd="0" presId="urn:microsoft.com/office/officeart/2005/8/layout/target3"/>
    <dgm:cxn modelId="{22499976-667E-4F59-9A1C-987FD8252BE5}" type="presParOf" srcId="{EB60EA93-27DA-4143-A594-EB3557BF0CC9}" destId="{B556A85E-CADD-4AFD-ABCD-E67B5ADD6263}" srcOrd="11" destOrd="0" presId="urn:microsoft.com/office/officeart/2005/8/layout/target3"/>
    <dgm:cxn modelId="{0FD37BE2-63E5-46DB-9A18-5032D85EEA8E}" type="presParOf" srcId="{EB60EA93-27DA-4143-A594-EB3557BF0CC9}" destId="{E6A920F3-144B-4B28-8548-228442EBFFFD}" srcOrd="12" destOrd="0" presId="urn:microsoft.com/office/officeart/2005/8/layout/target3"/>
    <dgm:cxn modelId="{3C62ABAC-C249-4D57-93CD-5468B874BC64}" type="presParOf" srcId="{EB60EA93-27DA-4143-A594-EB3557BF0CC9}" destId="{F009D37A-302B-4B1E-99FA-70193C5E1E5F}" srcOrd="13" destOrd="0" presId="urn:microsoft.com/office/officeart/2005/8/layout/target3"/>
    <dgm:cxn modelId="{06C8D239-4A5C-4EB8-B3F5-CE53808DA2E7}" type="presParOf" srcId="{EB60EA93-27DA-4143-A594-EB3557BF0CC9}" destId="{6F4BFE5A-27E6-4BA4-9B4C-D4B0EB04DA42}" srcOrd="14" destOrd="0" presId="urn:microsoft.com/office/officeart/2005/8/layout/target3"/>
    <dgm:cxn modelId="{1D39798E-D202-4398-BD4F-8F335229303D}" type="presParOf" srcId="{EB60EA93-27DA-4143-A594-EB3557BF0CC9}" destId="{522B10C8-E5C9-443D-9327-AB75931BDDE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1AA434-607E-478C-B485-B8B924556C3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5577E57-DE84-475C-81E8-D57CB01EC36A}">
      <dgm:prSet phldrT="[Text]"/>
      <dgm:spPr/>
      <dgm:t>
        <a:bodyPr/>
        <a:lstStyle/>
        <a:p>
          <a:r>
            <a:rPr lang="en-US" dirty="0">
              <a:solidFill>
                <a:schemeClr val="accent2"/>
              </a:solidFill>
            </a:rPr>
            <a:t>Plan</a:t>
          </a:r>
        </a:p>
      </dgm:t>
    </dgm:pt>
    <dgm:pt modelId="{25C3C685-2E99-48D4-B6F6-E3A2B5BF9D76}" type="parTrans" cxnId="{65202E0D-FE80-4C90-B36A-B695825A03EA}">
      <dgm:prSet/>
      <dgm:spPr/>
      <dgm:t>
        <a:bodyPr/>
        <a:lstStyle/>
        <a:p>
          <a:endParaRPr lang="en-US"/>
        </a:p>
      </dgm:t>
    </dgm:pt>
    <dgm:pt modelId="{46A7C8B7-25F4-4B22-B5E4-AD817850A9E9}" type="sibTrans" cxnId="{65202E0D-FE80-4C90-B36A-B695825A03EA}">
      <dgm:prSet/>
      <dgm:spPr/>
      <dgm:t>
        <a:bodyPr/>
        <a:lstStyle/>
        <a:p>
          <a:endParaRPr lang="en-US"/>
        </a:p>
      </dgm:t>
    </dgm:pt>
    <dgm:pt modelId="{E5D99A76-01A8-4F67-91F3-55DDEEEE1CF6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75000"/>
                </a:schemeClr>
              </a:solidFill>
            </a:rPr>
            <a:t>Register</a:t>
          </a:r>
        </a:p>
      </dgm:t>
    </dgm:pt>
    <dgm:pt modelId="{83C0DCFA-9C62-4069-85EE-4F29908FE7CE}" type="sibTrans" cxnId="{6FAB017D-BDE0-4942-9B01-446C97D4BBE4}">
      <dgm:prSet/>
      <dgm:spPr/>
      <dgm:t>
        <a:bodyPr/>
        <a:lstStyle/>
        <a:p>
          <a:endParaRPr lang="en-US"/>
        </a:p>
      </dgm:t>
    </dgm:pt>
    <dgm:pt modelId="{9F840701-FBBB-41F2-A7F5-B7BCCFFFD162}" type="parTrans" cxnId="{6FAB017D-BDE0-4942-9B01-446C97D4BBE4}">
      <dgm:prSet/>
      <dgm:spPr/>
      <dgm:t>
        <a:bodyPr/>
        <a:lstStyle/>
        <a:p>
          <a:endParaRPr lang="en-US"/>
        </a:p>
      </dgm:t>
    </dgm:pt>
    <dgm:pt modelId="{BA801622-AC2F-4C2F-ADC7-065DA4738A77}">
      <dgm:prSet phldrT="[Text]"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Modify</a:t>
          </a:r>
        </a:p>
      </dgm:t>
    </dgm:pt>
    <dgm:pt modelId="{9200575C-4269-402A-B3D8-55E1A65DE9E0}" type="sibTrans" cxnId="{F9BF6E5C-C690-4F7D-8BB1-BCB9CC038F93}">
      <dgm:prSet/>
      <dgm:spPr/>
      <dgm:t>
        <a:bodyPr/>
        <a:lstStyle/>
        <a:p>
          <a:endParaRPr lang="en-US"/>
        </a:p>
      </dgm:t>
    </dgm:pt>
    <dgm:pt modelId="{2A352490-B5F6-4DAA-AFCE-D74512D3F943}" type="parTrans" cxnId="{F9BF6E5C-C690-4F7D-8BB1-BCB9CC038F93}">
      <dgm:prSet/>
      <dgm:spPr/>
      <dgm:t>
        <a:bodyPr/>
        <a:lstStyle/>
        <a:p>
          <a:endParaRPr lang="en-US"/>
        </a:p>
      </dgm:t>
    </dgm:pt>
    <dgm:pt modelId="{0D43B8C8-0803-42B6-958D-03E08A080950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</a:rPr>
            <a:t>Report</a:t>
          </a:r>
        </a:p>
      </dgm:t>
    </dgm:pt>
    <dgm:pt modelId="{62425718-C87B-4077-995D-53FED2E1B6E1}" type="parTrans" cxnId="{6C852C2E-B434-4CCD-8998-407398CA3DC3}">
      <dgm:prSet/>
      <dgm:spPr/>
    </dgm:pt>
    <dgm:pt modelId="{9651845B-30C4-496A-B442-12BF80149631}" type="sibTrans" cxnId="{6C852C2E-B434-4CCD-8998-407398CA3DC3}">
      <dgm:prSet/>
      <dgm:spPr/>
    </dgm:pt>
    <dgm:pt modelId="{EB60EA93-27DA-4143-A594-EB3557BF0CC9}" type="pres">
      <dgm:prSet presAssocID="{101AA434-607E-478C-B485-B8B924556C3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C08EA-FD3E-4F8D-9703-FFFC88898AD5}" type="pres">
      <dgm:prSet presAssocID="{15577E57-DE84-475C-81E8-D57CB01EC36A}" presName="circle1" presStyleLbl="node1" presStyleIdx="0" presStyleCnt="4"/>
      <dgm:spPr/>
    </dgm:pt>
    <dgm:pt modelId="{2496A5C7-5C1A-4688-A92D-76B84F5F26E7}" type="pres">
      <dgm:prSet presAssocID="{15577E57-DE84-475C-81E8-D57CB01EC36A}" presName="space" presStyleCnt="0"/>
      <dgm:spPr/>
    </dgm:pt>
    <dgm:pt modelId="{0B8759A5-924B-4A98-ACCA-D70D79FB8504}" type="pres">
      <dgm:prSet presAssocID="{15577E57-DE84-475C-81E8-D57CB01EC36A}" presName="rect1" presStyleLbl="alignAcc1" presStyleIdx="0" presStyleCnt="4"/>
      <dgm:spPr/>
      <dgm:t>
        <a:bodyPr/>
        <a:lstStyle/>
        <a:p>
          <a:endParaRPr lang="en-US"/>
        </a:p>
      </dgm:t>
    </dgm:pt>
    <dgm:pt modelId="{259564A9-860C-434B-807B-1B011436A990}" type="pres">
      <dgm:prSet presAssocID="{BA801622-AC2F-4C2F-ADC7-065DA4738A77}" presName="vertSpace2" presStyleLbl="node1" presStyleIdx="0" presStyleCnt="4"/>
      <dgm:spPr/>
    </dgm:pt>
    <dgm:pt modelId="{262BEBB7-EA88-4271-8C39-73ACEA4609D3}" type="pres">
      <dgm:prSet presAssocID="{BA801622-AC2F-4C2F-ADC7-065DA4738A77}" presName="circle2" presStyleLbl="node1" presStyleIdx="1" presStyleCnt="4"/>
      <dgm:spPr/>
    </dgm:pt>
    <dgm:pt modelId="{BCF2A442-0F03-4DF7-B484-4EB3CAE8CD96}" type="pres">
      <dgm:prSet presAssocID="{BA801622-AC2F-4C2F-ADC7-065DA4738A77}" presName="rect2" presStyleLbl="alignAcc1" presStyleIdx="1" presStyleCnt="4"/>
      <dgm:spPr/>
      <dgm:t>
        <a:bodyPr/>
        <a:lstStyle/>
        <a:p>
          <a:endParaRPr lang="en-US"/>
        </a:p>
      </dgm:t>
    </dgm:pt>
    <dgm:pt modelId="{A336EF06-4519-46B5-B92C-E32BC746E008}" type="pres">
      <dgm:prSet presAssocID="{E5D99A76-01A8-4F67-91F3-55DDEEEE1CF6}" presName="vertSpace3" presStyleLbl="node1" presStyleIdx="1" presStyleCnt="4"/>
      <dgm:spPr/>
    </dgm:pt>
    <dgm:pt modelId="{029828B5-3258-431D-882A-041C0E0EDDE2}" type="pres">
      <dgm:prSet presAssocID="{E5D99A76-01A8-4F67-91F3-55DDEEEE1CF6}" presName="circle3" presStyleLbl="node1" presStyleIdx="2" presStyleCnt="4"/>
      <dgm:spPr/>
    </dgm:pt>
    <dgm:pt modelId="{41F95550-07BB-40B3-9139-075AC1CC3577}" type="pres">
      <dgm:prSet presAssocID="{E5D99A76-01A8-4F67-91F3-55DDEEEE1CF6}" presName="rect3" presStyleLbl="alignAcc1" presStyleIdx="2" presStyleCnt="4"/>
      <dgm:spPr/>
      <dgm:t>
        <a:bodyPr/>
        <a:lstStyle/>
        <a:p>
          <a:endParaRPr lang="en-US"/>
        </a:p>
      </dgm:t>
    </dgm:pt>
    <dgm:pt modelId="{137AD301-AC9F-4BE9-B87D-D346699CD84A}" type="pres">
      <dgm:prSet presAssocID="{0D43B8C8-0803-42B6-958D-03E08A080950}" presName="vertSpace4" presStyleLbl="node1" presStyleIdx="2" presStyleCnt="4"/>
      <dgm:spPr/>
    </dgm:pt>
    <dgm:pt modelId="{33EB7210-B266-4AEF-98E0-A3B09B20A080}" type="pres">
      <dgm:prSet presAssocID="{0D43B8C8-0803-42B6-958D-03E08A080950}" presName="circle4" presStyleLbl="node1" presStyleIdx="3" presStyleCnt="4"/>
      <dgm:spPr/>
    </dgm:pt>
    <dgm:pt modelId="{CB4F0679-14C4-457A-B40B-ACDD163C3C1A}" type="pres">
      <dgm:prSet presAssocID="{0D43B8C8-0803-42B6-958D-03E08A080950}" presName="rect4" presStyleLbl="alignAcc1" presStyleIdx="3" presStyleCnt="4"/>
      <dgm:spPr/>
      <dgm:t>
        <a:bodyPr/>
        <a:lstStyle/>
        <a:p>
          <a:endParaRPr lang="en-US"/>
        </a:p>
      </dgm:t>
    </dgm:pt>
    <dgm:pt modelId="{E6A920F3-144B-4B28-8548-228442EBFFFD}" type="pres">
      <dgm:prSet presAssocID="{15577E57-DE84-475C-81E8-D57CB01EC36A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9D37A-302B-4B1E-99FA-70193C5E1E5F}" type="pres">
      <dgm:prSet presAssocID="{BA801622-AC2F-4C2F-ADC7-065DA4738A7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BFE5A-27E6-4BA4-9B4C-D4B0EB04DA42}" type="pres">
      <dgm:prSet presAssocID="{E5D99A76-01A8-4F67-91F3-55DDEEEE1CF6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7767C-AAA3-420C-AC65-4E4FDC8D7941}" type="pres">
      <dgm:prSet presAssocID="{0D43B8C8-0803-42B6-958D-03E08A08095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71D794-D1F8-4003-9E90-B46BE60A1BD7}" type="presOf" srcId="{BA801622-AC2F-4C2F-ADC7-065DA4738A77}" destId="{BCF2A442-0F03-4DF7-B484-4EB3CAE8CD96}" srcOrd="0" destOrd="0" presId="urn:microsoft.com/office/officeart/2005/8/layout/target3"/>
    <dgm:cxn modelId="{6FAB017D-BDE0-4942-9B01-446C97D4BBE4}" srcId="{101AA434-607E-478C-B485-B8B924556C39}" destId="{E5D99A76-01A8-4F67-91F3-55DDEEEE1CF6}" srcOrd="2" destOrd="0" parTransId="{9F840701-FBBB-41F2-A7F5-B7BCCFFFD162}" sibTransId="{83C0DCFA-9C62-4069-85EE-4F29908FE7CE}"/>
    <dgm:cxn modelId="{6F6190EC-3FE8-4B9A-811D-C9A5E65DA6BE}" type="presOf" srcId="{BA801622-AC2F-4C2F-ADC7-065DA4738A77}" destId="{F009D37A-302B-4B1E-99FA-70193C5E1E5F}" srcOrd="1" destOrd="0" presId="urn:microsoft.com/office/officeart/2005/8/layout/target3"/>
    <dgm:cxn modelId="{7E1CC60E-50F2-4D8E-B8DA-B22B45ED12F5}" type="presOf" srcId="{0D43B8C8-0803-42B6-958D-03E08A080950}" destId="{CB4F0679-14C4-457A-B40B-ACDD163C3C1A}" srcOrd="0" destOrd="0" presId="urn:microsoft.com/office/officeart/2005/8/layout/target3"/>
    <dgm:cxn modelId="{F7FF72CF-54E7-40DC-BA42-E1BF6FECDE10}" type="presOf" srcId="{101AA434-607E-478C-B485-B8B924556C39}" destId="{EB60EA93-27DA-4143-A594-EB3557BF0CC9}" srcOrd="0" destOrd="0" presId="urn:microsoft.com/office/officeart/2005/8/layout/target3"/>
    <dgm:cxn modelId="{6C852C2E-B434-4CCD-8998-407398CA3DC3}" srcId="{101AA434-607E-478C-B485-B8B924556C39}" destId="{0D43B8C8-0803-42B6-958D-03E08A080950}" srcOrd="3" destOrd="0" parTransId="{62425718-C87B-4077-995D-53FED2E1B6E1}" sibTransId="{9651845B-30C4-496A-B442-12BF80149631}"/>
    <dgm:cxn modelId="{FDDB8F9F-E4A5-48DF-AFAC-50A4C98BD215}" type="presOf" srcId="{E5D99A76-01A8-4F67-91F3-55DDEEEE1CF6}" destId="{6F4BFE5A-27E6-4BA4-9B4C-D4B0EB04DA42}" srcOrd="1" destOrd="0" presId="urn:microsoft.com/office/officeart/2005/8/layout/target3"/>
    <dgm:cxn modelId="{65202E0D-FE80-4C90-B36A-B695825A03EA}" srcId="{101AA434-607E-478C-B485-B8B924556C39}" destId="{15577E57-DE84-475C-81E8-D57CB01EC36A}" srcOrd="0" destOrd="0" parTransId="{25C3C685-2E99-48D4-B6F6-E3A2B5BF9D76}" sibTransId="{46A7C8B7-25F4-4B22-B5E4-AD817850A9E9}"/>
    <dgm:cxn modelId="{F9BF6E5C-C690-4F7D-8BB1-BCB9CC038F93}" srcId="{101AA434-607E-478C-B485-B8B924556C39}" destId="{BA801622-AC2F-4C2F-ADC7-065DA4738A77}" srcOrd="1" destOrd="0" parTransId="{2A352490-B5F6-4DAA-AFCE-D74512D3F943}" sibTransId="{9200575C-4269-402A-B3D8-55E1A65DE9E0}"/>
    <dgm:cxn modelId="{F5864423-F8C9-4912-8A5A-AE7D86A1C445}" type="presOf" srcId="{0D43B8C8-0803-42B6-958D-03E08A080950}" destId="{3EE7767C-AAA3-420C-AC65-4E4FDC8D7941}" srcOrd="1" destOrd="0" presId="urn:microsoft.com/office/officeart/2005/8/layout/target3"/>
    <dgm:cxn modelId="{C3E797E8-A3D8-4637-A809-D4170DB895BE}" type="presOf" srcId="{15577E57-DE84-475C-81E8-D57CB01EC36A}" destId="{0B8759A5-924B-4A98-ACCA-D70D79FB8504}" srcOrd="0" destOrd="0" presId="urn:microsoft.com/office/officeart/2005/8/layout/target3"/>
    <dgm:cxn modelId="{B54F0F49-6217-4077-8AC3-B0B29DE793E7}" type="presOf" srcId="{15577E57-DE84-475C-81E8-D57CB01EC36A}" destId="{E6A920F3-144B-4B28-8548-228442EBFFFD}" srcOrd="1" destOrd="0" presId="urn:microsoft.com/office/officeart/2005/8/layout/target3"/>
    <dgm:cxn modelId="{93C95BF5-45ED-4812-94EC-AABF392AE32E}" type="presOf" srcId="{E5D99A76-01A8-4F67-91F3-55DDEEEE1CF6}" destId="{41F95550-07BB-40B3-9139-075AC1CC3577}" srcOrd="0" destOrd="0" presId="urn:microsoft.com/office/officeart/2005/8/layout/target3"/>
    <dgm:cxn modelId="{C3293629-99D1-4A85-890B-2ACB710784E4}" type="presParOf" srcId="{EB60EA93-27DA-4143-A594-EB3557BF0CC9}" destId="{CA3C08EA-FD3E-4F8D-9703-FFFC88898AD5}" srcOrd="0" destOrd="0" presId="urn:microsoft.com/office/officeart/2005/8/layout/target3"/>
    <dgm:cxn modelId="{E96BD971-284D-4910-ABBF-DD4E6D01DC42}" type="presParOf" srcId="{EB60EA93-27DA-4143-A594-EB3557BF0CC9}" destId="{2496A5C7-5C1A-4688-A92D-76B84F5F26E7}" srcOrd="1" destOrd="0" presId="urn:microsoft.com/office/officeart/2005/8/layout/target3"/>
    <dgm:cxn modelId="{98663D2E-9F57-46E4-955E-FE4569516BEF}" type="presParOf" srcId="{EB60EA93-27DA-4143-A594-EB3557BF0CC9}" destId="{0B8759A5-924B-4A98-ACCA-D70D79FB8504}" srcOrd="2" destOrd="0" presId="urn:microsoft.com/office/officeart/2005/8/layout/target3"/>
    <dgm:cxn modelId="{E1001D92-B22F-47A9-A503-5E0AA364DB25}" type="presParOf" srcId="{EB60EA93-27DA-4143-A594-EB3557BF0CC9}" destId="{259564A9-860C-434B-807B-1B011436A990}" srcOrd="3" destOrd="0" presId="urn:microsoft.com/office/officeart/2005/8/layout/target3"/>
    <dgm:cxn modelId="{40D3D95B-9ECF-48CD-8871-DC7C83848ED1}" type="presParOf" srcId="{EB60EA93-27DA-4143-A594-EB3557BF0CC9}" destId="{262BEBB7-EA88-4271-8C39-73ACEA4609D3}" srcOrd="4" destOrd="0" presId="urn:microsoft.com/office/officeart/2005/8/layout/target3"/>
    <dgm:cxn modelId="{04C3C91C-10BD-42D9-9880-F3FA20330076}" type="presParOf" srcId="{EB60EA93-27DA-4143-A594-EB3557BF0CC9}" destId="{BCF2A442-0F03-4DF7-B484-4EB3CAE8CD96}" srcOrd="5" destOrd="0" presId="urn:microsoft.com/office/officeart/2005/8/layout/target3"/>
    <dgm:cxn modelId="{C78A0531-315B-4069-85EB-BAB070441A59}" type="presParOf" srcId="{EB60EA93-27DA-4143-A594-EB3557BF0CC9}" destId="{A336EF06-4519-46B5-B92C-E32BC746E008}" srcOrd="6" destOrd="0" presId="urn:microsoft.com/office/officeart/2005/8/layout/target3"/>
    <dgm:cxn modelId="{623DD7F9-E303-44D4-BC2F-D30117825C94}" type="presParOf" srcId="{EB60EA93-27DA-4143-A594-EB3557BF0CC9}" destId="{029828B5-3258-431D-882A-041C0E0EDDE2}" srcOrd="7" destOrd="0" presId="urn:microsoft.com/office/officeart/2005/8/layout/target3"/>
    <dgm:cxn modelId="{2E1A5ECF-286F-402D-A60E-89E3E9AAFF3C}" type="presParOf" srcId="{EB60EA93-27DA-4143-A594-EB3557BF0CC9}" destId="{41F95550-07BB-40B3-9139-075AC1CC3577}" srcOrd="8" destOrd="0" presId="urn:microsoft.com/office/officeart/2005/8/layout/target3"/>
    <dgm:cxn modelId="{E3FD19C1-FC0C-41E7-9AD7-E014406B5F9A}" type="presParOf" srcId="{EB60EA93-27DA-4143-A594-EB3557BF0CC9}" destId="{137AD301-AC9F-4BE9-B87D-D346699CD84A}" srcOrd="9" destOrd="0" presId="urn:microsoft.com/office/officeart/2005/8/layout/target3"/>
    <dgm:cxn modelId="{C3995EFF-905F-489B-8900-BCBB31759BB5}" type="presParOf" srcId="{EB60EA93-27DA-4143-A594-EB3557BF0CC9}" destId="{33EB7210-B266-4AEF-98E0-A3B09B20A080}" srcOrd="10" destOrd="0" presId="urn:microsoft.com/office/officeart/2005/8/layout/target3"/>
    <dgm:cxn modelId="{B29FFC33-EF39-4EAD-849A-F9B04D8FD693}" type="presParOf" srcId="{EB60EA93-27DA-4143-A594-EB3557BF0CC9}" destId="{CB4F0679-14C4-457A-B40B-ACDD163C3C1A}" srcOrd="11" destOrd="0" presId="urn:microsoft.com/office/officeart/2005/8/layout/target3"/>
    <dgm:cxn modelId="{781B0497-2D20-4B44-8D97-43C7D30418D7}" type="presParOf" srcId="{EB60EA93-27DA-4143-A594-EB3557BF0CC9}" destId="{E6A920F3-144B-4B28-8548-228442EBFFFD}" srcOrd="12" destOrd="0" presId="urn:microsoft.com/office/officeart/2005/8/layout/target3"/>
    <dgm:cxn modelId="{563D4EA1-7C35-4102-BC7F-AD1471511113}" type="presParOf" srcId="{EB60EA93-27DA-4143-A594-EB3557BF0CC9}" destId="{F009D37A-302B-4B1E-99FA-70193C5E1E5F}" srcOrd="13" destOrd="0" presId="urn:microsoft.com/office/officeart/2005/8/layout/target3"/>
    <dgm:cxn modelId="{FBC57C9A-617E-4798-A758-CA13801E89C7}" type="presParOf" srcId="{EB60EA93-27DA-4143-A594-EB3557BF0CC9}" destId="{6F4BFE5A-27E6-4BA4-9B4C-D4B0EB04DA42}" srcOrd="14" destOrd="0" presId="urn:microsoft.com/office/officeart/2005/8/layout/target3"/>
    <dgm:cxn modelId="{48D37302-AB7A-4B36-BFAC-6C77F9376EA4}" type="presParOf" srcId="{EB60EA93-27DA-4143-A594-EB3557BF0CC9}" destId="{3EE7767C-AAA3-420C-AC65-4E4FDC8D794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C08EA-FD3E-4F8D-9703-FFFC88898AD5}">
      <dsp:nvSpPr>
        <dsp:cNvPr id="0" name=""/>
        <dsp:cNvSpPr/>
      </dsp:nvSpPr>
      <dsp:spPr>
        <a:xfrm>
          <a:off x="0" y="0"/>
          <a:ext cx="3625453" cy="362545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759A5-924B-4A98-ACCA-D70D79FB8504}">
      <dsp:nvSpPr>
        <dsp:cNvPr id="0" name=""/>
        <dsp:cNvSpPr/>
      </dsp:nvSpPr>
      <dsp:spPr>
        <a:xfrm>
          <a:off x="1812726" y="0"/>
          <a:ext cx="4421386" cy="3625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accent3"/>
              </a:solidFill>
            </a:rPr>
            <a:t>Plan</a:t>
          </a:r>
        </a:p>
      </dsp:txBody>
      <dsp:txXfrm>
        <a:off x="1812726" y="0"/>
        <a:ext cx="4421386" cy="770408"/>
      </dsp:txXfrm>
    </dsp:sp>
    <dsp:sp modelId="{262BEBB7-EA88-4271-8C39-73ACEA4609D3}">
      <dsp:nvSpPr>
        <dsp:cNvPr id="0" name=""/>
        <dsp:cNvSpPr/>
      </dsp:nvSpPr>
      <dsp:spPr>
        <a:xfrm>
          <a:off x="475840" y="770408"/>
          <a:ext cx="2673772" cy="267377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3874869"/>
            <a:satOff val="-12382"/>
            <a:lumOff val="-31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2A442-0F03-4DF7-B484-4EB3CAE8CD96}">
      <dsp:nvSpPr>
        <dsp:cNvPr id="0" name=""/>
        <dsp:cNvSpPr/>
      </dsp:nvSpPr>
      <dsp:spPr>
        <a:xfrm>
          <a:off x="1812726" y="770408"/>
          <a:ext cx="4421386" cy="26737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3874869"/>
              <a:satOff val="-12382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accent5"/>
              </a:solidFill>
            </a:rPr>
            <a:t>Modify</a:t>
          </a:r>
        </a:p>
      </dsp:txBody>
      <dsp:txXfrm>
        <a:off x="1812726" y="770408"/>
        <a:ext cx="4421386" cy="770408"/>
      </dsp:txXfrm>
    </dsp:sp>
    <dsp:sp modelId="{029828B5-3258-431D-882A-041C0E0EDDE2}">
      <dsp:nvSpPr>
        <dsp:cNvPr id="0" name=""/>
        <dsp:cNvSpPr/>
      </dsp:nvSpPr>
      <dsp:spPr>
        <a:xfrm>
          <a:off x="951681" y="1540817"/>
          <a:ext cx="1722090" cy="172209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95550-07BB-40B3-9139-075AC1CC3577}">
      <dsp:nvSpPr>
        <dsp:cNvPr id="0" name=""/>
        <dsp:cNvSpPr/>
      </dsp:nvSpPr>
      <dsp:spPr>
        <a:xfrm>
          <a:off x="1812726" y="1540817"/>
          <a:ext cx="4421386" cy="17220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7749738"/>
              <a:satOff val="-24763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accent4">
                  <a:lumMod val="75000"/>
                </a:schemeClr>
              </a:solidFill>
            </a:rPr>
            <a:t>Register</a:t>
          </a:r>
        </a:p>
      </dsp:txBody>
      <dsp:txXfrm>
        <a:off x="1812726" y="1540817"/>
        <a:ext cx="4421386" cy="770408"/>
      </dsp:txXfrm>
    </dsp:sp>
    <dsp:sp modelId="{45CFB842-7F06-4AB2-A153-D745471635D0}">
      <dsp:nvSpPr>
        <dsp:cNvPr id="0" name=""/>
        <dsp:cNvSpPr/>
      </dsp:nvSpPr>
      <dsp:spPr>
        <a:xfrm>
          <a:off x="1427522" y="2311226"/>
          <a:ext cx="770408" cy="77040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EB1D1-CECC-4500-A981-DEFD90AED913}">
      <dsp:nvSpPr>
        <dsp:cNvPr id="0" name=""/>
        <dsp:cNvSpPr/>
      </dsp:nvSpPr>
      <dsp:spPr>
        <a:xfrm>
          <a:off x="1812726" y="2311226"/>
          <a:ext cx="4421386" cy="770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accent4"/>
              </a:solidFill>
            </a:rPr>
            <a:t>Report</a:t>
          </a:r>
        </a:p>
      </dsp:txBody>
      <dsp:txXfrm>
        <a:off x="1812726" y="2311226"/>
        <a:ext cx="4421386" cy="770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C08EA-FD3E-4F8D-9703-FFFC88898AD5}">
      <dsp:nvSpPr>
        <dsp:cNvPr id="0" name=""/>
        <dsp:cNvSpPr/>
      </dsp:nvSpPr>
      <dsp:spPr>
        <a:xfrm>
          <a:off x="0" y="0"/>
          <a:ext cx="3625453" cy="362545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759A5-924B-4A98-ACCA-D70D79FB8504}">
      <dsp:nvSpPr>
        <dsp:cNvPr id="0" name=""/>
        <dsp:cNvSpPr/>
      </dsp:nvSpPr>
      <dsp:spPr>
        <a:xfrm>
          <a:off x="1812726" y="0"/>
          <a:ext cx="4421386" cy="3625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accent1"/>
              </a:solidFill>
            </a:rPr>
            <a:t>Plan</a:t>
          </a:r>
        </a:p>
      </dsp:txBody>
      <dsp:txXfrm>
        <a:off x="1812726" y="0"/>
        <a:ext cx="4421386" cy="770408"/>
      </dsp:txXfrm>
    </dsp:sp>
    <dsp:sp modelId="{262BEBB7-EA88-4271-8C39-73ACEA4609D3}">
      <dsp:nvSpPr>
        <dsp:cNvPr id="0" name=""/>
        <dsp:cNvSpPr/>
      </dsp:nvSpPr>
      <dsp:spPr>
        <a:xfrm>
          <a:off x="475840" y="770408"/>
          <a:ext cx="2673772" cy="267377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3874869"/>
            <a:satOff val="-12382"/>
            <a:lumOff val="-31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2A442-0F03-4DF7-B484-4EB3CAE8CD96}">
      <dsp:nvSpPr>
        <dsp:cNvPr id="0" name=""/>
        <dsp:cNvSpPr/>
      </dsp:nvSpPr>
      <dsp:spPr>
        <a:xfrm>
          <a:off x="1812726" y="770408"/>
          <a:ext cx="4421386" cy="26737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3874869"/>
              <a:satOff val="-12382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bg2"/>
              </a:solidFill>
            </a:rPr>
            <a:t>Modify</a:t>
          </a:r>
        </a:p>
      </dsp:txBody>
      <dsp:txXfrm>
        <a:off x="1812726" y="770408"/>
        <a:ext cx="4421386" cy="770408"/>
      </dsp:txXfrm>
    </dsp:sp>
    <dsp:sp modelId="{029828B5-3258-431D-882A-041C0E0EDDE2}">
      <dsp:nvSpPr>
        <dsp:cNvPr id="0" name=""/>
        <dsp:cNvSpPr/>
      </dsp:nvSpPr>
      <dsp:spPr>
        <a:xfrm>
          <a:off x="951681" y="1540817"/>
          <a:ext cx="1722090" cy="172209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95550-07BB-40B3-9139-075AC1CC3577}">
      <dsp:nvSpPr>
        <dsp:cNvPr id="0" name=""/>
        <dsp:cNvSpPr/>
      </dsp:nvSpPr>
      <dsp:spPr>
        <a:xfrm>
          <a:off x="1812726" y="1540817"/>
          <a:ext cx="4421386" cy="17220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7749738"/>
              <a:satOff val="-24763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bg2"/>
              </a:solidFill>
            </a:rPr>
            <a:t>Register</a:t>
          </a:r>
        </a:p>
      </dsp:txBody>
      <dsp:txXfrm>
        <a:off x="1812726" y="1540817"/>
        <a:ext cx="4421386" cy="770408"/>
      </dsp:txXfrm>
    </dsp:sp>
    <dsp:sp modelId="{074B6986-EF74-437D-99A0-83ACCB385E55}">
      <dsp:nvSpPr>
        <dsp:cNvPr id="0" name=""/>
        <dsp:cNvSpPr/>
      </dsp:nvSpPr>
      <dsp:spPr>
        <a:xfrm>
          <a:off x="1427522" y="2311226"/>
          <a:ext cx="770408" cy="77040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0A7B6-3EA5-4CF7-B2B8-56E237FE2E11}">
      <dsp:nvSpPr>
        <dsp:cNvPr id="0" name=""/>
        <dsp:cNvSpPr/>
      </dsp:nvSpPr>
      <dsp:spPr>
        <a:xfrm>
          <a:off x="1812726" y="2311226"/>
          <a:ext cx="4421386" cy="770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bg2"/>
              </a:solidFill>
            </a:rPr>
            <a:t>Report</a:t>
          </a:r>
        </a:p>
      </dsp:txBody>
      <dsp:txXfrm>
        <a:off x="1812726" y="2311226"/>
        <a:ext cx="4421386" cy="770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C08EA-FD3E-4F8D-9703-FFFC88898AD5}">
      <dsp:nvSpPr>
        <dsp:cNvPr id="0" name=""/>
        <dsp:cNvSpPr/>
      </dsp:nvSpPr>
      <dsp:spPr>
        <a:xfrm>
          <a:off x="0" y="0"/>
          <a:ext cx="3625453" cy="362545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759A5-924B-4A98-ACCA-D70D79FB8504}">
      <dsp:nvSpPr>
        <dsp:cNvPr id="0" name=""/>
        <dsp:cNvSpPr/>
      </dsp:nvSpPr>
      <dsp:spPr>
        <a:xfrm>
          <a:off x="1812726" y="0"/>
          <a:ext cx="4421386" cy="3625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bg2"/>
              </a:solidFill>
            </a:rPr>
            <a:t>Plan</a:t>
          </a:r>
        </a:p>
      </dsp:txBody>
      <dsp:txXfrm>
        <a:off x="1812726" y="0"/>
        <a:ext cx="4421386" cy="770408"/>
      </dsp:txXfrm>
    </dsp:sp>
    <dsp:sp modelId="{262BEBB7-EA88-4271-8C39-73ACEA4609D3}">
      <dsp:nvSpPr>
        <dsp:cNvPr id="0" name=""/>
        <dsp:cNvSpPr/>
      </dsp:nvSpPr>
      <dsp:spPr>
        <a:xfrm>
          <a:off x="475840" y="770408"/>
          <a:ext cx="2673772" cy="267377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3874869"/>
            <a:satOff val="-12382"/>
            <a:lumOff val="-31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2A442-0F03-4DF7-B484-4EB3CAE8CD96}">
      <dsp:nvSpPr>
        <dsp:cNvPr id="0" name=""/>
        <dsp:cNvSpPr/>
      </dsp:nvSpPr>
      <dsp:spPr>
        <a:xfrm>
          <a:off x="1812726" y="770408"/>
          <a:ext cx="4421386" cy="26737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3874869"/>
              <a:satOff val="-12382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accent1"/>
              </a:solidFill>
            </a:rPr>
            <a:t>Modify</a:t>
          </a:r>
        </a:p>
      </dsp:txBody>
      <dsp:txXfrm>
        <a:off x="1812726" y="770408"/>
        <a:ext cx="4421386" cy="770408"/>
      </dsp:txXfrm>
    </dsp:sp>
    <dsp:sp modelId="{029828B5-3258-431D-882A-041C0E0EDDE2}">
      <dsp:nvSpPr>
        <dsp:cNvPr id="0" name=""/>
        <dsp:cNvSpPr/>
      </dsp:nvSpPr>
      <dsp:spPr>
        <a:xfrm>
          <a:off x="951681" y="1540817"/>
          <a:ext cx="1722090" cy="172209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95550-07BB-40B3-9139-075AC1CC3577}">
      <dsp:nvSpPr>
        <dsp:cNvPr id="0" name=""/>
        <dsp:cNvSpPr/>
      </dsp:nvSpPr>
      <dsp:spPr>
        <a:xfrm>
          <a:off x="1812726" y="1540817"/>
          <a:ext cx="4421386" cy="17220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7749738"/>
              <a:satOff val="-24763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bg2"/>
              </a:solidFill>
            </a:rPr>
            <a:t>Register</a:t>
          </a:r>
        </a:p>
      </dsp:txBody>
      <dsp:txXfrm>
        <a:off x="1812726" y="1540817"/>
        <a:ext cx="4421386" cy="770408"/>
      </dsp:txXfrm>
    </dsp:sp>
    <dsp:sp modelId="{530DA026-F66E-4467-B0CA-0B7B5F25B1F3}">
      <dsp:nvSpPr>
        <dsp:cNvPr id="0" name=""/>
        <dsp:cNvSpPr/>
      </dsp:nvSpPr>
      <dsp:spPr>
        <a:xfrm>
          <a:off x="1427522" y="2311226"/>
          <a:ext cx="770408" cy="77040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F1BA2-A623-4F44-9C06-BE142D272707}">
      <dsp:nvSpPr>
        <dsp:cNvPr id="0" name=""/>
        <dsp:cNvSpPr/>
      </dsp:nvSpPr>
      <dsp:spPr>
        <a:xfrm>
          <a:off x="1812726" y="2311226"/>
          <a:ext cx="4421386" cy="770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bg2"/>
              </a:solidFill>
            </a:rPr>
            <a:t>Report</a:t>
          </a:r>
        </a:p>
      </dsp:txBody>
      <dsp:txXfrm>
        <a:off x="1812726" y="2311226"/>
        <a:ext cx="4421386" cy="7704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C08EA-FD3E-4F8D-9703-FFFC88898AD5}">
      <dsp:nvSpPr>
        <dsp:cNvPr id="0" name=""/>
        <dsp:cNvSpPr/>
      </dsp:nvSpPr>
      <dsp:spPr>
        <a:xfrm>
          <a:off x="0" y="0"/>
          <a:ext cx="3625453" cy="362545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759A5-924B-4A98-ACCA-D70D79FB8504}">
      <dsp:nvSpPr>
        <dsp:cNvPr id="0" name=""/>
        <dsp:cNvSpPr/>
      </dsp:nvSpPr>
      <dsp:spPr>
        <a:xfrm>
          <a:off x="1812726" y="0"/>
          <a:ext cx="4421386" cy="3625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bg2"/>
              </a:solidFill>
            </a:rPr>
            <a:t>Plan</a:t>
          </a:r>
        </a:p>
      </dsp:txBody>
      <dsp:txXfrm>
        <a:off x="1812726" y="0"/>
        <a:ext cx="4421386" cy="770408"/>
      </dsp:txXfrm>
    </dsp:sp>
    <dsp:sp modelId="{262BEBB7-EA88-4271-8C39-73ACEA4609D3}">
      <dsp:nvSpPr>
        <dsp:cNvPr id="0" name=""/>
        <dsp:cNvSpPr/>
      </dsp:nvSpPr>
      <dsp:spPr>
        <a:xfrm>
          <a:off x="475840" y="770408"/>
          <a:ext cx="2673772" cy="267377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3874869"/>
            <a:satOff val="-12382"/>
            <a:lumOff val="-31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2A442-0F03-4DF7-B484-4EB3CAE8CD96}">
      <dsp:nvSpPr>
        <dsp:cNvPr id="0" name=""/>
        <dsp:cNvSpPr/>
      </dsp:nvSpPr>
      <dsp:spPr>
        <a:xfrm>
          <a:off x="1812726" y="770408"/>
          <a:ext cx="4421386" cy="26737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3874869"/>
              <a:satOff val="-12382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bg2"/>
              </a:solidFill>
            </a:rPr>
            <a:t>Modify</a:t>
          </a:r>
        </a:p>
      </dsp:txBody>
      <dsp:txXfrm>
        <a:off x="1812726" y="770408"/>
        <a:ext cx="4421386" cy="770408"/>
      </dsp:txXfrm>
    </dsp:sp>
    <dsp:sp modelId="{029828B5-3258-431D-882A-041C0E0EDDE2}">
      <dsp:nvSpPr>
        <dsp:cNvPr id="0" name=""/>
        <dsp:cNvSpPr/>
      </dsp:nvSpPr>
      <dsp:spPr>
        <a:xfrm>
          <a:off x="951681" y="1540817"/>
          <a:ext cx="1722090" cy="172209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95550-07BB-40B3-9139-075AC1CC3577}">
      <dsp:nvSpPr>
        <dsp:cNvPr id="0" name=""/>
        <dsp:cNvSpPr/>
      </dsp:nvSpPr>
      <dsp:spPr>
        <a:xfrm>
          <a:off x="1812726" y="1540817"/>
          <a:ext cx="4421386" cy="17220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7749738"/>
              <a:satOff val="-24763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accent1"/>
              </a:solidFill>
            </a:rPr>
            <a:t>Register</a:t>
          </a:r>
        </a:p>
      </dsp:txBody>
      <dsp:txXfrm>
        <a:off x="1812726" y="1540817"/>
        <a:ext cx="4421386" cy="770408"/>
      </dsp:txXfrm>
    </dsp:sp>
    <dsp:sp modelId="{B8883990-290C-441C-9649-8A870A9A5294}">
      <dsp:nvSpPr>
        <dsp:cNvPr id="0" name=""/>
        <dsp:cNvSpPr/>
      </dsp:nvSpPr>
      <dsp:spPr>
        <a:xfrm>
          <a:off x="1427522" y="2311226"/>
          <a:ext cx="770408" cy="77040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6A85E-CADD-4AFD-ABCD-E67B5ADD6263}">
      <dsp:nvSpPr>
        <dsp:cNvPr id="0" name=""/>
        <dsp:cNvSpPr/>
      </dsp:nvSpPr>
      <dsp:spPr>
        <a:xfrm>
          <a:off x="1812726" y="2311226"/>
          <a:ext cx="4421386" cy="770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bg2"/>
              </a:solidFill>
            </a:rPr>
            <a:t>Report</a:t>
          </a:r>
        </a:p>
      </dsp:txBody>
      <dsp:txXfrm>
        <a:off x="1812726" y="2311226"/>
        <a:ext cx="4421386" cy="7704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C08EA-FD3E-4F8D-9703-FFFC88898AD5}">
      <dsp:nvSpPr>
        <dsp:cNvPr id="0" name=""/>
        <dsp:cNvSpPr/>
      </dsp:nvSpPr>
      <dsp:spPr>
        <a:xfrm>
          <a:off x="0" y="0"/>
          <a:ext cx="3625453" cy="362545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759A5-924B-4A98-ACCA-D70D79FB8504}">
      <dsp:nvSpPr>
        <dsp:cNvPr id="0" name=""/>
        <dsp:cNvSpPr/>
      </dsp:nvSpPr>
      <dsp:spPr>
        <a:xfrm>
          <a:off x="1812726" y="0"/>
          <a:ext cx="4421386" cy="3625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bg2"/>
              </a:solidFill>
            </a:rPr>
            <a:t>Plan</a:t>
          </a:r>
        </a:p>
      </dsp:txBody>
      <dsp:txXfrm>
        <a:off x="1812726" y="0"/>
        <a:ext cx="4421386" cy="770408"/>
      </dsp:txXfrm>
    </dsp:sp>
    <dsp:sp modelId="{262BEBB7-EA88-4271-8C39-73ACEA4609D3}">
      <dsp:nvSpPr>
        <dsp:cNvPr id="0" name=""/>
        <dsp:cNvSpPr/>
      </dsp:nvSpPr>
      <dsp:spPr>
        <a:xfrm>
          <a:off x="475840" y="770408"/>
          <a:ext cx="2673772" cy="267377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3874869"/>
            <a:satOff val="-12382"/>
            <a:lumOff val="-31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2A442-0F03-4DF7-B484-4EB3CAE8CD96}">
      <dsp:nvSpPr>
        <dsp:cNvPr id="0" name=""/>
        <dsp:cNvSpPr/>
      </dsp:nvSpPr>
      <dsp:spPr>
        <a:xfrm>
          <a:off x="1812726" y="770408"/>
          <a:ext cx="4421386" cy="26737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3874869"/>
              <a:satOff val="-12382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bg2"/>
              </a:solidFill>
            </a:rPr>
            <a:t>Modify</a:t>
          </a:r>
        </a:p>
      </dsp:txBody>
      <dsp:txXfrm>
        <a:off x="1812726" y="770408"/>
        <a:ext cx="4421386" cy="770408"/>
      </dsp:txXfrm>
    </dsp:sp>
    <dsp:sp modelId="{029828B5-3258-431D-882A-041C0E0EDDE2}">
      <dsp:nvSpPr>
        <dsp:cNvPr id="0" name=""/>
        <dsp:cNvSpPr/>
      </dsp:nvSpPr>
      <dsp:spPr>
        <a:xfrm>
          <a:off x="951681" y="1540817"/>
          <a:ext cx="1722090" cy="172209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95550-07BB-40B3-9139-075AC1CC3577}">
      <dsp:nvSpPr>
        <dsp:cNvPr id="0" name=""/>
        <dsp:cNvSpPr/>
      </dsp:nvSpPr>
      <dsp:spPr>
        <a:xfrm>
          <a:off x="1812726" y="1540817"/>
          <a:ext cx="4421386" cy="17220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7749738"/>
              <a:satOff val="-24763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bg2"/>
              </a:solidFill>
            </a:rPr>
            <a:t>Register</a:t>
          </a:r>
        </a:p>
      </dsp:txBody>
      <dsp:txXfrm>
        <a:off x="1812726" y="1540817"/>
        <a:ext cx="4421386" cy="770408"/>
      </dsp:txXfrm>
    </dsp:sp>
    <dsp:sp modelId="{B8883990-290C-441C-9649-8A870A9A5294}">
      <dsp:nvSpPr>
        <dsp:cNvPr id="0" name=""/>
        <dsp:cNvSpPr/>
      </dsp:nvSpPr>
      <dsp:spPr>
        <a:xfrm>
          <a:off x="1427522" y="2311226"/>
          <a:ext cx="770408" cy="77040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6A85E-CADD-4AFD-ABCD-E67B5ADD6263}">
      <dsp:nvSpPr>
        <dsp:cNvPr id="0" name=""/>
        <dsp:cNvSpPr/>
      </dsp:nvSpPr>
      <dsp:spPr>
        <a:xfrm>
          <a:off x="1812726" y="2311226"/>
          <a:ext cx="4421386" cy="770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accent1"/>
              </a:solidFill>
            </a:rPr>
            <a:t>Report</a:t>
          </a:r>
        </a:p>
      </dsp:txBody>
      <dsp:txXfrm>
        <a:off x="1812726" y="2311226"/>
        <a:ext cx="4421386" cy="7704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C08EA-FD3E-4F8D-9703-FFFC88898AD5}">
      <dsp:nvSpPr>
        <dsp:cNvPr id="0" name=""/>
        <dsp:cNvSpPr/>
      </dsp:nvSpPr>
      <dsp:spPr>
        <a:xfrm>
          <a:off x="0" y="0"/>
          <a:ext cx="3625453" cy="362545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759A5-924B-4A98-ACCA-D70D79FB8504}">
      <dsp:nvSpPr>
        <dsp:cNvPr id="0" name=""/>
        <dsp:cNvSpPr/>
      </dsp:nvSpPr>
      <dsp:spPr>
        <a:xfrm>
          <a:off x="1812726" y="0"/>
          <a:ext cx="4421386" cy="3625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accent2"/>
              </a:solidFill>
            </a:rPr>
            <a:t>Plan</a:t>
          </a:r>
        </a:p>
      </dsp:txBody>
      <dsp:txXfrm>
        <a:off x="1812726" y="0"/>
        <a:ext cx="4421386" cy="770408"/>
      </dsp:txXfrm>
    </dsp:sp>
    <dsp:sp modelId="{262BEBB7-EA88-4271-8C39-73ACEA4609D3}">
      <dsp:nvSpPr>
        <dsp:cNvPr id="0" name=""/>
        <dsp:cNvSpPr/>
      </dsp:nvSpPr>
      <dsp:spPr>
        <a:xfrm>
          <a:off x="475840" y="770408"/>
          <a:ext cx="2673772" cy="267377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3874869"/>
            <a:satOff val="-12382"/>
            <a:lumOff val="-31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2A442-0F03-4DF7-B484-4EB3CAE8CD96}">
      <dsp:nvSpPr>
        <dsp:cNvPr id="0" name=""/>
        <dsp:cNvSpPr/>
      </dsp:nvSpPr>
      <dsp:spPr>
        <a:xfrm>
          <a:off x="1812726" y="770408"/>
          <a:ext cx="4421386" cy="26737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3874869"/>
              <a:satOff val="-12382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accent5"/>
              </a:solidFill>
            </a:rPr>
            <a:t>Modify</a:t>
          </a:r>
        </a:p>
      </dsp:txBody>
      <dsp:txXfrm>
        <a:off x="1812726" y="770408"/>
        <a:ext cx="4421386" cy="770408"/>
      </dsp:txXfrm>
    </dsp:sp>
    <dsp:sp modelId="{029828B5-3258-431D-882A-041C0E0EDDE2}">
      <dsp:nvSpPr>
        <dsp:cNvPr id="0" name=""/>
        <dsp:cNvSpPr/>
      </dsp:nvSpPr>
      <dsp:spPr>
        <a:xfrm>
          <a:off x="951681" y="1540817"/>
          <a:ext cx="1722090" cy="172209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95550-07BB-40B3-9139-075AC1CC3577}">
      <dsp:nvSpPr>
        <dsp:cNvPr id="0" name=""/>
        <dsp:cNvSpPr/>
      </dsp:nvSpPr>
      <dsp:spPr>
        <a:xfrm>
          <a:off x="1812726" y="1540817"/>
          <a:ext cx="4421386" cy="17220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7749738"/>
              <a:satOff val="-24763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accent4">
                  <a:lumMod val="75000"/>
                </a:schemeClr>
              </a:solidFill>
            </a:rPr>
            <a:t>Register</a:t>
          </a:r>
        </a:p>
      </dsp:txBody>
      <dsp:txXfrm>
        <a:off x="1812726" y="1540817"/>
        <a:ext cx="4421386" cy="770408"/>
      </dsp:txXfrm>
    </dsp:sp>
    <dsp:sp modelId="{33EB7210-B266-4AEF-98E0-A3B09B20A080}">
      <dsp:nvSpPr>
        <dsp:cNvPr id="0" name=""/>
        <dsp:cNvSpPr/>
      </dsp:nvSpPr>
      <dsp:spPr>
        <a:xfrm>
          <a:off x="1427522" y="2311226"/>
          <a:ext cx="770408" cy="77040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F0679-14C4-457A-B40B-ACDD163C3C1A}">
      <dsp:nvSpPr>
        <dsp:cNvPr id="0" name=""/>
        <dsp:cNvSpPr/>
      </dsp:nvSpPr>
      <dsp:spPr>
        <a:xfrm>
          <a:off x="1812726" y="2311226"/>
          <a:ext cx="4421386" cy="770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accent4"/>
              </a:solidFill>
            </a:rPr>
            <a:t>Report</a:t>
          </a:r>
        </a:p>
      </dsp:txBody>
      <dsp:txXfrm>
        <a:off x="1812726" y="2311226"/>
        <a:ext cx="4421386" cy="770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8AC04-C25E-49A7-B7BF-A8107AF4716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A24F-EBA2-4FE0-8B76-E580F087B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9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8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Courage and swagger of the market leader, especially as it relates to breadth, depth and diversity in higher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expertise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Future-orientation – we are always evolving and adapting to the needs of our diverse customers and the market</a:t>
            </a:r>
          </a:p>
          <a:p>
            <a:pPr marL="173320" indent="-17332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50FC9-AE8C-43DD-A06B-ED8B909D1E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0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al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6616" y="4264234"/>
            <a:ext cx="5730384" cy="1589695"/>
          </a:xfrm>
        </p:spPr>
        <p:txBody>
          <a:bodyPr anchor="b">
            <a:noAutofit/>
          </a:bodyPr>
          <a:lstStyle>
            <a:lvl1pPr>
              <a:buNone/>
              <a:defRPr sz="1700" b="0" spc="0" baseline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PRESENTER NAME, Title, </a:t>
            </a:r>
            <a:r>
              <a:rPr lang="en-US" dirty="0" err="1"/>
              <a:t>Ellucian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7" y="581176"/>
            <a:ext cx="4478528" cy="351367"/>
          </a:xfrm>
        </p:spPr>
        <p:txBody>
          <a:bodyPr>
            <a:noAutofit/>
          </a:bodyPr>
          <a:lstStyle>
            <a:lvl1pPr>
              <a:buNone/>
              <a:defRPr sz="1600" spc="100">
                <a:solidFill>
                  <a:schemeClr val="bg1">
                    <a:lumMod val="75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WEBINAR [optional]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6617" y="1117443"/>
            <a:ext cx="4478528" cy="3790903"/>
          </a:xfrm>
        </p:spPr>
        <p:txBody>
          <a:bodyPr tIns="0" bIns="0" anchor="t">
            <a:noAutofit/>
          </a:bodyPr>
          <a:lstStyle>
            <a:lvl1pPr algn="l">
              <a:lnSpc>
                <a:spcPct val="90000"/>
              </a:lnSpc>
              <a:defRPr sz="37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pic>
        <p:nvPicPr>
          <p:cNvPr id="5" name="Picture 4" descr="ellucian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556" y="5558587"/>
            <a:ext cx="1623521" cy="4432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31280"/>
            <a:ext cx="9144000" cy="4267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27485523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7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al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6616" y="4264234"/>
            <a:ext cx="5730384" cy="1589695"/>
          </a:xfrm>
        </p:spPr>
        <p:txBody>
          <a:bodyPr anchor="b">
            <a:noAutofit/>
          </a:bodyPr>
          <a:lstStyle>
            <a:lvl1pPr>
              <a:buNone/>
              <a:defRPr sz="1700" b="0" spc="0" baseline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PRESENTER NAME, Title, </a:t>
            </a:r>
            <a:r>
              <a:rPr lang="en-US" dirty="0" err="1"/>
              <a:t>Ellucian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7" y="581176"/>
            <a:ext cx="4478528" cy="351367"/>
          </a:xfrm>
        </p:spPr>
        <p:txBody>
          <a:bodyPr>
            <a:noAutofit/>
          </a:bodyPr>
          <a:lstStyle>
            <a:lvl1pPr>
              <a:buNone/>
              <a:defRPr sz="1600" spc="100">
                <a:solidFill>
                  <a:schemeClr val="bg1">
                    <a:lumMod val="75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WEBINAR [optional]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6617" y="1117443"/>
            <a:ext cx="4478528" cy="3790903"/>
          </a:xfrm>
        </p:spPr>
        <p:txBody>
          <a:bodyPr tIns="0" bIns="0" anchor="t">
            <a:noAutofit/>
          </a:bodyPr>
          <a:lstStyle>
            <a:lvl1pPr algn="l">
              <a:lnSpc>
                <a:spcPct val="90000"/>
              </a:lnSpc>
              <a:defRPr sz="37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pic>
        <p:nvPicPr>
          <p:cNvPr id="5" name="Picture 4" descr="ellucian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556" y="5558587"/>
            <a:ext cx="1623521" cy="4432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31280"/>
            <a:ext cx="9144000" cy="4267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0736749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7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al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6616" y="4264234"/>
            <a:ext cx="5730384" cy="1589695"/>
          </a:xfrm>
        </p:spPr>
        <p:txBody>
          <a:bodyPr anchor="b">
            <a:noAutofit/>
          </a:bodyPr>
          <a:lstStyle>
            <a:lvl1pPr>
              <a:buNone/>
              <a:defRPr sz="1700" b="0" spc="0" baseline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PRESENTER NAME, Title, </a:t>
            </a:r>
            <a:r>
              <a:rPr lang="en-US" dirty="0" err="1"/>
              <a:t>Ellucian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7" y="581176"/>
            <a:ext cx="4478528" cy="351367"/>
          </a:xfrm>
        </p:spPr>
        <p:txBody>
          <a:bodyPr>
            <a:noAutofit/>
          </a:bodyPr>
          <a:lstStyle>
            <a:lvl1pPr>
              <a:buNone/>
              <a:defRPr sz="1600" spc="100">
                <a:solidFill>
                  <a:schemeClr val="bg1">
                    <a:lumMod val="75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WEBINAR [optional]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6617" y="1117443"/>
            <a:ext cx="4478528" cy="3790903"/>
          </a:xfrm>
        </p:spPr>
        <p:txBody>
          <a:bodyPr tIns="0" bIns="0" anchor="t">
            <a:noAutofit/>
          </a:bodyPr>
          <a:lstStyle>
            <a:lvl1pPr algn="l">
              <a:lnSpc>
                <a:spcPct val="90000"/>
              </a:lnSpc>
              <a:defRPr sz="37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pic>
        <p:nvPicPr>
          <p:cNvPr id="5" name="Picture 4" descr="ellucian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556" y="5558587"/>
            <a:ext cx="1623521" cy="4432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31280"/>
            <a:ext cx="9144000" cy="4267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5300713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7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al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6616" y="4264234"/>
            <a:ext cx="5730384" cy="1589695"/>
          </a:xfrm>
        </p:spPr>
        <p:txBody>
          <a:bodyPr anchor="b">
            <a:noAutofit/>
          </a:bodyPr>
          <a:lstStyle>
            <a:lvl1pPr>
              <a:buNone/>
              <a:defRPr sz="1700" b="0" spc="0" baseline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PRESENTER NAME, Title, </a:t>
            </a:r>
            <a:r>
              <a:rPr lang="en-US" dirty="0" err="1"/>
              <a:t>Ellucian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6617" y="581176"/>
            <a:ext cx="4478528" cy="351367"/>
          </a:xfrm>
        </p:spPr>
        <p:txBody>
          <a:bodyPr>
            <a:noAutofit/>
          </a:bodyPr>
          <a:lstStyle>
            <a:lvl1pPr>
              <a:buNone/>
              <a:defRPr sz="1600" spc="100">
                <a:solidFill>
                  <a:schemeClr val="bg1">
                    <a:lumMod val="75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WEBINAR [optional]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6617" y="1117443"/>
            <a:ext cx="4478528" cy="3790903"/>
          </a:xfrm>
        </p:spPr>
        <p:txBody>
          <a:bodyPr tIns="0" bIns="0" anchor="t">
            <a:noAutofit/>
          </a:bodyPr>
          <a:lstStyle>
            <a:lvl1pPr algn="l">
              <a:lnSpc>
                <a:spcPct val="90000"/>
              </a:lnSpc>
              <a:defRPr sz="37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pic>
        <p:nvPicPr>
          <p:cNvPr id="5" name="Picture 4" descr="ellucian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556" y="5558587"/>
            <a:ext cx="1623521" cy="4432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31280"/>
            <a:ext cx="9144000" cy="4267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680262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7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16200000">
            <a:off x="3482431" y="617699"/>
            <a:ext cx="2179136" cy="9143999"/>
          </a:xfrm>
          <a:prstGeom prst="rect">
            <a:avLst/>
          </a:prstGeom>
          <a:solidFill>
            <a:srgbClr val="FFFFFF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11125" dist="50800" dir="2700000" algn="tl" rotWithShape="0">
              <a:srgbClr val="A1ABD7">
                <a:alpha val="24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-1" y="4112472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31" name="Rectangle 30"/>
          <p:cNvSpPr/>
          <p:nvPr/>
        </p:nvSpPr>
        <p:spPr>
          <a:xfrm rot="16200000">
            <a:off x="709942" y="3409907"/>
            <a:ext cx="2161730" cy="3581612"/>
          </a:xfrm>
          <a:prstGeom prst="rect">
            <a:avLst/>
          </a:prstGeom>
          <a:gradFill flip="none"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768" y="4361690"/>
            <a:ext cx="8311896" cy="584235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175" dirty="0">
                <a:solidFill>
                  <a:schemeClr val="tx2"/>
                </a:solidFill>
                <a:ea typeface="+mj-ea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29769" y="5017686"/>
            <a:ext cx="1367030" cy="0"/>
            <a:chOff x="833627" y="4881706"/>
            <a:chExt cx="1714502" cy="0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1005077" y="4710256"/>
              <a:ext cx="0" cy="342900"/>
            </a:xfrm>
            <a:prstGeom prst="line">
              <a:avLst/>
            </a:prstGeom>
            <a:ln w="28575">
              <a:solidFill>
                <a:srgbClr val="642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347978" y="4710256"/>
              <a:ext cx="0" cy="342900"/>
            </a:xfrm>
            <a:prstGeom prst="line">
              <a:avLst/>
            </a:prstGeom>
            <a:ln w="28575">
              <a:solidFill>
                <a:srgbClr val="CCD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1690878" y="4710256"/>
              <a:ext cx="0" cy="342900"/>
            </a:xfrm>
            <a:prstGeom prst="line">
              <a:avLst/>
            </a:prstGeom>
            <a:ln w="28575">
              <a:solidFill>
                <a:srgbClr val="47A5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033779" y="4710256"/>
              <a:ext cx="0" cy="342900"/>
            </a:xfrm>
            <a:prstGeom prst="line">
              <a:avLst/>
            </a:prstGeom>
            <a:ln w="28575">
              <a:solidFill>
                <a:srgbClr val="DF1C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376679" y="4710256"/>
              <a:ext cx="0" cy="342900"/>
            </a:xfrm>
            <a:prstGeom prst="line">
              <a:avLst/>
            </a:prstGeom>
            <a:ln w="28575">
              <a:solidFill>
                <a:srgbClr val="462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0334789"/>
      </p:ext>
    </p:extLst>
  </p:cSld>
  <p:clrMapOvr>
    <a:masterClrMapping/>
  </p:clrMapOvr>
  <p:transition>
    <p:wipe dir="r"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8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MBUG 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1600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dirty="0" smtClean="0"/>
              <a:t>Session Title: Help students graduate on time with Ellucian Degree Works Student Educational Planner</a:t>
            </a:r>
          </a:p>
          <a:p>
            <a:pPr algn="l"/>
            <a:r>
              <a:rPr lang="en-US" sz="2000" dirty="0" smtClean="0"/>
              <a:t>Presented By: Serena </a:t>
            </a:r>
            <a:r>
              <a:rPr lang="en-US" sz="2000" dirty="0" err="1" smtClean="0"/>
              <a:t>Hyche</a:t>
            </a:r>
            <a:endParaRPr lang="en-US" sz="2000" dirty="0" smtClean="0"/>
          </a:p>
          <a:p>
            <a:pPr algn="l"/>
            <a:r>
              <a:rPr lang="en-US" sz="2000" dirty="0" smtClean="0"/>
              <a:t>From:  Ellucian</a:t>
            </a:r>
            <a:endParaRPr lang="en-US" sz="2000" dirty="0" smtClean="0"/>
          </a:p>
          <a:p>
            <a:pPr algn="l"/>
            <a:r>
              <a:rPr lang="en-US" sz="2000" dirty="0" smtClean="0"/>
              <a:t>September 10, 2018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71450" y="4206301"/>
            <a:ext cx="5730384" cy="119227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100" b="1" dirty="0"/>
              <a:t>Direct integration with </a:t>
            </a:r>
          </a:p>
          <a:p>
            <a:pPr>
              <a:lnSpc>
                <a:spcPct val="120000"/>
              </a:lnSpc>
            </a:pPr>
            <a:r>
              <a:rPr lang="en-US" sz="2100" b="1" dirty="0"/>
              <a:t>Banner 9 – XE Registration</a:t>
            </a:r>
          </a:p>
          <a:p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500" dirty="0"/>
              <a:t>Register</a:t>
            </a:r>
          </a:p>
        </p:txBody>
      </p:sp>
    </p:spTree>
    <p:extLst>
      <p:ext uri="{BB962C8B-B14F-4D97-AF65-F5344CB8AC3E}">
        <p14:creationId xmlns:p14="http://schemas.microsoft.com/office/powerpoint/2010/main" val="42664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Educational Planner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454944" y="2043112"/>
          <a:ext cx="6234113" cy="3625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65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64592" y="4556059"/>
            <a:ext cx="5730384" cy="119227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100" b="1"/>
              <a:t>Delivered  </a:t>
            </a:r>
            <a:r>
              <a:rPr lang="en-US" sz="2100" b="1" dirty="0"/>
              <a:t>Reports</a:t>
            </a:r>
          </a:p>
          <a:p>
            <a:pPr>
              <a:lnSpc>
                <a:spcPct val="120000"/>
              </a:lnSpc>
            </a:pPr>
            <a:r>
              <a:rPr lang="en-US" sz="2100" b="1" dirty="0"/>
              <a:t>Projected Plan Seat Count Summary</a:t>
            </a:r>
          </a:p>
          <a:p>
            <a:pPr>
              <a:lnSpc>
                <a:spcPct val="120000"/>
              </a:lnSpc>
            </a:pPr>
            <a:r>
              <a:rPr lang="en-US" sz="2100" b="1" dirty="0"/>
              <a:t>Projected Plan Course List Detail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500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11239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77" y="997195"/>
            <a:ext cx="638771" cy="55453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454943" y="1909208"/>
            <a:ext cx="4457700" cy="259508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108201" y="2637155"/>
            <a:ext cx="4457700" cy="273939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2784048" y="3749357"/>
            <a:ext cx="4457700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9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Educational Planner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454944" y="2043112"/>
          <a:ext cx="6234113" cy="3625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512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Degree Works Student Educational Planner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5105400"/>
            <a:ext cx="7239000" cy="1143000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en-US" sz="3600" dirty="0" smtClean="0"/>
              <a:t>Questions</a:t>
            </a:r>
            <a:endParaRPr lang="en-US" sz="3600" dirty="0"/>
          </a:p>
          <a:p>
            <a:pPr marL="109728" indent="0">
              <a:buNone/>
            </a:pPr>
            <a:r>
              <a:rPr lang="en-US" sz="1800" dirty="0">
                <a:solidFill>
                  <a:schemeClr val="accent4"/>
                </a:solidFill>
              </a:rPr>
              <a:t>Serena </a:t>
            </a:r>
            <a:r>
              <a:rPr lang="en-US" sz="1800" dirty="0" err="1">
                <a:solidFill>
                  <a:schemeClr val="accent4"/>
                </a:solidFill>
              </a:rPr>
              <a:t>Hyche</a:t>
            </a:r>
            <a:endParaRPr lang="en-US" sz="1800" dirty="0">
              <a:solidFill>
                <a:schemeClr val="accent4"/>
              </a:solidFill>
            </a:endParaRPr>
          </a:p>
          <a:p>
            <a:pPr marL="109728" indent="0">
              <a:buNone/>
            </a:pPr>
            <a:r>
              <a:rPr lang="en-US" sz="1800" dirty="0">
                <a:solidFill>
                  <a:schemeClr val="accent4"/>
                </a:solidFill>
              </a:rPr>
              <a:t>Solutions Consultant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379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Please turn off your cell phone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Please avoid side conversation during the session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Rules of Etiquette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20.png"/>
          <p:cNvPicPr>
            <a:picLocks noChangeAspect="1"/>
          </p:cNvPicPr>
          <p:nvPr/>
        </p:nvPicPr>
        <p:blipFill>
          <a:blip r:embed="rId3"/>
          <a:srcRect r="17441"/>
          <a:stretch>
            <a:fillRect/>
          </a:stretch>
        </p:blipFill>
        <p:spPr>
          <a:xfrm>
            <a:off x="6169321" y="2441886"/>
            <a:ext cx="1831679" cy="20345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4469131"/>
            <a:ext cx="6858000" cy="106900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3" name="Group 2"/>
          <p:cNvGrpSpPr/>
          <p:nvPr/>
        </p:nvGrpSpPr>
        <p:grpSpPr>
          <a:xfrm>
            <a:off x="1289761" y="1378460"/>
            <a:ext cx="5695555" cy="2519171"/>
            <a:chOff x="2555481" y="3818651"/>
            <a:chExt cx="2955444" cy="1091926"/>
          </a:xfrm>
        </p:grpSpPr>
        <p:sp>
          <p:nvSpPr>
            <p:cNvPr id="4" name="Rounded Rectangular Callout 3"/>
            <p:cNvSpPr/>
            <p:nvPr/>
          </p:nvSpPr>
          <p:spPr>
            <a:xfrm flipH="1">
              <a:off x="2555481" y="3818651"/>
              <a:ext cx="2955444" cy="1091926"/>
            </a:xfrm>
            <a:prstGeom prst="wedgeRoundRectCallout">
              <a:avLst>
                <a:gd name="adj1" fmla="val -33296"/>
                <a:gd name="adj2" fmla="val 85202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rtlCol="0" anchor="t"/>
            <a:lstStyle/>
            <a:p>
              <a:pPr algn="ctr"/>
              <a:endParaRPr lang="en-GB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88735" y="4040762"/>
              <a:ext cx="2922190" cy="680364"/>
            </a:xfrm>
            <a:prstGeom prst="rect">
              <a:avLst/>
            </a:prstGeom>
          </p:spPr>
          <p:txBody>
            <a:bodyPr wrap="square" lIns="108000" rIns="108000">
              <a:spAutoFit/>
            </a:bodyPr>
            <a:lstStyle/>
            <a:p>
              <a:r>
                <a:rPr lang="en-GB" sz="2400" i="1" dirty="0">
                  <a:solidFill>
                    <a:schemeClr val="bg1"/>
                  </a:solidFill>
                </a:rPr>
                <a:t>“…(students) need to understand the     road map to completion &amp; know how to use it to achieve personal goals.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62432" y="4657428"/>
            <a:ext cx="5417463" cy="697831"/>
          </a:xfrm>
          <a:prstGeom prst="rect">
            <a:avLst/>
          </a:prstGeom>
          <a:noFill/>
        </p:spPr>
        <p:txBody>
          <a:bodyPr wrap="square" lIns="27000" rIns="27000" rtlCol="0" anchor="ctr" anchorCtr="0">
            <a:no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</a:rPr>
              <a:t>Vincent Tinto</a:t>
            </a:r>
          </a:p>
          <a:p>
            <a:pPr algn="r"/>
            <a:r>
              <a:rPr lang="en-GB" sz="1350" i="1" dirty="0">
                <a:solidFill>
                  <a:schemeClr val="bg1"/>
                </a:solidFill>
              </a:rPr>
              <a:t>Distinguished Professor Emeritus</a:t>
            </a:r>
          </a:p>
          <a:p>
            <a:pPr algn="r"/>
            <a:r>
              <a:rPr lang="en-GB" sz="1350" i="1" dirty="0">
                <a:solidFill>
                  <a:schemeClr val="bg1"/>
                </a:solidFill>
              </a:rPr>
              <a:t>Syracuse University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54663" y="2646894"/>
            <a:ext cx="3016754" cy="715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54662" y="3581486"/>
            <a:ext cx="536575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050" i="1" dirty="0">
                <a:solidFill>
                  <a:schemeClr val="bg1"/>
                </a:solidFill>
              </a:rPr>
              <a:t>“Taking Student Retention Seriously”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728091" y="3009075"/>
            <a:ext cx="198690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3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Educational Planner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454944" y="2043112"/>
          <a:ext cx="6234113" cy="3625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210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3C08EA-FD3E-4F8D-9703-FFFC88898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8759A5-924B-4A98-ACCA-D70D79FB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2BEBB7-EA88-4271-8C39-73ACEA460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F2A442-0F03-4DF7-B484-4EB3CAE8C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9828B5-3258-431D-882A-041C0E0ED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F95550-07BB-40B3-9139-075AC1CC3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CFB842-7F06-4AB2-A153-D74547163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FEB1D1-CECC-4500-A981-DEFD90AED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Educational Planner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454944" y="2043112"/>
          <a:ext cx="6234113" cy="3625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392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6836" y="3682746"/>
            <a:ext cx="5655607" cy="179426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100" b="1" dirty="0"/>
              <a:t>Standardized Templates</a:t>
            </a:r>
            <a:br>
              <a:rPr lang="en-US" sz="2100" b="1" dirty="0"/>
            </a:br>
            <a:r>
              <a:rPr lang="en-US" sz="2100" b="1" dirty="0"/>
              <a:t>On/Off Track Notification</a:t>
            </a:r>
            <a:br>
              <a:rPr lang="en-US" sz="2100" b="1" dirty="0"/>
            </a:br>
            <a:r>
              <a:rPr lang="en-US" sz="2100" b="1" dirty="0"/>
              <a:t>Non-course Requirements</a:t>
            </a:r>
            <a:br>
              <a:rPr lang="en-US" sz="2100" b="1" dirty="0"/>
            </a:br>
            <a:endParaRPr lang="en-US" sz="2100" dirty="0"/>
          </a:p>
        </p:txBody>
      </p:sp>
      <p:sp>
        <p:nvSpPr>
          <p:cNvPr id="5" name="Tit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500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92622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Educational Planner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454944" y="2043112"/>
          <a:ext cx="6234113" cy="3625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06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500" dirty="0"/>
              <a:t>Modify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1753" y="3869318"/>
            <a:ext cx="4478528" cy="284317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100" b="1" dirty="0"/>
              <a:t>Multiple Plans</a:t>
            </a:r>
            <a:br>
              <a:rPr lang="en-US" sz="2100" b="1" dirty="0"/>
            </a:br>
            <a:r>
              <a:rPr lang="en-US" sz="2100" b="1" dirty="0"/>
              <a:t>Approval Process</a:t>
            </a:r>
            <a:br>
              <a:rPr lang="en-US" sz="2100" b="1" dirty="0"/>
            </a:br>
            <a:r>
              <a:rPr lang="en-US" sz="2100" b="1" dirty="0"/>
              <a:t>Create Block</a:t>
            </a:r>
            <a:br>
              <a:rPr lang="en-US" sz="2100" b="1" dirty="0"/>
            </a:b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0317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Educational Planner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454944" y="2043112"/>
          <a:ext cx="6234113" cy="3625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481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</TotalTime>
  <Words>216</Words>
  <Application>Microsoft Office PowerPoint</Application>
  <PresentationFormat>On-screen Show (4:3)</PresentationFormat>
  <Paragraphs>64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MBUG 2018 </vt:lpstr>
      <vt:lpstr>Session Rules of Etiquette</vt:lpstr>
      <vt:lpstr>PowerPoint Presentation</vt:lpstr>
      <vt:lpstr>Student Educational Planner</vt:lpstr>
      <vt:lpstr>Student Educational Planner</vt:lpstr>
      <vt:lpstr>Standardized Templates On/Off Track Notification Non-course Requirements </vt:lpstr>
      <vt:lpstr>Student Educational Planner</vt:lpstr>
      <vt:lpstr>Multiple Plans Approval Process Create Block </vt:lpstr>
      <vt:lpstr>Student Educational Planner</vt:lpstr>
      <vt:lpstr>PowerPoint Presentation</vt:lpstr>
      <vt:lpstr>Student Educational Planner</vt:lpstr>
      <vt:lpstr>PowerPoint Presentation</vt:lpstr>
      <vt:lpstr>Reports</vt:lpstr>
      <vt:lpstr>Student Educational Planner</vt:lpstr>
      <vt:lpstr>Degree Works Student Educational Planner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Hyche, Serena</cp:lastModifiedBy>
  <cp:revision>15</cp:revision>
  <dcterms:created xsi:type="dcterms:W3CDTF">2013-01-30T03:13:35Z</dcterms:created>
  <dcterms:modified xsi:type="dcterms:W3CDTF">2018-08-22T14:22:23Z</dcterms:modified>
</cp:coreProperties>
</file>