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9" r:id="rId10"/>
    <p:sldId id="270" r:id="rId11"/>
    <p:sldId id="271" r:id="rId12"/>
    <p:sldId id="272" r:id="rId13"/>
    <p:sldId id="273" r:id="rId14"/>
    <p:sldId id="268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hkmiller@prcc.edu" TargetMode="External"/><Relationship Id="rId2" Type="http://schemas.openxmlformats.org/officeDocument/2006/relationships/hyperlink" Target="mailto:mdegraw@prc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2018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Title: Banner SSB FERPA Authorizations</a:t>
            </a:r>
          </a:p>
          <a:p>
            <a:pPr algn="l"/>
            <a:r>
              <a:rPr lang="en-US" sz="2000" dirty="0" smtClean="0"/>
              <a:t>Presented By: Mary DeGraw &amp; Hannah Miller</a:t>
            </a:r>
          </a:p>
          <a:p>
            <a:pPr algn="l"/>
            <a:r>
              <a:rPr lang="en-US" sz="2000" dirty="0" smtClean="0"/>
              <a:t>Institution: Pearl River Community College</a:t>
            </a:r>
          </a:p>
          <a:p>
            <a:pPr algn="l"/>
            <a:r>
              <a:rPr lang="en-US" sz="2000" dirty="0" smtClean="0"/>
              <a:t>September 11, 2018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393831"/>
            <a:ext cx="8430803" cy="561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22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76200"/>
            <a:ext cx="8229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69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"/>
            <a:ext cx="82296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439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1809" y="228600"/>
            <a:ext cx="8080382" cy="577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625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PICTURE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3470" y="278463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Student accesses &amp; submits form after logging into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Riverguide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(Portal)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67200" y="2369133"/>
            <a:ext cx="304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Data Entry is generated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on SPACMNT with consistent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formatting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&amp; Confidently Flag is auto-checked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when ANY information is not authorized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7" name="Straight Arrow Connector 16"/>
          <p:cNvCxnSpPr>
            <a:stCxn id="7" idx="3"/>
            <a:endCxn id="10" idx="1"/>
          </p:cNvCxnSpPr>
          <p:nvPr/>
        </p:nvCxnSpPr>
        <p:spPr>
          <a:xfrm>
            <a:off x="3015670" y="3384795"/>
            <a:ext cx="125153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291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reached out to Houston Baptist University for code/information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utilized remote technical programming help from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Ellucian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ended up with the following custom pieces: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SSB page: szrbferpaapp.P_FerpaView1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Package: BANINST1.szrbferpaapp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Tables: PRCCUSR.SZRBCLOB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PRCCUSR.SZRBFERPA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about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76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6866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FERPA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authorizations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Banner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2032 FERPA authorizations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our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5471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enrolled this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fall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(37%)*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r">
              <a:buNone/>
            </a:pPr>
            <a:r>
              <a:rPr lang="en-US" sz="1600" dirty="0" smtClean="0"/>
              <a:t>*numbers pulled 8/23/2018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Launch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33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Mary DeGraw, Administrative Applications Director @ Pearl River Community College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mdegraw@prcc.edu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Hannah Miller,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Data Management Coordinator @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Pearl River Community College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hkmiller@prcc.edu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40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Family Educational Rights and Privacy Act (FERPA) affords eligible students certain rights with respect to their education records. (An “eligible student” under FERPA is a student who is 18 years of age or older or who attends a postsecondary institution at any age.) These rights include: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right to inspect and review the student's education records within 45 days after the day the University receives a request for access.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right to request the amendment of the student’s education records that the student believes is inaccurate, misleading, or otherwise in violation of the student’s privacy rights under  FERPA.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right to provide written consent before the University discloses personally identifiable information (PII) from the student's education records, except to the extent that FERPA authorizes disclosure without consent.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right to file a complaint with the U.S. Department of Education concerning alleged failures by the University to comply with the requirements of FERPA.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FERPA Rights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PICTURE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417638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 gets form from Admissions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0800000" flipH="1" flipV="1">
            <a:off x="685800" y="2237472"/>
            <a:ext cx="2329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 gets form from Records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3470" y="3084714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 gets form from Financial Aid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3470" y="3931955"/>
            <a:ext cx="2514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 gets form from Veteran Services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5074955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 gets form from Cashier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67200" y="2369133"/>
            <a:ext cx="182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Entry on SPACMNT (open text)  &amp; “What is the Confidentiality Flag?”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5" idx="3"/>
          </p:cNvCxnSpPr>
          <p:nvPr/>
        </p:nvCxnSpPr>
        <p:spPr>
          <a:xfrm>
            <a:off x="2895600" y="1740804"/>
            <a:ext cx="1371600" cy="1143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</p:cNvCxnSpPr>
          <p:nvPr/>
        </p:nvCxnSpPr>
        <p:spPr>
          <a:xfrm>
            <a:off x="3015670" y="2560638"/>
            <a:ext cx="1251530" cy="323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</p:cNvCxnSpPr>
          <p:nvPr/>
        </p:nvCxnSpPr>
        <p:spPr>
          <a:xfrm flipV="1">
            <a:off x="3015670" y="2883804"/>
            <a:ext cx="1251530" cy="524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</p:cNvCxnSpPr>
          <p:nvPr/>
        </p:nvCxnSpPr>
        <p:spPr>
          <a:xfrm flipV="1">
            <a:off x="3168071" y="2883804"/>
            <a:ext cx="1099129" cy="1509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3"/>
          </p:cNvCxnSpPr>
          <p:nvPr/>
        </p:nvCxnSpPr>
        <p:spPr>
          <a:xfrm flipV="1">
            <a:off x="2971800" y="2915010"/>
            <a:ext cx="1295400" cy="24831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472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do we get a student’s FERPA authorization when they cross campuses,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 have increases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online students,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 have increases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commuting students, and no required orientation, etc.?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Once we get the authorization: How do we get the information across our entire staff, much less across our three campuses?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on our Campus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9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FERPA Authorizations needed to be Online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process Needed to be easy to understand (little to no directions required)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Communication to all staff needed to be handled through secure location that people had access to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process could not create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overburdening additional task on any one person/office 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manage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973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Utilize RIVERGUIDE (Portal) and Banner.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Anyone with access to SPACMNT can access approved authorizations.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“Appropriate” use of the Confidentiality Flag within Banner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Allowing us to provide a more secure approach (we now require people to know a code word before getting data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6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Showcase FERPA Authorizations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20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28600"/>
            <a:ext cx="8229600" cy="55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676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</TotalTime>
  <Words>572</Words>
  <Application>Microsoft Office PowerPoint</Application>
  <PresentationFormat>On-screen Show (4:3)</PresentationFormat>
  <Paragraphs>66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MBUG 2018 </vt:lpstr>
      <vt:lpstr>Session Rules of Etiquette</vt:lpstr>
      <vt:lpstr>FERPA Rights</vt:lpstr>
      <vt:lpstr>BEFORE PICTURE</vt:lpstr>
      <vt:lpstr>Questions on our Campus</vt:lpstr>
      <vt:lpstr>Solution Requirements</vt:lpstr>
      <vt:lpstr>Solution Decision</vt:lpstr>
      <vt:lpstr>Showcase FERPA Authorizations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AFTER PICTURE</vt:lpstr>
      <vt:lpstr>Notes about Development</vt:lpstr>
      <vt:lpstr>Results from Launch 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Mary DeGraw</cp:lastModifiedBy>
  <cp:revision>20</cp:revision>
  <dcterms:created xsi:type="dcterms:W3CDTF">2013-01-30T03:13:35Z</dcterms:created>
  <dcterms:modified xsi:type="dcterms:W3CDTF">2018-08-23T14:25:13Z</dcterms:modified>
</cp:coreProperties>
</file>