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1" r:id="rId5"/>
    <p:sldMasterId id="2147483759" r:id="rId6"/>
    <p:sldMasterId id="2147483784" r:id="rId7"/>
    <p:sldMasterId id="2147483805" r:id="rId8"/>
    <p:sldMasterId id="2147483827" r:id="rId9"/>
  </p:sldMasterIdLst>
  <p:notesMasterIdLst>
    <p:notesMasterId r:id="rId63"/>
  </p:notesMasterIdLst>
  <p:sldIdLst>
    <p:sldId id="318" r:id="rId10"/>
    <p:sldId id="390" r:id="rId11"/>
    <p:sldId id="257" r:id="rId12"/>
    <p:sldId id="258" r:id="rId13"/>
    <p:sldId id="277" r:id="rId14"/>
    <p:sldId id="391" r:id="rId15"/>
    <p:sldId id="392" r:id="rId16"/>
    <p:sldId id="288" r:id="rId17"/>
    <p:sldId id="311" r:id="rId18"/>
    <p:sldId id="312" r:id="rId19"/>
    <p:sldId id="289" r:id="rId20"/>
    <p:sldId id="308" r:id="rId21"/>
    <p:sldId id="313" r:id="rId22"/>
    <p:sldId id="387" r:id="rId23"/>
    <p:sldId id="388" r:id="rId24"/>
    <p:sldId id="389" r:id="rId25"/>
    <p:sldId id="315" r:id="rId26"/>
    <p:sldId id="316" r:id="rId27"/>
    <p:sldId id="266" r:id="rId28"/>
    <p:sldId id="395" r:id="rId29"/>
    <p:sldId id="393" r:id="rId30"/>
    <p:sldId id="394" r:id="rId31"/>
    <p:sldId id="397" r:id="rId32"/>
    <p:sldId id="396" r:id="rId33"/>
    <p:sldId id="304" r:id="rId34"/>
    <p:sldId id="305" r:id="rId35"/>
    <p:sldId id="306" r:id="rId36"/>
    <p:sldId id="341" r:id="rId37"/>
    <p:sldId id="336" r:id="rId38"/>
    <p:sldId id="337" r:id="rId39"/>
    <p:sldId id="338" r:id="rId40"/>
    <p:sldId id="339" r:id="rId41"/>
    <p:sldId id="340" r:id="rId42"/>
    <p:sldId id="360" r:id="rId43"/>
    <p:sldId id="347" r:id="rId44"/>
    <p:sldId id="348" r:id="rId45"/>
    <p:sldId id="349" r:id="rId46"/>
    <p:sldId id="350" r:id="rId47"/>
    <p:sldId id="354" r:id="rId48"/>
    <p:sldId id="359" r:id="rId49"/>
    <p:sldId id="361" r:id="rId50"/>
    <p:sldId id="362" r:id="rId51"/>
    <p:sldId id="323" r:id="rId52"/>
    <p:sldId id="324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7518" autoAdjust="0"/>
  </p:normalViewPr>
  <p:slideViewPr>
    <p:cSldViewPr>
      <p:cViewPr>
        <p:scale>
          <a:sx n="90" d="100"/>
          <a:sy n="90" d="100"/>
        </p:scale>
        <p:origin x="-118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80F44-8C35-4BEA-9105-2E7AB8DF1356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CD2CAB-8F03-476F-9A61-870528876628}">
      <dgm:prSet phldrT="[Text]" custT="1"/>
      <dgm:spPr/>
      <dgm:t>
        <a:bodyPr/>
        <a:lstStyle/>
        <a:p>
          <a:pPr rtl="0"/>
          <a:r>
            <a:rPr lang="en-US" sz="2000" dirty="0" smtClean="0"/>
            <a:t>Difficult to execute on a high-touch strategy, inefficient processes, confusion over what is and what is not working</a:t>
          </a:r>
          <a:endParaRPr lang="en-US" sz="2000" dirty="0">
            <a:solidFill>
              <a:schemeClr val="bg1">
                <a:lumMod val="95000"/>
              </a:schemeClr>
            </a:solidFill>
          </a:endParaRPr>
        </a:p>
      </dgm:t>
    </dgm:pt>
    <dgm:pt modelId="{1EF41F87-67BC-4193-8330-4087AFC553BD}" type="parTrans" cxnId="{C7393B44-9931-4105-9707-7B41E6938283}">
      <dgm:prSet/>
      <dgm:spPr/>
      <dgm:t>
        <a:bodyPr/>
        <a:lstStyle/>
        <a:p>
          <a:endParaRPr lang="en-US"/>
        </a:p>
      </dgm:t>
    </dgm:pt>
    <dgm:pt modelId="{5A41C64F-C7D0-4DFC-8F4C-F6C90951BB9E}" type="sibTrans" cxnId="{C7393B44-9931-4105-9707-7B41E6938283}">
      <dgm:prSet/>
      <dgm:spPr/>
      <dgm:t>
        <a:bodyPr/>
        <a:lstStyle/>
        <a:p>
          <a:endParaRPr lang="en-US"/>
        </a:p>
      </dgm:t>
    </dgm:pt>
    <dgm:pt modelId="{49204AD1-67A2-4832-84D6-1E715DA59BE8}">
      <dgm:prSet phldrT="[Text]"/>
      <dgm:spPr/>
      <dgm:t>
        <a:bodyPr/>
        <a:lstStyle/>
        <a:p>
          <a:r>
            <a:rPr lang="en-US" dirty="0" smtClean="0"/>
            <a:t>Missed targets; high discount rates</a:t>
          </a:r>
          <a:endParaRPr lang="en-US" dirty="0"/>
        </a:p>
      </dgm:t>
    </dgm:pt>
    <dgm:pt modelId="{EDA588D3-5782-4DC2-9758-66010D214853}" type="parTrans" cxnId="{F404B181-240A-4343-98CC-21693743E4B0}">
      <dgm:prSet/>
      <dgm:spPr/>
      <dgm:t>
        <a:bodyPr/>
        <a:lstStyle/>
        <a:p>
          <a:endParaRPr lang="en-US"/>
        </a:p>
      </dgm:t>
    </dgm:pt>
    <dgm:pt modelId="{B597C274-5351-43E8-9BA7-E9E53D037E14}" type="sibTrans" cxnId="{F404B181-240A-4343-98CC-21693743E4B0}">
      <dgm:prSet/>
      <dgm:spPr/>
      <dgm:t>
        <a:bodyPr/>
        <a:lstStyle/>
        <a:p>
          <a:endParaRPr lang="en-US"/>
        </a:p>
      </dgm:t>
    </dgm:pt>
    <dgm:pt modelId="{FC36CF82-F9E5-4BDB-B319-FA323243D43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Decreasing yield on recruitment strategies</a:t>
          </a:r>
          <a:endParaRPr lang="en-US" dirty="0"/>
        </a:p>
      </dgm:t>
    </dgm:pt>
    <dgm:pt modelId="{93388747-5ECB-46AE-9309-8F641809740D}" type="parTrans" cxnId="{2D67A0C5-4427-459E-AC3A-16CD9B6FBE5F}">
      <dgm:prSet/>
      <dgm:spPr/>
      <dgm:t>
        <a:bodyPr/>
        <a:lstStyle/>
        <a:p>
          <a:endParaRPr lang="en-US"/>
        </a:p>
      </dgm:t>
    </dgm:pt>
    <dgm:pt modelId="{1054C93D-E180-4EEC-ACA8-91969FC9A65F}" type="sibTrans" cxnId="{2D67A0C5-4427-459E-AC3A-16CD9B6FBE5F}">
      <dgm:prSet/>
      <dgm:spPr/>
      <dgm:t>
        <a:bodyPr/>
        <a:lstStyle/>
        <a:p>
          <a:endParaRPr lang="en-US"/>
        </a:p>
      </dgm:t>
    </dgm:pt>
    <dgm:pt modelId="{4B095439-CE4A-41C7-9C5D-048117E7652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Resources invested inefficiently, both time and money</a:t>
          </a:r>
          <a:endParaRPr lang="en-US" dirty="0"/>
        </a:p>
      </dgm:t>
    </dgm:pt>
    <dgm:pt modelId="{73E29ACC-A665-4FE0-8D93-3A7C7C32B573}" type="parTrans" cxnId="{687E262C-D048-469F-8667-B5267055E813}">
      <dgm:prSet/>
      <dgm:spPr/>
      <dgm:t>
        <a:bodyPr/>
        <a:lstStyle/>
        <a:p>
          <a:endParaRPr lang="en-US"/>
        </a:p>
      </dgm:t>
    </dgm:pt>
    <dgm:pt modelId="{40FD6E14-E12F-4084-B382-440C29D0BE28}" type="sibTrans" cxnId="{687E262C-D048-469F-8667-B5267055E813}">
      <dgm:prSet/>
      <dgm:spPr/>
      <dgm:t>
        <a:bodyPr/>
        <a:lstStyle/>
        <a:p>
          <a:endParaRPr lang="en-US"/>
        </a:p>
      </dgm:t>
    </dgm:pt>
    <dgm:pt modelId="{9F8B7DB9-184B-462E-8FC9-7F18C8A4A1E3}" type="pres">
      <dgm:prSet presAssocID="{19080F44-8C35-4BEA-9105-2E7AB8DF135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D7EC6F2-6F52-4C79-837A-59E96374A024}" type="pres">
      <dgm:prSet presAssocID="{52CD2CAB-8F03-476F-9A61-87052887662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061DB043-525E-478A-9B50-73491B4FA54B}" type="pres">
      <dgm:prSet presAssocID="{52CD2CAB-8F03-476F-9A61-870528876628}" presName="Accent1" presStyleLbl="node1" presStyleIdx="0" presStyleCnt="15"/>
      <dgm:spPr/>
    </dgm:pt>
    <dgm:pt modelId="{20C4AF19-6946-40E5-86A9-C4AAD5E9AF51}" type="pres">
      <dgm:prSet presAssocID="{52CD2CAB-8F03-476F-9A61-870528876628}" presName="Accent2" presStyleLbl="node1" presStyleIdx="1" presStyleCnt="15"/>
      <dgm:spPr/>
    </dgm:pt>
    <dgm:pt modelId="{8E2F6269-BBAF-438A-BAB8-B055D2217DDE}" type="pres">
      <dgm:prSet presAssocID="{52CD2CAB-8F03-476F-9A61-870528876628}" presName="Accent3" presStyleLbl="node1" presStyleIdx="2" presStyleCnt="15"/>
      <dgm:spPr/>
    </dgm:pt>
    <dgm:pt modelId="{97436A41-71DB-4A0F-AA5E-3EEBFAAC1CBF}" type="pres">
      <dgm:prSet presAssocID="{52CD2CAB-8F03-476F-9A61-870528876628}" presName="Accent4" presStyleLbl="node1" presStyleIdx="3" presStyleCnt="15"/>
      <dgm:spPr/>
    </dgm:pt>
    <dgm:pt modelId="{B65A5736-1C7E-4B48-B410-61286E6EDE8F}" type="pres">
      <dgm:prSet presAssocID="{52CD2CAB-8F03-476F-9A61-870528876628}" presName="Accent5" presStyleLbl="node1" presStyleIdx="4" presStyleCnt="15"/>
      <dgm:spPr/>
    </dgm:pt>
    <dgm:pt modelId="{0F0AC1C8-1DD1-4184-8F9A-842E9E4C30B2}" type="pres">
      <dgm:prSet presAssocID="{52CD2CAB-8F03-476F-9A61-870528876628}" presName="Accent6" presStyleLbl="node1" presStyleIdx="5" presStyleCnt="15"/>
      <dgm:spPr/>
    </dgm:pt>
    <dgm:pt modelId="{B53EF20C-9068-4FBD-AE3C-E540A5B7B378}" type="pres">
      <dgm:prSet presAssocID="{49204AD1-67A2-4832-84D6-1E715DA59BE8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7F518BA-BD7F-4128-AC28-25804D78B442}" type="pres">
      <dgm:prSet presAssocID="{49204AD1-67A2-4832-84D6-1E715DA59BE8}" presName="Accent7" presStyleCnt="0"/>
      <dgm:spPr/>
    </dgm:pt>
    <dgm:pt modelId="{686FE43E-4ED3-4C2C-9E80-9BB10946FEE6}" type="pres">
      <dgm:prSet presAssocID="{49204AD1-67A2-4832-84D6-1E715DA59BE8}" presName="AccentHold1" presStyleLbl="node1" presStyleIdx="7" presStyleCnt="15"/>
      <dgm:spPr/>
    </dgm:pt>
    <dgm:pt modelId="{B5BCA5C5-DA2B-442A-9580-112CE53091D9}" type="pres">
      <dgm:prSet presAssocID="{49204AD1-67A2-4832-84D6-1E715DA59BE8}" presName="Accent8" presStyleCnt="0"/>
      <dgm:spPr/>
    </dgm:pt>
    <dgm:pt modelId="{7E00CBDD-E1ED-40EE-9854-A43954E6D356}" type="pres">
      <dgm:prSet presAssocID="{49204AD1-67A2-4832-84D6-1E715DA59BE8}" presName="AccentHold2" presStyleLbl="node1" presStyleIdx="8" presStyleCnt="15"/>
      <dgm:spPr/>
    </dgm:pt>
    <dgm:pt modelId="{DE8316DF-D3B7-4CFF-A00A-802E46263B2A}" type="pres">
      <dgm:prSet presAssocID="{FC36CF82-F9E5-4BDB-B319-FA323243D43D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3D4F597-B5FD-4882-ACEB-D23E59B0E741}" type="pres">
      <dgm:prSet presAssocID="{FC36CF82-F9E5-4BDB-B319-FA323243D43D}" presName="Accent9" presStyleCnt="0"/>
      <dgm:spPr/>
    </dgm:pt>
    <dgm:pt modelId="{3E00E3EE-DE00-4537-BA7C-2C7A5ECEF42D}" type="pres">
      <dgm:prSet presAssocID="{FC36CF82-F9E5-4BDB-B319-FA323243D43D}" presName="AccentHold1" presStyleLbl="node1" presStyleIdx="10" presStyleCnt="15"/>
      <dgm:spPr/>
    </dgm:pt>
    <dgm:pt modelId="{214C7928-8F0F-4298-830D-46DB6B71DED3}" type="pres">
      <dgm:prSet presAssocID="{FC36CF82-F9E5-4BDB-B319-FA323243D43D}" presName="Accent10" presStyleCnt="0"/>
      <dgm:spPr/>
    </dgm:pt>
    <dgm:pt modelId="{9B4A7E63-D5A0-42F3-B5A7-2039D79CB86B}" type="pres">
      <dgm:prSet presAssocID="{FC36CF82-F9E5-4BDB-B319-FA323243D43D}" presName="AccentHold2" presStyleLbl="node1" presStyleIdx="11" presStyleCnt="15"/>
      <dgm:spPr/>
    </dgm:pt>
    <dgm:pt modelId="{C7009C04-ACF1-40FD-9E2B-B0A45B9C7FC5}" type="pres">
      <dgm:prSet presAssocID="{FC36CF82-F9E5-4BDB-B319-FA323243D43D}" presName="Accent11" presStyleCnt="0"/>
      <dgm:spPr/>
    </dgm:pt>
    <dgm:pt modelId="{275FAA38-32A1-47A0-ABA5-CAF3F17E8021}" type="pres">
      <dgm:prSet presAssocID="{FC36CF82-F9E5-4BDB-B319-FA323243D43D}" presName="AccentHold3" presStyleLbl="node1" presStyleIdx="12" presStyleCnt="15"/>
      <dgm:spPr/>
    </dgm:pt>
    <dgm:pt modelId="{FE9AAB79-B126-4854-8DF4-5B59CF767F26}" type="pres">
      <dgm:prSet presAssocID="{4B095439-CE4A-41C7-9C5D-048117E7652C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10CDF52-EA6A-412A-9C02-378D266ADEB3}" type="pres">
      <dgm:prSet presAssocID="{4B095439-CE4A-41C7-9C5D-048117E7652C}" presName="Accent12" presStyleCnt="0"/>
      <dgm:spPr/>
    </dgm:pt>
    <dgm:pt modelId="{81C44C63-576F-4EBD-BD2E-C80AF087B994}" type="pres">
      <dgm:prSet presAssocID="{4B095439-CE4A-41C7-9C5D-048117E7652C}" presName="AccentHold1" presStyleLbl="node1" presStyleIdx="14" presStyleCnt="15"/>
      <dgm:spPr/>
    </dgm:pt>
  </dgm:ptLst>
  <dgm:cxnLst>
    <dgm:cxn modelId="{7193C79C-E7D9-4CA2-B51A-0B96882C3327}" type="presOf" srcId="{4B095439-CE4A-41C7-9C5D-048117E7652C}" destId="{FE9AAB79-B126-4854-8DF4-5B59CF767F26}" srcOrd="0" destOrd="0" presId="urn:microsoft.com/office/officeart/2009/3/layout/CircleRelationship"/>
    <dgm:cxn modelId="{C7393B44-9931-4105-9707-7B41E6938283}" srcId="{19080F44-8C35-4BEA-9105-2E7AB8DF1356}" destId="{52CD2CAB-8F03-476F-9A61-870528876628}" srcOrd="0" destOrd="0" parTransId="{1EF41F87-67BC-4193-8330-4087AFC553BD}" sibTransId="{5A41C64F-C7D0-4DFC-8F4C-F6C90951BB9E}"/>
    <dgm:cxn modelId="{B57FB33D-54D5-4043-8454-49CCB08E3DB5}" type="presOf" srcId="{52CD2CAB-8F03-476F-9A61-870528876628}" destId="{BD7EC6F2-6F52-4C79-837A-59E96374A024}" srcOrd="0" destOrd="0" presId="urn:microsoft.com/office/officeart/2009/3/layout/CircleRelationship"/>
    <dgm:cxn modelId="{2D67A0C5-4427-459E-AC3A-16CD9B6FBE5F}" srcId="{52CD2CAB-8F03-476F-9A61-870528876628}" destId="{FC36CF82-F9E5-4BDB-B319-FA323243D43D}" srcOrd="1" destOrd="0" parTransId="{93388747-5ECB-46AE-9309-8F641809740D}" sibTransId="{1054C93D-E180-4EEC-ACA8-91969FC9A65F}"/>
    <dgm:cxn modelId="{4BED7575-6AA6-4014-96A3-5266256F4A69}" type="presOf" srcId="{49204AD1-67A2-4832-84D6-1E715DA59BE8}" destId="{B53EF20C-9068-4FBD-AE3C-E540A5B7B378}" srcOrd="0" destOrd="0" presId="urn:microsoft.com/office/officeart/2009/3/layout/CircleRelationship"/>
    <dgm:cxn modelId="{687E262C-D048-469F-8667-B5267055E813}" srcId="{52CD2CAB-8F03-476F-9A61-870528876628}" destId="{4B095439-CE4A-41C7-9C5D-048117E7652C}" srcOrd="2" destOrd="0" parTransId="{73E29ACC-A665-4FE0-8D93-3A7C7C32B573}" sibTransId="{40FD6E14-E12F-4084-B382-440C29D0BE28}"/>
    <dgm:cxn modelId="{F404B181-240A-4343-98CC-21693743E4B0}" srcId="{52CD2CAB-8F03-476F-9A61-870528876628}" destId="{49204AD1-67A2-4832-84D6-1E715DA59BE8}" srcOrd="0" destOrd="0" parTransId="{EDA588D3-5782-4DC2-9758-66010D214853}" sibTransId="{B597C274-5351-43E8-9BA7-E9E53D037E14}"/>
    <dgm:cxn modelId="{679906DC-9F36-498A-81B6-C237F1AD3BDE}" type="presOf" srcId="{FC36CF82-F9E5-4BDB-B319-FA323243D43D}" destId="{DE8316DF-D3B7-4CFF-A00A-802E46263B2A}" srcOrd="0" destOrd="0" presId="urn:microsoft.com/office/officeart/2009/3/layout/CircleRelationship"/>
    <dgm:cxn modelId="{940A2B9A-980A-4142-AA53-CC43E198DDFB}" type="presOf" srcId="{19080F44-8C35-4BEA-9105-2E7AB8DF1356}" destId="{9F8B7DB9-184B-462E-8FC9-7F18C8A4A1E3}" srcOrd="0" destOrd="0" presId="urn:microsoft.com/office/officeart/2009/3/layout/CircleRelationship"/>
    <dgm:cxn modelId="{97232917-11E7-47CA-8886-84AFD1C61493}" type="presParOf" srcId="{9F8B7DB9-184B-462E-8FC9-7F18C8A4A1E3}" destId="{BD7EC6F2-6F52-4C79-837A-59E96374A024}" srcOrd="0" destOrd="0" presId="urn:microsoft.com/office/officeart/2009/3/layout/CircleRelationship"/>
    <dgm:cxn modelId="{E0CBAED1-7E7C-4762-AF87-9755BC8D350A}" type="presParOf" srcId="{9F8B7DB9-184B-462E-8FC9-7F18C8A4A1E3}" destId="{061DB043-525E-478A-9B50-73491B4FA54B}" srcOrd="1" destOrd="0" presId="urn:microsoft.com/office/officeart/2009/3/layout/CircleRelationship"/>
    <dgm:cxn modelId="{3B901481-F32D-45B5-967B-F24DF64CE5BF}" type="presParOf" srcId="{9F8B7DB9-184B-462E-8FC9-7F18C8A4A1E3}" destId="{20C4AF19-6946-40E5-86A9-C4AAD5E9AF51}" srcOrd="2" destOrd="0" presId="urn:microsoft.com/office/officeart/2009/3/layout/CircleRelationship"/>
    <dgm:cxn modelId="{17B3C922-976D-44A4-BD58-1BA9C4897ACA}" type="presParOf" srcId="{9F8B7DB9-184B-462E-8FC9-7F18C8A4A1E3}" destId="{8E2F6269-BBAF-438A-BAB8-B055D2217DDE}" srcOrd="3" destOrd="0" presId="urn:microsoft.com/office/officeart/2009/3/layout/CircleRelationship"/>
    <dgm:cxn modelId="{F3FDDDA3-AED0-4899-9E9C-1A585CD367C1}" type="presParOf" srcId="{9F8B7DB9-184B-462E-8FC9-7F18C8A4A1E3}" destId="{97436A41-71DB-4A0F-AA5E-3EEBFAAC1CBF}" srcOrd="4" destOrd="0" presId="urn:microsoft.com/office/officeart/2009/3/layout/CircleRelationship"/>
    <dgm:cxn modelId="{FCF3EBA9-2610-41B2-ABEE-F519B9D2F759}" type="presParOf" srcId="{9F8B7DB9-184B-462E-8FC9-7F18C8A4A1E3}" destId="{B65A5736-1C7E-4B48-B410-61286E6EDE8F}" srcOrd="5" destOrd="0" presId="urn:microsoft.com/office/officeart/2009/3/layout/CircleRelationship"/>
    <dgm:cxn modelId="{9327424E-6147-4F6A-B7A2-FA47D8A8AAD7}" type="presParOf" srcId="{9F8B7DB9-184B-462E-8FC9-7F18C8A4A1E3}" destId="{0F0AC1C8-1DD1-4184-8F9A-842E9E4C30B2}" srcOrd="6" destOrd="0" presId="urn:microsoft.com/office/officeart/2009/3/layout/CircleRelationship"/>
    <dgm:cxn modelId="{A2214E7D-9374-4431-9410-8424ABEC6374}" type="presParOf" srcId="{9F8B7DB9-184B-462E-8FC9-7F18C8A4A1E3}" destId="{B53EF20C-9068-4FBD-AE3C-E540A5B7B378}" srcOrd="7" destOrd="0" presId="urn:microsoft.com/office/officeart/2009/3/layout/CircleRelationship"/>
    <dgm:cxn modelId="{3BDAADFF-EDD7-465D-BF37-4F0702C20330}" type="presParOf" srcId="{9F8B7DB9-184B-462E-8FC9-7F18C8A4A1E3}" destId="{57F518BA-BD7F-4128-AC28-25804D78B442}" srcOrd="8" destOrd="0" presId="urn:microsoft.com/office/officeart/2009/3/layout/CircleRelationship"/>
    <dgm:cxn modelId="{45CFD70C-E8A5-4509-89F9-B7C921DC44F6}" type="presParOf" srcId="{57F518BA-BD7F-4128-AC28-25804D78B442}" destId="{686FE43E-4ED3-4C2C-9E80-9BB10946FEE6}" srcOrd="0" destOrd="0" presId="urn:microsoft.com/office/officeart/2009/3/layout/CircleRelationship"/>
    <dgm:cxn modelId="{5E611924-2886-4820-857B-523BB7A82AE2}" type="presParOf" srcId="{9F8B7DB9-184B-462E-8FC9-7F18C8A4A1E3}" destId="{B5BCA5C5-DA2B-442A-9580-112CE53091D9}" srcOrd="9" destOrd="0" presId="urn:microsoft.com/office/officeart/2009/3/layout/CircleRelationship"/>
    <dgm:cxn modelId="{9BFAB21B-6878-4E9A-8982-A925AB754361}" type="presParOf" srcId="{B5BCA5C5-DA2B-442A-9580-112CE53091D9}" destId="{7E00CBDD-E1ED-40EE-9854-A43954E6D356}" srcOrd="0" destOrd="0" presId="urn:microsoft.com/office/officeart/2009/3/layout/CircleRelationship"/>
    <dgm:cxn modelId="{1B6FDACB-B14E-4721-99F0-5F6FA9C5DE41}" type="presParOf" srcId="{9F8B7DB9-184B-462E-8FC9-7F18C8A4A1E3}" destId="{DE8316DF-D3B7-4CFF-A00A-802E46263B2A}" srcOrd="10" destOrd="0" presId="urn:microsoft.com/office/officeart/2009/3/layout/CircleRelationship"/>
    <dgm:cxn modelId="{D342E30B-F2E3-4E01-AF69-E8381490EE68}" type="presParOf" srcId="{9F8B7DB9-184B-462E-8FC9-7F18C8A4A1E3}" destId="{13D4F597-B5FD-4882-ACEB-D23E59B0E741}" srcOrd="11" destOrd="0" presId="urn:microsoft.com/office/officeart/2009/3/layout/CircleRelationship"/>
    <dgm:cxn modelId="{3CF43076-F110-4119-A5BE-B754EA6A4A6C}" type="presParOf" srcId="{13D4F597-B5FD-4882-ACEB-D23E59B0E741}" destId="{3E00E3EE-DE00-4537-BA7C-2C7A5ECEF42D}" srcOrd="0" destOrd="0" presId="urn:microsoft.com/office/officeart/2009/3/layout/CircleRelationship"/>
    <dgm:cxn modelId="{5C17DACA-CFDA-462E-9ECC-371E2D200B9D}" type="presParOf" srcId="{9F8B7DB9-184B-462E-8FC9-7F18C8A4A1E3}" destId="{214C7928-8F0F-4298-830D-46DB6B71DED3}" srcOrd="12" destOrd="0" presId="urn:microsoft.com/office/officeart/2009/3/layout/CircleRelationship"/>
    <dgm:cxn modelId="{F05D91C0-58F9-4612-B73B-35C616E5DACE}" type="presParOf" srcId="{214C7928-8F0F-4298-830D-46DB6B71DED3}" destId="{9B4A7E63-D5A0-42F3-B5A7-2039D79CB86B}" srcOrd="0" destOrd="0" presId="urn:microsoft.com/office/officeart/2009/3/layout/CircleRelationship"/>
    <dgm:cxn modelId="{C498A733-09FA-46A9-85A7-891AF024CD57}" type="presParOf" srcId="{9F8B7DB9-184B-462E-8FC9-7F18C8A4A1E3}" destId="{C7009C04-ACF1-40FD-9E2B-B0A45B9C7FC5}" srcOrd="13" destOrd="0" presId="urn:microsoft.com/office/officeart/2009/3/layout/CircleRelationship"/>
    <dgm:cxn modelId="{A281BB31-5444-4FBC-87FB-85D687A3BA2B}" type="presParOf" srcId="{C7009C04-ACF1-40FD-9E2B-B0A45B9C7FC5}" destId="{275FAA38-32A1-47A0-ABA5-CAF3F17E8021}" srcOrd="0" destOrd="0" presId="urn:microsoft.com/office/officeart/2009/3/layout/CircleRelationship"/>
    <dgm:cxn modelId="{9121C851-26BE-4C96-8CA1-0B80E349E48C}" type="presParOf" srcId="{9F8B7DB9-184B-462E-8FC9-7F18C8A4A1E3}" destId="{FE9AAB79-B126-4854-8DF4-5B59CF767F26}" srcOrd="14" destOrd="0" presId="urn:microsoft.com/office/officeart/2009/3/layout/CircleRelationship"/>
    <dgm:cxn modelId="{DCF6F635-537F-455C-8F01-F5EF9864B300}" type="presParOf" srcId="{9F8B7DB9-184B-462E-8FC9-7F18C8A4A1E3}" destId="{010CDF52-EA6A-412A-9C02-378D266ADEB3}" srcOrd="15" destOrd="0" presId="urn:microsoft.com/office/officeart/2009/3/layout/CircleRelationship"/>
    <dgm:cxn modelId="{0DCFE895-1FDC-40EE-9A47-F8A1734E7793}" type="presParOf" srcId="{010CDF52-EA6A-412A-9C02-378D266ADEB3}" destId="{81C44C63-576F-4EBD-BD2E-C80AF087B9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A3DEF6B6-0FB0-4FCE-96FA-16A63829A662}">
      <dgm:prSet phldrT="[Text]" custT="1"/>
      <dgm:spPr/>
      <dgm:t>
        <a:bodyPr anchor="ctr"/>
        <a:lstStyle/>
        <a:p>
          <a:r>
            <a:rPr lang="en-US" sz="1700" dirty="0" smtClean="0"/>
            <a:t>Access territory dashboard</a:t>
          </a:r>
          <a:endParaRPr lang="en-US" sz="1700" dirty="0"/>
        </a:p>
      </dgm:t>
    </dgm:pt>
    <dgm:pt modelId="{EED31138-A318-45B2-A08B-59AB1C434A5B}" type="parTrans" cxnId="{92410128-7A17-4450-86D0-9DB460CF17C8}">
      <dgm:prSet/>
      <dgm:spPr/>
      <dgm:t>
        <a:bodyPr/>
        <a:lstStyle/>
        <a:p>
          <a:endParaRPr lang="en-US"/>
        </a:p>
      </dgm:t>
    </dgm:pt>
    <dgm:pt modelId="{ECB679EA-4760-45C6-9F70-DA7F88EB1E82}" type="sibTrans" cxnId="{92410128-7A17-4450-86D0-9DB460CF17C8}">
      <dgm:prSet/>
      <dgm:spPr/>
      <dgm:t>
        <a:bodyPr/>
        <a:lstStyle/>
        <a:p>
          <a:endParaRPr lang="en-US"/>
        </a:p>
      </dgm:t>
    </dgm:pt>
    <dgm:pt modelId="{CFA910C8-4699-4CC6-AC9B-B760DD614F6C}">
      <dgm:prSet phldrT="[Text]" custT="1"/>
      <dgm:spPr/>
      <dgm:t>
        <a:bodyPr anchor="ctr"/>
        <a:lstStyle/>
        <a:p>
          <a:r>
            <a:rPr lang="en-US" sz="1700" dirty="0" smtClean="0"/>
            <a:t>Work tasks, access lists and review future student record</a:t>
          </a:r>
          <a:endParaRPr lang="en-US" sz="1700" dirty="0"/>
        </a:p>
      </dgm:t>
    </dgm:pt>
    <dgm:pt modelId="{7FA144D3-B69D-4DE6-994F-CE255661BCEC}" type="parTrans" cxnId="{917A61A7-CDD4-4D19-BE11-8E52B5EC48E1}">
      <dgm:prSet/>
      <dgm:spPr/>
      <dgm:t>
        <a:bodyPr/>
        <a:lstStyle/>
        <a:p>
          <a:endParaRPr lang="en-US"/>
        </a:p>
      </dgm:t>
    </dgm:pt>
    <dgm:pt modelId="{FB623D95-46A5-4DC4-B6BC-20CCB80A07BA}" type="sibTrans" cxnId="{917A61A7-CDD4-4D19-BE11-8E52B5EC48E1}">
      <dgm:prSet/>
      <dgm:spPr/>
      <dgm:t>
        <a:bodyPr/>
        <a:lstStyle/>
        <a:p>
          <a:endParaRPr lang="en-US"/>
        </a:p>
      </dgm:t>
    </dgm:pt>
    <dgm:pt modelId="{11CA8D9B-F346-4973-9032-F18258BC4C40}">
      <dgm:prSet phldrT="[Text]"/>
      <dgm:spPr/>
      <dgm:t>
        <a:bodyPr anchor="ctr"/>
        <a:lstStyle/>
        <a:p>
          <a:r>
            <a:rPr lang="en-US" dirty="0" smtClean="0"/>
            <a:t>Integration</a:t>
          </a:r>
          <a:endParaRPr lang="en-US" dirty="0"/>
        </a:p>
      </dgm:t>
    </dgm:pt>
    <dgm:pt modelId="{FD4B7DFD-D51D-4AB9-8F4F-1750B145E6D0}" type="parTrans" cxnId="{B29E5487-419A-45B7-A9D1-4591CE46D359}">
      <dgm:prSet/>
      <dgm:spPr/>
      <dgm:t>
        <a:bodyPr/>
        <a:lstStyle/>
        <a:p>
          <a:endParaRPr lang="en-US"/>
        </a:p>
      </dgm:t>
    </dgm:pt>
    <dgm:pt modelId="{9CB5BB61-CE52-4D97-94AC-D70E35FC7A45}" type="sibTrans" cxnId="{B29E5487-419A-45B7-A9D1-4591CE46D359}">
      <dgm:prSet/>
      <dgm:spPr/>
      <dgm:t>
        <a:bodyPr/>
        <a:lstStyle/>
        <a:p>
          <a:endParaRPr lang="en-US"/>
        </a:p>
      </dgm:t>
    </dgm:pt>
    <dgm:pt modelId="{A93BC991-E90E-474D-A597-6AED91BE4DD7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767ED661-2F02-4C00-8CD6-2299F0662873}" type="parTrans" cxnId="{1DD8DE7D-CF80-4A9C-8ABA-5A5675F5B6BA}">
      <dgm:prSet/>
      <dgm:spPr/>
      <dgm:t>
        <a:bodyPr/>
        <a:lstStyle/>
        <a:p>
          <a:endParaRPr lang="en-US"/>
        </a:p>
      </dgm:t>
    </dgm:pt>
    <dgm:pt modelId="{058E991B-C996-4A5A-8FF1-EE0D2FA0EB33}" type="sibTrans" cxnId="{1DD8DE7D-CF80-4A9C-8ABA-5A5675F5B6BA}">
      <dgm:prSet/>
      <dgm:spPr/>
      <dgm:t>
        <a:bodyPr/>
        <a:lstStyle/>
        <a:p>
          <a:endParaRPr lang="en-US"/>
        </a:p>
      </dgm:t>
    </dgm:pt>
    <dgm:pt modelId="{0D78DBE8-50C2-459E-8CD1-748144803070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Easy to use; easy to see what’s next</a:t>
          </a:r>
          <a:endParaRPr lang="en-US" sz="1700" dirty="0">
            <a:solidFill>
              <a:schemeClr val="accent1"/>
            </a:solidFill>
          </a:endParaRPr>
        </a:p>
      </dgm:t>
    </dgm:pt>
    <dgm:pt modelId="{16D5B07B-9624-4FFA-B6A1-07C61DC4D2FC}" type="parTrans" cxnId="{218C3067-0101-4161-811F-6CEBCDBA9E5B}">
      <dgm:prSet/>
      <dgm:spPr/>
      <dgm:t>
        <a:bodyPr/>
        <a:lstStyle/>
        <a:p>
          <a:endParaRPr lang="en-US"/>
        </a:p>
      </dgm:t>
    </dgm:pt>
    <dgm:pt modelId="{BD77A50D-1D9A-4399-B4BA-31D675508F04}" type="sibTrans" cxnId="{218C3067-0101-4161-811F-6CEBCDBA9E5B}">
      <dgm:prSet/>
      <dgm:spPr/>
      <dgm:t>
        <a:bodyPr/>
        <a:lstStyle/>
        <a:p>
          <a:endParaRPr lang="en-US"/>
        </a:p>
      </dgm:t>
    </dgm:pt>
    <dgm:pt modelId="{3A7F401E-A0B7-400F-A243-E72E1F77FD25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Personalized and dynamic</a:t>
          </a:r>
          <a:endParaRPr lang="en-US" sz="1700" dirty="0">
            <a:solidFill>
              <a:schemeClr val="accent1"/>
            </a:solidFill>
          </a:endParaRPr>
        </a:p>
      </dgm:t>
    </dgm:pt>
    <dgm:pt modelId="{7C433F1D-6D58-42A0-B8FA-B7694ADC48DC}" type="parTrans" cxnId="{9697B219-D090-4CE6-AB0F-14F53B8C8235}">
      <dgm:prSet/>
      <dgm:spPr/>
      <dgm:t>
        <a:bodyPr/>
        <a:lstStyle/>
        <a:p>
          <a:endParaRPr lang="en-US"/>
        </a:p>
      </dgm:t>
    </dgm:pt>
    <dgm:pt modelId="{22AF8212-E03E-4FB4-A061-849371F545C2}" type="sibTrans" cxnId="{9697B219-D090-4CE6-AB0F-14F53B8C8235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11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11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6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11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6"/>
      <dgm:spPr/>
    </dgm:pt>
    <dgm:pt modelId="{8B4360D0-51C5-4A21-A812-4F2CF0D5A07D}" type="pres">
      <dgm:prSet presAssocID="{444FE96A-5777-4E07-A3C1-95C5D625DAD6}" presName="vertSpace2b" presStyleCnt="0"/>
      <dgm:spPr/>
    </dgm:pt>
    <dgm:pt modelId="{288F8518-507F-4618-A81F-A225AB226AC5}" type="pres">
      <dgm:prSet presAssocID="{A93BC991-E90E-474D-A597-6AED91BE4DD7}" presName="thickLine" presStyleLbl="alignNode1" presStyleIdx="1" presStyleCnt="5"/>
      <dgm:spPr/>
    </dgm:pt>
    <dgm:pt modelId="{BCA0814F-2A63-4B07-A0E5-73F59910FF0E}" type="pres">
      <dgm:prSet presAssocID="{A93BC991-E90E-474D-A597-6AED91BE4DD7}" presName="horz1" presStyleCnt="0"/>
      <dgm:spPr/>
    </dgm:pt>
    <dgm:pt modelId="{D307EF5F-6D49-4C85-A4C0-BF2873667891}" type="pres">
      <dgm:prSet presAssocID="{A93BC991-E90E-474D-A597-6AED91BE4DD7}" presName="tx1" presStyleLbl="revTx" presStyleIdx="3" presStyleCnt="11" custScaleX="127580"/>
      <dgm:spPr/>
      <dgm:t>
        <a:bodyPr/>
        <a:lstStyle/>
        <a:p>
          <a:endParaRPr lang="en-US"/>
        </a:p>
      </dgm:t>
    </dgm:pt>
    <dgm:pt modelId="{3FB5A63D-124C-4E91-A6C2-F31CBD2F371E}" type="pres">
      <dgm:prSet presAssocID="{A93BC991-E90E-474D-A597-6AED91BE4DD7}" presName="vert1" presStyleCnt="0"/>
      <dgm:spPr/>
    </dgm:pt>
    <dgm:pt modelId="{A32DDDE1-EDF3-4184-804B-6F65493C7A0E}" type="pres">
      <dgm:prSet presAssocID="{0D78DBE8-50C2-459E-8CD1-748144803070}" presName="vertSpace2a" presStyleCnt="0"/>
      <dgm:spPr/>
    </dgm:pt>
    <dgm:pt modelId="{FA386246-90A8-4C9F-BF23-611C0B673378}" type="pres">
      <dgm:prSet presAssocID="{0D78DBE8-50C2-459E-8CD1-748144803070}" presName="horz2" presStyleCnt="0"/>
      <dgm:spPr/>
    </dgm:pt>
    <dgm:pt modelId="{CE59B724-27C2-467C-81AC-1E579302DAB6}" type="pres">
      <dgm:prSet presAssocID="{0D78DBE8-50C2-459E-8CD1-748144803070}" presName="horzSpace2" presStyleCnt="0"/>
      <dgm:spPr/>
    </dgm:pt>
    <dgm:pt modelId="{B81E3565-F001-44C2-9CB3-7A33B3B53D05}" type="pres">
      <dgm:prSet presAssocID="{0D78DBE8-50C2-459E-8CD1-748144803070}" presName="tx2" presStyleLbl="revTx" presStyleIdx="4" presStyleCnt="11"/>
      <dgm:spPr/>
      <dgm:t>
        <a:bodyPr/>
        <a:lstStyle/>
        <a:p>
          <a:endParaRPr lang="en-US"/>
        </a:p>
      </dgm:t>
    </dgm:pt>
    <dgm:pt modelId="{DC4DB2A3-ECEE-42C6-AA3C-B4F92EABD4FE}" type="pres">
      <dgm:prSet presAssocID="{0D78DBE8-50C2-459E-8CD1-748144803070}" presName="vert2" presStyleCnt="0"/>
      <dgm:spPr/>
    </dgm:pt>
    <dgm:pt modelId="{3E25C0C4-B455-4693-9280-88F2252AC17B}" type="pres">
      <dgm:prSet presAssocID="{0D78DBE8-50C2-459E-8CD1-748144803070}" presName="thinLine2b" presStyleLbl="callout" presStyleIdx="2" presStyleCnt="6"/>
      <dgm:spPr/>
    </dgm:pt>
    <dgm:pt modelId="{1EBB4203-56C6-4236-8878-77B79C279462}" type="pres">
      <dgm:prSet presAssocID="{0D78DBE8-50C2-459E-8CD1-748144803070}" presName="vertSpace2b" presStyleCnt="0"/>
      <dgm:spPr/>
    </dgm:pt>
    <dgm:pt modelId="{776F1F13-1664-43A7-844D-721EA23AADCB}" type="pres">
      <dgm:prSet presAssocID="{3A7F401E-A0B7-400F-A243-E72E1F77FD25}" presName="horz2" presStyleCnt="0"/>
      <dgm:spPr/>
    </dgm:pt>
    <dgm:pt modelId="{22E453E4-52A6-4FB7-8AD5-0E400C9F95F2}" type="pres">
      <dgm:prSet presAssocID="{3A7F401E-A0B7-400F-A243-E72E1F77FD25}" presName="horzSpace2" presStyleCnt="0"/>
      <dgm:spPr/>
    </dgm:pt>
    <dgm:pt modelId="{9B05B317-E8DC-4C9B-A381-396F90DD3BD8}" type="pres">
      <dgm:prSet presAssocID="{3A7F401E-A0B7-400F-A243-E72E1F77FD25}" presName="tx2" presStyleLbl="revTx" presStyleIdx="5" presStyleCnt="11"/>
      <dgm:spPr/>
      <dgm:t>
        <a:bodyPr/>
        <a:lstStyle/>
        <a:p>
          <a:endParaRPr lang="en-US"/>
        </a:p>
      </dgm:t>
    </dgm:pt>
    <dgm:pt modelId="{F4515822-955F-4594-A3BB-69028DF86605}" type="pres">
      <dgm:prSet presAssocID="{3A7F401E-A0B7-400F-A243-E72E1F77FD25}" presName="vert2" presStyleCnt="0"/>
      <dgm:spPr/>
    </dgm:pt>
    <dgm:pt modelId="{0D51D759-03CC-42D7-A8B9-9CF58CC62F8C}" type="pres">
      <dgm:prSet presAssocID="{3A7F401E-A0B7-400F-A243-E72E1F77FD25}" presName="thinLine2b" presStyleLbl="callout" presStyleIdx="3" presStyleCnt="6"/>
      <dgm:spPr/>
    </dgm:pt>
    <dgm:pt modelId="{244FD8DB-90DB-4E86-954E-79CC971DD36B}" type="pres">
      <dgm:prSet presAssocID="{3A7F401E-A0B7-400F-A243-E72E1F77FD25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11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FD682242-AEB5-4B30-A861-346D333970D9}" type="pres">
      <dgm:prSet presAssocID="{A3DEF6B6-0FB0-4FCE-96FA-16A63829A662}" presName="vertSpace2a" presStyleCnt="0"/>
      <dgm:spPr/>
    </dgm:pt>
    <dgm:pt modelId="{8C09EB14-FBE2-4B73-89DB-C886F4780AAB}" type="pres">
      <dgm:prSet presAssocID="{A3DEF6B6-0FB0-4FCE-96FA-16A63829A662}" presName="horz2" presStyleCnt="0"/>
      <dgm:spPr/>
    </dgm:pt>
    <dgm:pt modelId="{DAD8B24D-17BD-42A1-AE08-801523EBE4E7}" type="pres">
      <dgm:prSet presAssocID="{A3DEF6B6-0FB0-4FCE-96FA-16A63829A662}" presName="horzSpace2" presStyleCnt="0"/>
      <dgm:spPr/>
    </dgm:pt>
    <dgm:pt modelId="{CCA4D2AB-1F0A-4412-A870-44A55931E8DB}" type="pres">
      <dgm:prSet presAssocID="{A3DEF6B6-0FB0-4FCE-96FA-16A63829A662}" presName="tx2" presStyleLbl="revTx" presStyleIdx="7" presStyleCnt="11"/>
      <dgm:spPr/>
      <dgm:t>
        <a:bodyPr/>
        <a:lstStyle/>
        <a:p>
          <a:endParaRPr lang="en-US"/>
        </a:p>
      </dgm:t>
    </dgm:pt>
    <dgm:pt modelId="{92B80709-A411-49CE-B7C5-5EFF7DBBC836}" type="pres">
      <dgm:prSet presAssocID="{A3DEF6B6-0FB0-4FCE-96FA-16A63829A662}" presName="vert2" presStyleCnt="0"/>
      <dgm:spPr/>
    </dgm:pt>
    <dgm:pt modelId="{8DD87F4F-E4C7-4D39-A3AE-3B87872DEBD7}" type="pres">
      <dgm:prSet presAssocID="{A3DEF6B6-0FB0-4FCE-96FA-16A63829A662}" presName="thinLine2b" presStyleLbl="callout" presStyleIdx="4" presStyleCnt="6"/>
      <dgm:spPr/>
    </dgm:pt>
    <dgm:pt modelId="{76D4360F-16F0-4D25-99F6-84E903AF7D1E}" type="pres">
      <dgm:prSet presAssocID="{A3DEF6B6-0FB0-4FCE-96FA-16A63829A662}" presName="vertSpace2b" presStyleCnt="0"/>
      <dgm:spPr/>
    </dgm:pt>
    <dgm:pt modelId="{8E897389-8BBA-4838-B996-655AB30D4F84}" type="pres">
      <dgm:prSet presAssocID="{CFA910C8-4699-4CC6-AC9B-B760DD614F6C}" presName="horz2" presStyleCnt="0"/>
      <dgm:spPr/>
    </dgm:pt>
    <dgm:pt modelId="{4E01F406-A33A-4E4E-9032-B931B4A8A196}" type="pres">
      <dgm:prSet presAssocID="{CFA910C8-4699-4CC6-AC9B-B760DD614F6C}" presName="horzSpace2" presStyleCnt="0"/>
      <dgm:spPr/>
    </dgm:pt>
    <dgm:pt modelId="{BEBF2C64-FCF5-405C-B851-9559778A1DB7}" type="pres">
      <dgm:prSet presAssocID="{CFA910C8-4699-4CC6-AC9B-B760DD614F6C}" presName="tx2" presStyleLbl="revTx" presStyleIdx="8" presStyleCnt="11"/>
      <dgm:spPr/>
      <dgm:t>
        <a:bodyPr/>
        <a:lstStyle/>
        <a:p>
          <a:endParaRPr lang="en-US"/>
        </a:p>
      </dgm:t>
    </dgm:pt>
    <dgm:pt modelId="{05B04C71-C3C8-4E05-835B-9515E4B23E03}" type="pres">
      <dgm:prSet presAssocID="{CFA910C8-4699-4CC6-AC9B-B760DD614F6C}" presName="vert2" presStyleCnt="0"/>
      <dgm:spPr/>
    </dgm:pt>
    <dgm:pt modelId="{78D0CA80-4C85-456C-8520-E53DCB1BE170}" type="pres">
      <dgm:prSet presAssocID="{CFA910C8-4699-4CC6-AC9B-B760DD614F6C}" presName="thinLine2b" presStyleLbl="callout" presStyleIdx="5" presStyleCnt="6"/>
      <dgm:spPr/>
    </dgm:pt>
    <dgm:pt modelId="{0DEA5DB4-5E29-4C13-B71F-2FA3A3A5314A}" type="pres">
      <dgm:prSet presAssocID="{CFA910C8-4699-4CC6-AC9B-B760DD614F6C}" presName="vertSpace2b" presStyleCnt="0"/>
      <dgm:spPr/>
    </dgm:pt>
    <dgm:pt modelId="{6DF7D6F5-ED8E-4BC4-8AD8-99059E36E720}" type="pres">
      <dgm:prSet presAssocID="{11CA8D9B-F346-4973-9032-F18258BC4C40}" presName="thickLine" presStyleLbl="alignNode1" presStyleIdx="3" presStyleCnt="5"/>
      <dgm:spPr/>
    </dgm:pt>
    <dgm:pt modelId="{596E2D75-2FB9-4911-859B-12B7FF2A7AA8}" type="pres">
      <dgm:prSet presAssocID="{11CA8D9B-F346-4973-9032-F18258BC4C40}" presName="horz1" presStyleCnt="0"/>
      <dgm:spPr/>
    </dgm:pt>
    <dgm:pt modelId="{B00D4112-989A-4377-8004-15CF2F5B64F8}" type="pres">
      <dgm:prSet presAssocID="{11CA8D9B-F346-4973-9032-F18258BC4C40}" presName="tx1" presStyleLbl="revTx" presStyleIdx="9" presStyleCnt="11" custScaleX="127580"/>
      <dgm:spPr/>
      <dgm:t>
        <a:bodyPr/>
        <a:lstStyle/>
        <a:p>
          <a:endParaRPr lang="en-US"/>
        </a:p>
      </dgm:t>
    </dgm:pt>
    <dgm:pt modelId="{CC9E2809-21D3-4B43-B1CC-6ACCD7A089DF}" type="pres">
      <dgm:prSet presAssocID="{11CA8D9B-F346-4973-9032-F18258BC4C40}" presName="vert1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10" presStyleCnt="11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725C5004-4D77-4CC3-AC6E-C2E6CA681330}" type="presOf" srcId="{A93BC991-E90E-474D-A597-6AED91BE4DD7}" destId="{D307EF5F-6D49-4C85-A4C0-BF2873667891}" srcOrd="0" destOrd="0" presId="urn:microsoft.com/office/officeart/2008/layout/LinedList"/>
    <dgm:cxn modelId="{9B7B096A-089E-45CB-9AAA-A965413C7175}" type="presOf" srcId="{C19A1566-05DE-4BD0-82EC-562BC9AAA380}" destId="{CC4D1AE3-8700-4938-851E-3C0D5F2D0773}" srcOrd="0" destOrd="0" presId="urn:microsoft.com/office/officeart/2008/layout/LinedList"/>
    <dgm:cxn modelId="{27717154-D436-4578-9FA6-2DBD1517952B}" type="presOf" srcId="{0D78DBE8-50C2-459E-8CD1-748144803070}" destId="{B81E3565-F001-44C2-9CB3-7A33B3B53D05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9697B219-D090-4CE6-AB0F-14F53B8C8235}" srcId="{A93BC991-E90E-474D-A597-6AED91BE4DD7}" destId="{3A7F401E-A0B7-400F-A243-E72E1F77FD25}" srcOrd="1" destOrd="0" parTransId="{7C433F1D-6D58-42A0-B8FA-B7694ADC48DC}" sibTransId="{22AF8212-E03E-4FB4-A061-849371F545C2}"/>
    <dgm:cxn modelId="{1DD8DE7D-CF80-4A9C-8ABA-5A5675F5B6BA}" srcId="{C19A1566-05DE-4BD0-82EC-562BC9AAA380}" destId="{A93BC991-E90E-474D-A597-6AED91BE4DD7}" srcOrd="1" destOrd="0" parTransId="{767ED661-2F02-4C00-8CD6-2299F0662873}" sibTransId="{058E991B-C996-4A5A-8FF1-EE0D2FA0EB33}"/>
    <dgm:cxn modelId="{B29E5487-419A-45B7-A9D1-4591CE46D359}" srcId="{C19A1566-05DE-4BD0-82EC-562BC9AAA380}" destId="{11CA8D9B-F346-4973-9032-F18258BC4C40}" srcOrd="3" destOrd="0" parTransId="{FD4B7DFD-D51D-4AB9-8F4F-1750B145E6D0}" sibTransId="{9CB5BB61-CE52-4D97-94AC-D70E35FC7A45}"/>
    <dgm:cxn modelId="{C2A65746-4685-49EB-8870-88CCE27D5F85}" type="presOf" srcId="{B0F88FCC-C012-4FB7-8D11-0516F25D644D}" destId="{DF33E3A1-E67B-4B6C-AED7-C1492BABE75C}" srcOrd="0" destOrd="0" presId="urn:microsoft.com/office/officeart/2008/layout/LinedList"/>
    <dgm:cxn modelId="{92410128-7A17-4450-86D0-9DB460CF17C8}" srcId="{5A7F56AE-5251-482D-B5D2-F996D3734E32}" destId="{A3DEF6B6-0FB0-4FCE-96FA-16A63829A662}" srcOrd="0" destOrd="0" parTransId="{EED31138-A318-45B2-A08B-59AB1C434A5B}" sibTransId="{ECB679EA-4760-45C6-9F70-DA7F88EB1E82}"/>
    <dgm:cxn modelId="{218C3067-0101-4161-811F-6CEBCDBA9E5B}" srcId="{A93BC991-E90E-474D-A597-6AED91BE4DD7}" destId="{0D78DBE8-50C2-459E-8CD1-748144803070}" srcOrd="0" destOrd="0" parTransId="{16D5B07B-9624-4FFA-B6A1-07C61DC4D2FC}" sibTransId="{BD77A50D-1D9A-4399-B4BA-31D675508F04}"/>
    <dgm:cxn modelId="{2A37C93D-347D-47C9-AB62-CBF09B5966A1}" type="presOf" srcId="{5A7F56AE-5251-482D-B5D2-F996D3734E32}" destId="{ED50C678-16D0-4539-A0D9-CE34AD5A6EFD}" srcOrd="0" destOrd="0" presId="urn:microsoft.com/office/officeart/2008/layout/LinedList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917A61A7-CDD4-4D19-BE11-8E52B5EC48E1}" srcId="{5A7F56AE-5251-482D-B5D2-F996D3734E32}" destId="{CFA910C8-4699-4CC6-AC9B-B760DD614F6C}" srcOrd="1" destOrd="0" parTransId="{7FA144D3-B69D-4DE6-994F-CE255661BCEC}" sibTransId="{FB623D95-46A5-4DC4-B6BC-20CCB80A07BA}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C6C663EC-EE50-4CAB-AE07-C726AAF5AD3E}" type="presOf" srcId="{3A7F401E-A0B7-400F-A243-E72E1F77FD25}" destId="{9B05B317-E8DC-4C9B-A381-396F90DD3BD8}" srcOrd="0" destOrd="0" presId="urn:microsoft.com/office/officeart/2008/layout/LinedList"/>
    <dgm:cxn modelId="{11BADEED-EA8B-4271-A2A4-051F90FD58ED}" type="presOf" srcId="{97EC6E67-9C38-445C-84CC-AF548BCC09FD}" destId="{8616B24D-F617-4B4C-AFBC-146A92FAAB8B}" srcOrd="0" destOrd="0" presId="urn:microsoft.com/office/officeart/2008/layout/LinedList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8E4C165D-8107-4719-92B7-AA75A9A4D882}" type="presOf" srcId="{444FE96A-5777-4E07-A3C1-95C5D625DAD6}" destId="{6A4FC2C4-D9A5-43AF-BC7E-D717F94B990B}" srcOrd="0" destOrd="0" presId="urn:microsoft.com/office/officeart/2008/layout/LinedList"/>
    <dgm:cxn modelId="{ED8E415C-769A-4551-AB1F-0DE1EB0C114A}" type="presOf" srcId="{A3DEF6B6-0FB0-4FCE-96FA-16A63829A662}" destId="{CCA4D2AB-1F0A-4412-A870-44A55931E8DB}" srcOrd="0" destOrd="0" presId="urn:microsoft.com/office/officeart/2008/layout/LinedList"/>
    <dgm:cxn modelId="{D7D7E9A1-DADA-4D17-B1C0-9E451F374A21}" type="presOf" srcId="{42ADE4E9-61A9-403B-A996-85AA07DEDAA2}" destId="{72EFB41B-00B9-45B3-9ECA-54295E08EA6D}" srcOrd="0" destOrd="0" presId="urn:microsoft.com/office/officeart/2008/layout/LinedList"/>
    <dgm:cxn modelId="{946A0C5C-156D-4AF1-B65D-D090AF6073D9}" type="presOf" srcId="{CFA910C8-4699-4CC6-AC9B-B760DD614F6C}" destId="{BEBF2C64-FCF5-405C-B851-9559778A1DB7}" srcOrd="0" destOrd="0" presId="urn:microsoft.com/office/officeart/2008/layout/LinedList"/>
    <dgm:cxn modelId="{7AEE3CA9-5CD6-4D34-9FF3-EA60973A8E06}" type="presOf" srcId="{11CA8D9B-F346-4973-9032-F18258BC4C40}" destId="{B00D4112-989A-4377-8004-15CF2F5B64F8}" srcOrd="0" destOrd="0" presId="urn:microsoft.com/office/officeart/2008/layout/LinedList"/>
    <dgm:cxn modelId="{5924ED3C-0558-49D2-B741-D4883E30B590}" type="presParOf" srcId="{CC4D1AE3-8700-4938-851E-3C0D5F2D0773}" destId="{C49A03B2-DF12-461A-9B47-4FA9047778C8}" srcOrd="0" destOrd="0" presId="urn:microsoft.com/office/officeart/2008/layout/LinedList"/>
    <dgm:cxn modelId="{EA4EFA8D-3B98-4C98-B433-5457CD50235D}" type="presParOf" srcId="{CC4D1AE3-8700-4938-851E-3C0D5F2D0773}" destId="{F1A195E4-4FF4-4B30-A264-12CF09D0920A}" srcOrd="1" destOrd="0" presId="urn:microsoft.com/office/officeart/2008/layout/LinedList"/>
    <dgm:cxn modelId="{35015495-2930-4BA5-8034-52EBBD30EEE6}" type="presParOf" srcId="{F1A195E4-4FF4-4B30-A264-12CF09D0920A}" destId="{8616B24D-F617-4B4C-AFBC-146A92FAAB8B}" srcOrd="0" destOrd="0" presId="urn:microsoft.com/office/officeart/2008/layout/LinedList"/>
    <dgm:cxn modelId="{8739BDDA-A758-4C36-92D5-E09A23C24FEF}" type="presParOf" srcId="{F1A195E4-4FF4-4B30-A264-12CF09D0920A}" destId="{E69A0718-29CD-4035-8E79-A970ECF72EBA}" srcOrd="1" destOrd="0" presId="urn:microsoft.com/office/officeart/2008/layout/LinedList"/>
    <dgm:cxn modelId="{EB235484-61C5-41D1-A29F-08238F5D89FF}" type="presParOf" srcId="{E69A0718-29CD-4035-8E79-A970ECF72EBA}" destId="{83E5F8E4-DB6B-4180-ACC0-A0A4F80D4A02}" srcOrd="0" destOrd="0" presId="urn:microsoft.com/office/officeart/2008/layout/LinedList"/>
    <dgm:cxn modelId="{FF366FAB-674B-4748-A505-B3FC408A69A0}" type="presParOf" srcId="{E69A0718-29CD-4035-8E79-A970ECF72EBA}" destId="{27EE84C1-775B-4813-9804-FC9462F74A58}" srcOrd="1" destOrd="0" presId="urn:microsoft.com/office/officeart/2008/layout/LinedList"/>
    <dgm:cxn modelId="{1A890088-1EB5-4AFD-A32E-DBD7BC01DB41}" type="presParOf" srcId="{27EE84C1-775B-4813-9804-FC9462F74A58}" destId="{39601FA9-D235-4B59-83F0-39BF672A8BAB}" srcOrd="0" destOrd="0" presId="urn:microsoft.com/office/officeart/2008/layout/LinedList"/>
    <dgm:cxn modelId="{1F08C833-662B-417C-BC5B-7C7FE8001E4C}" type="presParOf" srcId="{27EE84C1-775B-4813-9804-FC9462F74A58}" destId="{72EFB41B-00B9-45B3-9ECA-54295E08EA6D}" srcOrd="1" destOrd="0" presId="urn:microsoft.com/office/officeart/2008/layout/LinedList"/>
    <dgm:cxn modelId="{D7CCD807-0DE0-4404-B68B-FF632FEA3A58}" type="presParOf" srcId="{27EE84C1-775B-4813-9804-FC9462F74A58}" destId="{EC7FFAF2-1683-494A-B17C-B70CEB33884A}" srcOrd="2" destOrd="0" presId="urn:microsoft.com/office/officeart/2008/layout/LinedList"/>
    <dgm:cxn modelId="{7F61501C-288E-49BB-89D0-7B97FED93F17}" type="presParOf" srcId="{E69A0718-29CD-4035-8E79-A970ECF72EBA}" destId="{48C92263-E0E2-4FC0-9329-BD793176A82D}" srcOrd="2" destOrd="0" presId="urn:microsoft.com/office/officeart/2008/layout/LinedList"/>
    <dgm:cxn modelId="{9052F3F1-B773-4405-8A8B-A7BBAB0D2DAA}" type="presParOf" srcId="{E69A0718-29CD-4035-8E79-A970ECF72EBA}" destId="{35AC8AE6-6FF1-4AEA-B1C8-8374CA0418A4}" srcOrd="3" destOrd="0" presId="urn:microsoft.com/office/officeart/2008/layout/LinedList"/>
    <dgm:cxn modelId="{DF592DF9-674E-4A9F-9B86-9DA8B5E86812}" type="presParOf" srcId="{E69A0718-29CD-4035-8E79-A970ECF72EBA}" destId="{E048EDD2-82AC-47A1-98B6-1D4DEE1142AF}" srcOrd="4" destOrd="0" presId="urn:microsoft.com/office/officeart/2008/layout/LinedList"/>
    <dgm:cxn modelId="{81812CBB-E0F7-471B-832A-54F01CAD5275}" type="presParOf" srcId="{E048EDD2-82AC-47A1-98B6-1D4DEE1142AF}" destId="{D6C084A4-863A-4655-A779-1304314F0B17}" srcOrd="0" destOrd="0" presId="urn:microsoft.com/office/officeart/2008/layout/LinedList"/>
    <dgm:cxn modelId="{CE222B6F-7FD1-4F4C-A2B8-AD87A1C425F1}" type="presParOf" srcId="{E048EDD2-82AC-47A1-98B6-1D4DEE1142AF}" destId="{6A4FC2C4-D9A5-43AF-BC7E-D717F94B990B}" srcOrd="1" destOrd="0" presId="urn:microsoft.com/office/officeart/2008/layout/LinedList"/>
    <dgm:cxn modelId="{1F2FAD5C-AC30-49AF-BEF1-5F7E5917E733}" type="presParOf" srcId="{E048EDD2-82AC-47A1-98B6-1D4DEE1142AF}" destId="{529C292A-2520-49C8-8D92-F0208F470E5F}" srcOrd="2" destOrd="0" presId="urn:microsoft.com/office/officeart/2008/layout/LinedList"/>
    <dgm:cxn modelId="{7533EEF5-A9AE-46E1-82B7-3E1A9F7355C0}" type="presParOf" srcId="{E69A0718-29CD-4035-8E79-A970ECF72EBA}" destId="{77EC7BE5-B8CC-44FA-A8A6-A94F1CAFCBCD}" srcOrd="5" destOrd="0" presId="urn:microsoft.com/office/officeart/2008/layout/LinedList"/>
    <dgm:cxn modelId="{4C4B53F8-C868-4A4D-8BFD-D93D7F0DA4B9}" type="presParOf" srcId="{E69A0718-29CD-4035-8E79-A970ECF72EBA}" destId="{8B4360D0-51C5-4A21-A812-4F2CF0D5A07D}" srcOrd="6" destOrd="0" presId="urn:microsoft.com/office/officeart/2008/layout/LinedList"/>
    <dgm:cxn modelId="{579B444D-EC69-4D7E-9093-B661C9A22F63}" type="presParOf" srcId="{CC4D1AE3-8700-4938-851E-3C0D5F2D0773}" destId="{288F8518-507F-4618-A81F-A225AB226AC5}" srcOrd="2" destOrd="0" presId="urn:microsoft.com/office/officeart/2008/layout/LinedList"/>
    <dgm:cxn modelId="{AF18DB6F-35D5-4D2C-8546-15B4B2E6A41C}" type="presParOf" srcId="{CC4D1AE3-8700-4938-851E-3C0D5F2D0773}" destId="{BCA0814F-2A63-4B07-A0E5-73F59910FF0E}" srcOrd="3" destOrd="0" presId="urn:microsoft.com/office/officeart/2008/layout/LinedList"/>
    <dgm:cxn modelId="{871F89FC-C154-4BFC-8E7B-FFC87514B4EA}" type="presParOf" srcId="{BCA0814F-2A63-4B07-A0E5-73F59910FF0E}" destId="{D307EF5F-6D49-4C85-A4C0-BF2873667891}" srcOrd="0" destOrd="0" presId="urn:microsoft.com/office/officeart/2008/layout/LinedList"/>
    <dgm:cxn modelId="{2EBF24BC-7116-41FC-8437-8F045D134B9E}" type="presParOf" srcId="{BCA0814F-2A63-4B07-A0E5-73F59910FF0E}" destId="{3FB5A63D-124C-4E91-A6C2-F31CBD2F371E}" srcOrd="1" destOrd="0" presId="urn:microsoft.com/office/officeart/2008/layout/LinedList"/>
    <dgm:cxn modelId="{6D82A073-B3A2-42C4-9A7B-6DA066FCD72F}" type="presParOf" srcId="{3FB5A63D-124C-4E91-A6C2-F31CBD2F371E}" destId="{A32DDDE1-EDF3-4184-804B-6F65493C7A0E}" srcOrd="0" destOrd="0" presId="urn:microsoft.com/office/officeart/2008/layout/LinedList"/>
    <dgm:cxn modelId="{39A621E3-561F-4171-A949-87F09786A0BF}" type="presParOf" srcId="{3FB5A63D-124C-4E91-A6C2-F31CBD2F371E}" destId="{FA386246-90A8-4C9F-BF23-611C0B673378}" srcOrd="1" destOrd="0" presId="urn:microsoft.com/office/officeart/2008/layout/LinedList"/>
    <dgm:cxn modelId="{A0747220-4305-4C66-AD0A-384ED3533336}" type="presParOf" srcId="{FA386246-90A8-4C9F-BF23-611C0B673378}" destId="{CE59B724-27C2-467C-81AC-1E579302DAB6}" srcOrd="0" destOrd="0" presId="urn:microsoft.com/office/officeart/2008/layout/LinedList"/>
    <dgm:cxn modelId="{D6623368-58FA-40AB-B1BE-213ADE66469E}" type="presParOf" srcId="{FA386246-90A8-4C9F-BF23-611C0B673378}" destId="{B81E3565-F001-44C2-9CB3-7A33B3B53D05}" srcOrd="1" destOrd="0" presId="urn:microsoft.com/office/officeart/2008/layout/LinedList"/>
    <dgm:cxn modelId="{F0DB5F5D-2D06-443B-810A-4499F547E70D}" type="presParOf" srcId="{FA386246-90A8-4C9F-BF23-611C0B673378}" destId="{DC4DB2A3-ECEE-42C6-AA3C-B4F92EABD4FE}" srcOrd="2" destOrd="0" presId="urn:microsoft.com/office/officeart/2008/layout/LinedList"/>
    <dgm:cxn modelId="{EEFADD7F-B176-4F03-AB65-CC72BCA17605}" type="presParOf" srcId="{3FB5A63D-124C-4E91-A6C2-F31CBD2F371E}" destId="{3E25C0C4-B455-4693-9280-88F2252AC17B}" srcOrd="2" destOrd="0" presId="urn:microsoft.com/office/officeart/2008/layout/LinedList"/>
    <dgm:cxn modelId="{C9E87FFE-9177-4B5A-BDFF-5F95109A0529}" type="presParOf" srcId="{3FB5A63D-124C-4E91-A6C2-F31CBD2F371E}" destId="{1EBB4203-56C6-4236-8878-77B79C279462}" srcOrd="3" destOrd="0" presId="urn:microsoft.com/office/officeart/2008/layout/LinedList"/>
    <dgm:cxn modelId="{046EAB25-D6B8-421E-BAB4-03787F880A5F}" type="presParOf" srcId="{3FB5A63D-124C-4E91-A6C2-F31CBD2F371E}" destId="{776F1F13-1664-43A7-844D-721EA23AADCB}" srcOrd="4" destOrd="0" presId="urn:microsoft.com/office/officeart/2008/layout/LinedList"/>
    <dgm:cxn modelId="{75D26D16-1DAA-4600-8867-553586DF1D82}" type="presParOf" srcId="{776F1F13-1664-43A7-844D-721EA23AADCB}" destId="{22E453E4-52A6-4FB7-8AD5-0E400C9F95F2}" srcOrd="0" destOrd="0" presId="urn:microsoft.com/office/officeart/2008/layout/LinedList"/>
    <dgm:cxn modelId="{0E7B9AFA-5EED-4ECA-BC26-9C255476CCD0}" type="presParOf" srcId="{776F1F13-1664-43A7-844D-721EA23AADCB}" destId="{9B05B317-E8DC-4C9B-A381-396F90DD3BD8}" srcOrd="1" destOrd="0" presId="urn:microsoft.com/office/officeart/2008/layout/LinedList"/>
    <dgm:cxn modelId="{685B3B6F-50E5-41EC-B24C-48336D33E547}" type="presParOf" srcId="{776F1F13-1664-43A7-844D-721EA23AADCB}" destId="{F4515822-955F-4594-A3BB-69028DF86605}" srcOrd="2" destOrd="0" presId="urn:microsoft.com/office/officeart/2008/layout/LinedList"/>
    <dgm:cxn modelId="{FA4EACB9-F361-49D1-B343-D78FC147D011}" type="presParOf" srcId="{3FB5A63D-124C-4E91-A6C2-F31CBD2F371E}" destId="{0D51D759-03CC-42D7-A8B9-9CF58CC62F8C}" srcOrd="5" destOrd="0" presId="urn:microsoft.com/office/officeart/2008/layout/LinedList"/>
    <dgm:cxn modelId="{0FF626BF-918F-4E26-BF1D-4B1051259458}" type="presParOf" srcId="{3FB5A63D-124C-4E91-A6C2-F31CBD2F371E}" destId="{244FD8DB-90DB-4E86-954E-79CC971DD36B}" srcOrd="6" destOrd="0" presId="urn:microsoft.com/office/officeart/2008/layout/LinedList"/>
    <dgm:cxn modelId="{D14A89E8-1E52-41FD-8E71-6A6E2E6CDD55}" type="presParOf" srcId="{CC4D1AE3-8700-4938-851E-3C0D5F2D0773}" destId="{DDE6CE8E-0170-4B37-8A03-2739D50CADA9}" srcOrd="4" destOrd="0" presId="urn:microsoft.com/office/officeart/2008/layout/LinedList"/>
    <dgm:cxn modelId="{3217E79B-CC40-41C2-B866-E76BD0823ACF}" type="presParOf" srcId="{CC4D1AE3-8700-4938-851E-3C0D5F2D0773}" destId="{8E176B6C-EE44-4B98-A0F5-0AECBEC36866}" srcOrd="5" destOrd="0" presId="urn:microsoft.com/office/officeart/2008/layout/LinedList"/>
    <dgm:cxn modelId="{CE6DD145-39D8-4879-8C22-DA89F749DDB7}" type="presParOf" srcId="{8E176B6C-EE44-4B98-A0F5-0AECBEC36866}" destId="{ED50C678-16D0-4539-A0D9-CE34AD5A6EFD}" srcOrd="0" destOrd="0" presId="urn:microsoft.com/office/officeart/2008/layout/LinedList"/>
    <dgm:cxn modelId="{D2900A2B-7374-4520-90DC-19F83911BED2}" type="presParOf" srcId="{8E176B6C-EE44-4B98-A0F5-0AECBEC36866}" destId="{50237C83-FD94-4565-87D1-9C8A5C14A6B8}" srcOrd="1" destOrd="0" presId="urn:microsoft.com/office/officeart/2008/layout/LinedList"/>
    <dgm:cxn modelId="{36254347-B03D-4417-ACE2-1B4DE74F9FE2}" type="presParOf" srcId="{50237C83-FD94-4565-87D1-9C8A5C14A6B8}" destId="{FD682242-AEB5-4B30-A861-346D333970D9}" srcOrd="0" destOrd="0" presId="urn:microsoft.com/office/officeart/2008/layout/LinedList"/>
    <dgm:cxn modelId="{7811E678-63FE-4C50-A68A-FC034675F0F1}" type="presParOf" srcId="{50237C83-FD94-4565-87D1-9C8A5C14A6B8}" destId="{8C09EB14-FBE2-4B73-89DB-C886F4780AAB}" srcOrd="1" destOrd="0" presId="urn:microsoft.com/office/officeart/2008/layout/LinedList"/>
    <dgm:cxn modelId="{470F7FAA-ECCE-4CF7-A4AF-246463A75045}" type="presParOf" srcId="{8C09EB14-FBE2-4B73-89DB-C886F4780AAB}" destId="{DAD8B24D-17BD-42A1-AE08-801523EBE4E7}" srcOrd="0" destOrd="0" presId="urn:microsoft.com/office/officeart/2008/layout/LinedList"/>
    <dgm:cxn modelId="{E3537B2C-0B1C-428C-92CA-0D41DA2285EA}" type="presParOf" srcId="{8C09EB14-FBE2-4B73-89DB-C886F4780AAB}" destId="{CCA4D2AB-1F0A-4412-A870-44A55931E8DB}" srcOrd="1" destOrd="0" presId="urn:microsoft.com/office/officeart/2008/layout/LinedList"/>
    <dgm:cxn modelId="{1696FDAD-3B05-433D-8340-5DC3CE8FBE40}" type="presParOf" srcId="{8C09EB14-FBE2-4B73-89DB-C886F4780AAB}" destId="{92B80709-A411-49CE-B7C5-5EFF7DBBC836}" srcOrd="2" destOrd="0" presId="urn:microsoft.com/office/officeart/2008/layout/LinedList"/>
    <dgm:cxn modelId="{5658C02F-DC06-4D46-B369-AB60EC6764D8}" type="presParOf" srcId="{50237C83-FD94-4565-87D1-9C8A5C14A6B8}" destId="{8DD87F4F-E4C7-4D39-A3AE-3B87872DEBD7}" srcOrd="2" destOrd="0" presId="urn:microsoft.com/office/officeart/2008/layout/LinedList"/>
    <dgm:cxn modelId="{18F27437-7A90-4E54-B72B-664AD93AA8C7}" type="presParOf" srcId="{50237C83-FD94-4565-87D1-9C8A5C14A6B8}" destId="{76D4360F-16F0-4D25-99F6-84E903AF7D1E}" srcOrd="3" destOrd="0" presId="urn:microsoft.com/office/officeart/2008/layout/LinedList"/>
    <dgm:cxn modelId="{02155B3F-E093-4C11-9A09-1152CB7D0C96}" type="presParOf" srcId="{50237C83-FD94-4565-87D1-9C8A5C14A6B8}" destId="{8E897389-8BBA-4838-B996-655AB30D4F84}" srcOrd="4" destOrd="0" presId="urn:microsoft.com/office/officeart/2008/layout/LinedList"/>
    <dgm:cxn modelId="{450DC17F-A12E-4A52-94C8-E9477DEE47DA}" type="presParOf" srcId="{8E897389-8BBA-4838-B996-655AB30D4F84}" destId="{4E01F406-A33A-4E4E-9032-B931B4A8A196}" srcOrd="0" destOrd="0" presId="urn:microsoft.com/office/officeart/2008/layout/LinedList"/>
    <dgm:cxn modelId="{6739F85C-9CA5-4A70-AAC2-2A6439DC3A24}" type="presParOf" srcId="{8E897389-8BBA-4838-B996-655AB30D4F84}" destId="{BEBF2C64-FCF5-405C-B851-9559778A1DB7}" srcOrd="1" destOrd="0" presId="urn:microsoft.com/office/officeart/2008/layout/LinedList"/>
    <dgm:cxn modelId="{2A6681CD-FCCB-4795-BE6E-5F4DB407DE38}" type="presParOf" srcId="{8E897389-8BBA-4838-B996-655AB30D4F84}" destId="{05B04C71-C3C8-4E05-835B-9515E4B23E03}" srcOrd="2" destOrd="0" presId="urn:microsoft.com/office/officeart/2008/layout/LinedList"/>
    <dgm:cxn modelId="{43376540-A6BC-4629-B370-DD9B360631E1}" type="presParOf" srcId="{50237C83-FD94-4565-87D1-9C8A5C14A6B8}" destId="{78D0CA80-4C85-456C-8520-E53DCB1BE170}" srcOrd="5" destOrd="0" presId="urn:microsoft.com/office/officeart/2008/layout/LinedList"/>
    <dgm:cxn modelId="{E5EA1743-6E5B-4DD3-AFF0-64DB6C87AD89}" type="presParOf" srcId="{50237C83-FD94-4565-87D1-9C8A5C14A6B8}" destId="{0DEA5DB4-5E29-4C13-B71F-2FA3A3A5314A}" srcOrd="6" destOrd="0" presId="urn:microsoft.com/office/officeart/2008/layout/LinedList"/>
    <dgm:cxn modelId="{7C386457-98BC-464A-BBF4-5264500FDF73}" type="presParOf" srcId="{CC4D1AE3-8700-4938-851E-3C0D5F2D0773}" destId="{6DF7D6F5-ED8E-4BC4-8AD8-99059E36E720}" srcOrd="6" destOrd="0" presId="urn:microsoft.com/office/officeart/2008/layout/LinedList"/>
    <dgm:cxn modelId="{18B17E02-CF2A-45F3-A294-44F1E125ABEB}" type="presParOf" srcId="{CC4D1AE3-8700-4938-851E-3C0D5F2D0773}" destId="{596E2D75-2FB9-4911-859B-12B7FF2A7AA8}" srcOrd="7" destOrd="0" presId="urn:microsoft.com/office/officeart/2008/layout/LinedList"/>
    <dgm:cxn modelId="{B6986E84-6B5B-4386-96F0-8E341A2DA298}" type="presParOf" srcId="{596E2D75-2FB9-4911-859B-12B7FF2A7AA8}" destId="{B00D4112-989A-4377-8004-15CF2F5B64F8}" srcOrd="0" destOrd="0" presId="urn:microsoft.com/office/officeart/2008/layout/LinedList"/>
    <dgm:cxn modelId="{16E7F23D-7028-4F3D-8FD2-0D1CCCD414F4}" type="presParOf" srcId="{596E2D75-2FB9-4911-859B-12B7FF2A7AA8}" destId="{CC9E2809-21D3-4B43-B1CC-6ACCD7A089DF}" srcOrd="1" destOrd="0" presId="urn:microsoft.com/office/officeart/2008/layout/LinedList"/>
    <dgm:cxn modelId="{7B807EBD-76A0-4582-B190-911F17EA5B96}" type="presParOf" srcId="{CC4D1AE3-8700-4938-851E-3C0D5F2D0773}" destId="{6A781DF0-5219-4AFC-9640-6DA2000E114E}" srcOrd="8" destOrd="0" presId="urn:microsoft.com/office/officeart/2008/layout/LinedList"/>
    <dgm:cxn modelId="{512A1202-9AE7-448B-9F12-7E65DCD86AC3}" type="presParOf" srcId="{CC4D1AE3-8700-4938-851E-3C0D5F2D0773}" destId="{E8E5BCFA-D69D-4BB1-A7AF-130B7B04B4BE}" srcOrd="9" destOrd="0" presId="urn:microsoft.com/office/officeart/2008/layout/LinedList"/>
    <dgm:cxn modelId="{06E1BE11-90B5-47CF-B1FF-5F70D77273F9}" type="presParOf" srcId="{E8E5BCFA-D69D-4BB1-A7AF-130B7B04B4BE}" destId="{DF33E3A1-E67B-4B6C-AED7-C1492BABE75C}" srcOrd="0" destOrd="0" presId="urn:microsoft.com/office/officeart/2008/layout/LinedList"/>
    <dgm:cxn modelId="{C92F851B-C8BB-4BE4-B66E-C79B422DE45F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A3DEF6B6-0FB0-4FCE-96FA-16A63829A66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/>
        </a:p>
      </dgm:t>
    </dgm:pt>
    <dgm:pt modelId="{EED31138-A318-45B2-A08B-59AB1C434A5B}" type="parTrans" cxnId="{92410128-7A17-4450-86D0-9DB460CF17C8}">
      <dgm:prSet/>
      <dgm:spPr/>
      <dgm:t>
        <a:bodyPr/>
        <a:lstStyle/>
        <a:p>
          <a:endParaRPr lang="en-US"/>
        </a:p>
      </dgm:t>
    </dgm:pt>
    <dgm:pt modelId="{ECB679EA-4760-45C6-9F70-DA7F88EB1E82}" type="sibTrans" cxnId="{92410128-7A17-4450-86D0-9DB460CF17C8}">
      <dgm:prSet/>
      <dgm:spPr/>
      <dgm:t>
        <a:bodyPr/>
        <a:lstStyle/>
        <a:p>
          <a:endParaRPr lang="en-US"/>
        </a:p>
      </dgm:t>
    </dgm:pt>
    <dgm:pt modelId="{11CA8D9B-F346-4973-9032-F18258BC4C40}">
      <dgm:prSet phldrT="[Text]"/>
      <dgm:spPr/>
      <dgm:t>
        <a:bodyPr anchor="ctr"/>
        <a:lstStyle/>
        <a:p>
          <a:r>
            <a:rPr lang="en-US" dirty="0" smtClean="0"/>
            <a:t>Integration</a:t>
          </a:r>
          <a:endParaRPr lang="en-US" dirty="0"/>
        </a:p>
      </dgm:t>
    </dgm:pt>
    <dgm:pt modelId="{FD4B7DFD-D51D-4AB9-8F4F-1750B145E6D0}" type="parTrans" cxnId="{B29E5487-419A-45B7-A9D1-4591CE46D359}">
      <dgm:prSet/>
      <dgm:spPr/>
      <dgm:t>
        <a:bodyPr/>
        <a:lstStyle/>
        <a:p>
          <a:endParaRPr lang="en-US"/>
        </a:p>
      </dgm:t>
    </dgm:pt>
    <dgm:pt modelId="{9CB5BB61-CE52-4D97-94AC-D70E35FC7A45}" type="sibTrans" cxnId="{B29E5487-419A-45B7-A9D1-4591CE46D359}">
      <dgm:prSet/>
      <dgm:spPr/>
      <dgm:t>
        <a:bodyPr/>
        <a:lstStyle/>
        <a:p>
          <a:endParaRPr lang="en-US"/>
        </a:p>
      </dgm:t>
    </dgm:pt>
    <dgm:pt modelId="{A93BC991-E90E-474D-A597-6AED91BE4DD7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767ED661-2F02-4C00-8CD6-2299F0662873}" type="parTrans" cxnId="{1DD8DE7D-CF80-4A9C-8ABA-5A5675F5B6BA}">
      <dgm:prSet/>
      <dgm:spPr/>
      <dgm:t>
        <a:bodyPr/>
        <a:lstStyle/>
        <a:p>
          <a:endParaRPr lang="en-US"/>
        </a:p>
      </dgm:t>
    </dgm:pt>
    <dgm:pt modelId="{058E991B-C996-4A5A-8FF1-EE0D2FA0EB33}" type="sibTrans" cxnId="{1DD8DE7D-CF80-4A9C-8ABA-5A5675F5B6BA}">
      <dgm:prSet/>
      <dgm:spPr/>
      <dgm:t>
        <a:bodyPr/>
        <a:lstStyle/>
        <a:p>
          <a:endParaRPr lang="en-US"/>
        </a:p>
      </dgm:t>
    </dgm:pt>
    <dgm:pt modelId="{0D78DBE8-50C2-459E-8CD1-748144803070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Easy to use; easy to see what’s next</a:t>
          </a:r>
          <a:endParaRPr lang="en-US" sz="1700" dirty="0">
            <a:solidFill>
              <a:schemeClr val="accent1"/>
            </a:solidFill>
          </a:endParaRPr>
        </a:p>
      </dgm:t>
    </dgm:pt>
    <dgm:pt modelId="{16D5B07B-9624-4FFA-B6A1-07C61DC4D2FC}" type="parTrans" cxnId="{218C3067-0101-4161-811F-6CEBCDBA9E5B}">
      <dgm:prSet/>
      <dgm:spPr/>
      <dgm:t>
        <a:bodyPr/>
        <a:lstStyle/>
        <a:p>
          <a:endParaRPr lang="en-US"/>
        </a:p>
      </dgm:t>
    </dgm:pt>
    <dgm:pt modelId="{BD77A50D-1D9A-4399-B4BA-31D675508F04}" type="sibTrans" cxnId="{218C3067-0101-4161-811F-6CEBCDBA9E5B}">
      <dgm:prSet/>
      <dgm:spPr/>
      <dgm:t>
        <a:bodyPr/>
        <a:lstStyle/>
        <a:p>
          <a:endParaRPr lang="en-US"/>
        </a:p>
      </dgm:t>
    </dgm:pt>
    <dgm:pt modelId="{3A7F401E-A0B7-400F-A243-E72E1F77FD25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Personalized and dynamic</a:t>
          </a:r>
          <a:endParaRPr lang="en-US" sz="1700" dirty="0">
            <a:solidFill>
              <a:schemeClr val="accent1"/>
            </a:solidFill>
          </a:endParaRPr>
        </a:p>
      </dgm:t>
    </dgm:pt>
    <dgm:pt modelId="{7C433F1D-6D58-42A0-B8FA-B7694ADC48DC}" type="parTrans" cxnId="{9697B219-D090-4CE6-AB0F-14F53B8C8235}">
      <dgm:prSet/>
      <dgm:spPr/>
      <dgm:t>
        <a:bodyPr/>
        <a:lstStyle/>
        <a:p>
          <a:endParaRPr lang="en-US"/>
        </a:p>
      </dgm:t>
    </dgm:pt>
    <dgm:pt modelId="{22AF8212-E03E-4FB4-A061-849371F545C2}" type="sibTrans" cxnId="{9697B219-D090-4CE6-AB0F-14F53B8C8235}">
      <dgm:prSet/>
      <dgm:spPr/>
      <dgm:t>
        <a:bodyPr/>
        <a:lstStyle/>
        <a:p>
          <a:endParaRPr lang="en-US"/>
        </a:p>
      </dgm:t>
    </dgm:pt>
    <dgm:pt modelId="{81C72425-4419-45A6-A1F0-6C7464DF8E6B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dirty="0">
            <a:solidFill>
              <a:schemeClr val="accent1"/>
            </a:solidFill>
          </a:endParaRPr>
        </a:p>
      </dgm:t>
    </dgm:pt>
    <dgm:pt modelId="{DFC92A1E-EC61-4E5A-A8D4-B5870BAC416E}" type="sibTrans" cxnId="{321A734A-B7B9-49AB-97CE-406DBC59AAC4}">
      <dgm:prSet/>
      <dgm:spPr/>
      <dgm:t>
        <a:bodyPr/>
        <a:lstStyle/>
        <a:p>
          <a:endParaRPr lang="en-US"/>
        </a:p>
      </dgm:t>
    </dgm:pt>
    <dgm:pt modelId="{641DC9C9-0847-4EDC-8608-2DE75533ADE3}" type="parTrans" cxnId="{321A734A-B7B9-49AB-97CE-406DBC59AAC4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11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11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6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11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6"/>
      <dgm:spPr/>
    </dgm:pt>
    <dgm:pt modelId="{8B4360D0-51C5-4A21-A812-4F2CF0D5A07D}" type="pres">
      <dgm:prSet presAssocID="{444FE96A-5777-4E07-A3C1-95C5D625DAD6}" presName="vertSpace2b" presStyleCnt="0"/>
      <dgm:spPr/>
    </dgm:pt>
    <dgm:pt modelId="{288F8518-507F-4618-A81F-A225AB226AC5}" type="pres">
      <dgm:prSet presAssocID="{A93BC991-E90E-474D-A597-6AED91BE4DD7}" presName="thickLine" presStyleLbl="alignNode1" presStyleIdx="1" presStyleCnt="5"/>
      <dgm:spPr/>
    </dgm:pt>
    <dgm:pt modelId="{BCA0814F-2A63-4B07-A0E5-73F59910FF0E}" type="pres">
      <dgm:prSet presAssocID="{A93BC991-E90E-474D-A597-6AED91BE4DD7}" presName="horz1" presStyleCnt="0"/>
      <dgm:spPr/>
    </dgm:pt>
    <dgm:pt modelId="{D307EF5F-6D49-4C85-A4C0-BF2873667891}" type="pres">
      <dgm:prSet presAssocID="{A93BC991-E90E-474D-A597-6AED91BE4DD7}" presName="tx1" presStyleLbl="revTx" presStyleIdx="3" presStyleCnt="11" custScaleX="127580"/>
      <dgm:spPr/>
      <dgm:t>
        <a:bodyPr/>
        <a:lstStyle/>
        <a:p>
          <a:endParaRPr lang="en-US"/>
        </a:p>
      </dgm:t>
    </dgm:pt>
    <dgm:pt modelId="{3FB5A63D-124C-4E91-A6C2-F31CBD2F371E}" type="pres">
      <dgm:prSet presAssocID="{A93BC991-E90E-474D-A597-6AED91BE4DD7}" presName="vert1" presStyleCnt="0"/>
      <dgm:spPr/>
    </dgm:pt>
    <dgm:pt modelId="{A32DDDE1-EDF3-4184-804B-6F65493C7A0E}" type="pres">
      <dgm:prSet presAssocID="{0D78DBE8-50C2-459E-8CD1-748144803070}" presName="vertSpace2a" presStyleCnt="0"/>
      <dgm:spPr/>
    </dgm:pt>
    <dgm:pt modelId="{FA386246-90A8-4C9F-BF23-611C0B673378}" type="pres">
      <dgm:prSet presAssocID="{0D78DBE8-50C2-459E-8CD1-748144803070}" presName="horz2" presStyleCnt="0"/>
      <dgm:spPr/>
    </dgm:pt>
    <dgm:pt modelId="{CE59B724-27C2-467C-81AC-1E579302DAB6}" type="pres">
      <dgm:prSet presAssocID="{0D78DBE8-50C2-459E-8CD1-748144803070}" presName="horzSpace2" presStyleCnt="0"/>
      <dgm:spPr/>
    </dgm:pt>
    <dgm:pt modelId="{B81E3565-F001-44C2-9CB3-7A33B3B53D05}" type="pres">
      <dgm:prSet presAssocID="{0D78DBE8-50C2-459E-8CD1-748144803070}" presName="tx2" presStyleLbl="revTx" presStyleIdx="4" presStyleCnt="11"/>
      <dgm:spPr/>
      <dgm:t>
        <a:bodyPr/>
        <a:lstStyle/>
        <a:p>
          <a:endParaRPr lang="en-US"/>
        </a:p>
      </dgm:t>
    </dgm:pt>
    <dgm:pt modelId="{DC4DB2A3-ECEE-42C6-AA3C-B4F92EABD4FE}" type="pres">
      <dgm:prSet presAssocID="{0D78DBE8-50C2-459E-8CD1-748144803070}" presName="vert2" presStyleCnt="0"/>
      <dgm:spPr/>
    </dgm:pt>
    <dgm:pt modelId="{3E25C0C4-B455-4693-9280-88F2252AC17B}" type="pres">
      <dgm:prSet presAssocID="{0D78DBE8-50C2-459E-8CD1-748144803070}" presName="thinLine2b" presStyleLbl="callout" presStyleIdx="2" presStyleCnt="6"/>
      <dgm:spPr/>
    </dgm:pt>
    <dgm:pt modelId="{1EBB4203-56C6-4236-8878-77B79C279462}" type="pres">
      <dgm:prSet presAssocID="{0D78DBE8-50C2-459E-8CD1-748144803070}" presName="vertSpace2b" presStyleCnt="0"/>
      <dgm:spPr/>
    </dgm:pt>
    <dgm:pt modelId="{776F1F13-1664-43A7-844D-721EA23AADCB}" type="pres">
      <dgm:prSet presAssocID="{3A7F401E-A0B7-400F-A243-E72E1F77FD25}" presName="horz2" presStyleCnt="0"/>
      <dgm:spPr/>
    </dgm:pt>
    <dgm:pt modelId="{22E453E4-52A6-4FB7-8AD5-0E400C9F95F2}" type="pres">
      <dgm:prSet presAssocID="{3A7F401E-A0B7-400F-A243-E72E1F77FD25}" presName="horzSpace2" presStyleCnt="0"/>
      <dgm:spPr/>
    </dgm:pt>
    <dgm:pt modelId="{9B05B317-E8DC-4C9B-A381-396F90DD3BD8}" type="pres">
      <dgm:prSet presAssocID="{3A7F401E-A0B7-400F-A243-E72E1F77FD25}" presName="tx2" presStyleLbl="revTx" presStyleIdx="5" presStyleCnt="11"/>
      <dgm:spPr/>
      <dgm:t>
        <a:bodyPr/>
        <a:lstStyle/>
        <a:p>
          <a:endParaRPr lang="en-US"/>
        </a:p>
      </dgm:t>
    </dgm:pt>
    <dgm:pt modelId="{F4515822-955F-4594-A3BB-69028DF86605}" type="pres">
      <dgm:prSet presAssocID="{3A7F401E-A0B7-400F-A243-E72E1F77FD25}" presName="vert2" presStyleCnt="0"/>
      <dgm:spPr/>
    </dgm:pt>
    <dgm:pt modelId="{0D51D759-03CC-42D7-A8B9-9CF58CC62F8C}" type="pres">
      <dgm:prSet presAssocID="{3A7F401E-A0B7-400F-A243-E72E1F77FD25}" presName="thinLine2b" presStyleLbl="callout" presStyleIdx="3" presStyleCnt="6"/>
      <dgm:spPr/>
    </dgm:pt>
    <dgm:pt modelId="{244FD8DB-90DB-4E86-954E-79CC971DD36B}" type="pres">
      <dgm:prSet presAssocID="{3A7F401E-A0B7-400F-A243-E72E1F77FD25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11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FD682242-AEB5-4B30-A861-346D333970D9}" type="pres">
      <dgm:prSet presAssocID="{A3DEF6B6-0FB0-4FCE-96FA-16A63829A662}" presName="vertSpace2a" presStyleCnt="0"/>
      <dgm:spPr/>
    </dgm:pt>
    <dgm:pt modelId="{8C09EB14-FBE2-4B73-89DB-C886F4780AAB}" type="pres">
      <dgm:prSet presAssocID="{A3DEF6B6-0FB0-4FCE-96FA-16A63829A662}" presName="horz2" presStyleCnt="0"/>
      <dgm:spPr/>
    </dgm:pt>
    <dgm:pt modelId="{DAD8B24D-17BD-42A1-AE08-801523EBE4E7}" type="pres">
      <dgm:prSet presAssocID="{A3DEF6B6-0FB0-4FCE-96FA-16A63829A662}" presName="horzSpace2" presStyleCnt="0"/>
      <dgm:spPr/>
    </dgm:pt>
    <dgm:pt modelId="{CCA4D2AB-1F0A-4412-A870-44A55931E8DB}" type="pres">
      <dgm:prSet presAssocID="{A3DEF6B6-0FB0-4FCE-96FA-16A63829A662}" presName="tx2" presStyleLbl="revTx" presStyleIdx="7" presStyleCnt="11"/>
      <dgm:spPr/>
      <dgm:t>
        <a:bodyPr/>
        <a:lstStyle/>
        <a:p>
          <a:endParaRPr lang="en-US"/>
        </a:p>
      </dgm:t>
    </dgm:pt>
    <dgm:pt modelId="{92B80709-A411-49CE-B7C5-5EFF7DBBC836}" type="pres">
      <dgm:prSet presAssocID="{A3DEF6B6-0FB0-4FCE-96FA-16A63829A662}" presName="vert2" presStyleCnt="0"/>
      <dgm:spPr/>
    </dgm:pt>
    <dgm:pt modelId="{8DD87F4F-E4C7-4D39-A3AE-3B87872DEBD7}" type="pres">
      <dgm:prSet presAssocID="{A3DEF6B6-0FB0-4FCE-96FA-16A63829A662}" presName="thinLine2b" presStyleLbl="callout" presStyleIdx="4" presStyleCnt="6"/>
      <dgm:spPr/>
    </dgm:pt>
    <dgm:pt modelId="{76D4360F-16F0-4D25-99F6-84E903AF7D1E}" type="pres">
      <dgm:prSet presAssocID="{A3DEF6B6-0FB0-4FCE-96FA-16A63829A662}" presName="vertSpace2b" presStyleCnt="0"/>
      <dgm:spPr/>
    </dgm:pt>
    <dgm:pt modelId="{9C470A0D-F92A-4DF5-9272-E983794D09D7}" type="pres">
      <dgm:prSet presAssocID="{81C72425-4419-45A6-A1F0-6C7464DF8E6B}" presName="horz2" presStyleCnt="0"/>
      <dgm:spPr/>
    </dgm:pt>
    <dgm:pt modelId="{85EB719C-AEEE-4F85-A2DC-B1DC4258C832}" type="pres">
      <dgm:prSet presAssocID="{81C72425-4419-45A6-A1F0-6C7464DF8E6B}" presName="horzSpace2" presStyleCnt="0"/>
      <dgm:spPr/>
    </dgm:pt>
    <dgm:pt modelId="{07E97937-38DC-4CE0-9A45-E4BCB1824EBA}" type="pres">
      <dgm:prSet presAssocID="{81C72425-4419-45A6-A1F0-6C7464DF8E6B}" presName="tx2" presStyleLbl="revTx" presStyleIdx="8" presStyleCnt="11"/>
      <dgm:spPr/>
      <dgm:t>
        <a:bodyPr/>
        <a:lstStyle/>
        <a:p>
          <a:endParaRPr lang="en-US"/>
        </a:p>
      </dgm:t>
    </dgm:pt>
    <dgm:pt modelId="{22F181CF-DFAF-45B2-8B20-0AAD2EBA6120}" type="pres">
      <dgm:prSet presAssocID="{81C72425-4419-45A6-A1F0-6C7464DF8E6B}" presName="vert2" presStyleCnt="0"/>
      <dgm:spPr/>
    </dgm:pt>
    <dgm:pt modelId="{D67E49F0-9494-40CC-8CD5-A1A365179042}" type="pres">
      <dgm:prSet presAssocID="{81C72425-4419-45A6-A1F0-6C7464DF8E6B}" presName="thinLine2b" presStyleLbl="callout" presStyleIdx="5" presStyleCnt="6"/>
      <dgm:spPr/>
    </dgm:pt>
    <dgm:pt modelId="{AD14CC52-F368-4415-A7AC-B426E5177BA7}" type="pres">
      <dgm:prSet presAssocID="{81C72425-4419-45A6-A1F0-6C7464DF8E6B}" presName="vertSpace2b" presStyleCnt="0"/>
      <dgm:spPr/>
    </dgm:pt>
    <dgm:pt modelId="{6DF7D6F5-ED8E-4BC4-8AD8-99059E36E720}" type="pres">
      <dgm:prSet presAssocID="{11CA8D9B-F346-4973-9032-F18258BC4C40}" presName="thickLine" presStyleLbl="alignNode1" presStyleIdx="3" presStyleCnt="5"/>
      <dgm:spPr/>
    </dgm:pt>
    <dgm:pt modelId="{596E2D75-2FB9-4911-859B-12B7FF2A7AA8}" type="pres">
      <dgm:prSet presAssocID="{11CA8D9B-F346-4973-9032-F18258BC4C40}" presName="horz1" presStyleCnt="0"/>
      <dgm:spPr/>
    </dgm:pt>
    <dgm:pt modelId="{B00D4112-989A-4377-8004-15CF2F5B64F8}" type="pres">
      <dgm:prSet presAssocID="{11CA8D9B-F346-4973-9032-F18258BC4C40}" presName="tx1" presStyleLbl="revTx" presStyleIdx="9" presStyleCnt="11" custScaleX="127580"/>
      <dgm:spPr/>
      <dgm:t>
        <a:bodyPr/>
        <a:lstStyle/>
        <a:p>
          <a:endParaRPr lang="en-US"/>
        </a:p>
      </dgm:t>
    </dgm:pt>
    <dgm:pt modelId="{CC9E2809-21D3-4B43-B1CC-6ACCD7A089DF}" type="pres">
      <dgm:prSet presAssocID="{11CA8D9B-F346-4973-9032-F18258BC4C40}" presName="vert1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10" presStyleCnt="11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321A734A-B7B9-49AB-97CE-406DBC59AAC4}" srcId="{5A7F56AE-5251-482D-B5D2-F996D3734E32}" destId="{81C72425-4419-45A6-A1F0-6C7464DF8E6B}" srcOrd="1" destOrd="0" parTransId="{641DC9C9-0847-4EDC-8608-2DE75533ADE3}" sibTransId="{DFC92A1E-EC61-4E5A-A8D4-B5870BAC416E}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FCB5AF5E-2018-4ED0-8E75-947F27CE2919}" type="presOf" srcId="{97EC6E67-9C38-445C-84CC-AF548BCC09FD}" destId="{8616B24D-F617-4B4C-AFBC-146A92FAAB8B}" srcOrd="0" destOrd="0" presId="urn:microsoft.com/office/officeart/2008/layout/LinedList"/>
    <dgm:cxn modelId="{9697B219-D090-4CE6-AB0F-14F53B8C8235}" srcId="{A93BC991-E90E-474D-A597-6AED91BE4DD7}" destId="{3A7F401E-A0B7-400F-A243-E72E1F77FD25}" srcOrd="1" destOrd="0" parTransId="{7C433F1D-6D58-42A0-B8FA-B7694ADC48DC}" sibTransId="{22AF8212-E03E-4FB4-A061-849371F545C2}"/>
    <dgm:cxn modelId="{2A4C2386-ED4D-40C3-865F-E03688B84A0A}" type="presOf" srcId="{A93BC991-E90E-474D-A597-6AED91BE4DD7}" destId="{D307EF5F-6D49-4C85-A4C0-BF2873667891}" srcOrd="0" destOrd="0" presId="urn:microsoft.com/office/officeart/2008/layout/LinedList"/>
    <dgm:cxn modelId="{1DD8DE7D-CF80-4A9C-8ABA-5A5675F5B6BA}" srcId="{C19A1566-05DE-4BD0-82EC-562BC9AAA380}" destId="{A93BC991-E90E-474D-A597-6AED91BE4DD7}" srcOrd="1" destOrd="0" parTransId="{767ED661-2F02-4C00-8CD6-2299F0662873}" sibTransId="{058E991B-C996-4A5A-8FF1-EE0D2FA0EB33}"/>
    <dgm:cxn modelId="{1DB3C4FC-3F40-4321-9291-2D5A737F812B}" type="presOf" srcId="{81C72425-4419-45A6-A1F0-6C7464DF8E6B}" destId="{07E97937-38DC-4CE0-9A45-E4BCB1824EBA}" srcOrd="0" destOrd="0" presId="urn:microsoft.com/office/officeart/2008/layout/LinedList"/>
    <dgm:cxn modelId="{B29E5487-419A-45B7-A9D1-4591CE46D359}" srcId="{C19A1566-05DE-4BD0-82EC-562BC9AAA380}" destId="{11CA8D9B-F346-4973-9032-F18258BC4C40}" srcOrd="3" destOrd="0" parTransId="{FD4B7DFD-D51D-4AB9-8F4F-1750B145E6D0}" sibTransId="{9CB5BB61-CE52-4D97-94AC-D70E35FC7A45}"/>
    <dgm:cxn modelId="{E7B1758D-EB58-46AA-9C53-2258EBC0F309}" type="presOf" srcId="{11CA8D9B-F346-4973-9032-F18258BC4C40}" destId="{B00D4112-989A-4377-8004-15CF2F5B64F8}" srcOrd="0" destOrd="0" presId="urn:microsoft.com/office/officeart/2008/layout/LinedList"/>
    <dgm:cxn modelId="{ACE0D57B-C7CA-4F66-AB7A-9BE332A7706B}" type="presOf" srcId="{444FE96A-5777-4E07-A3C1-95C5D625DAD6}" destId="{6A4FC2C4-D9A5-43AF-BC7E-D717F94B990B}" srcOrd="0" destOrd="0" presId="urn:microsoft.com/office/officeart/2008/layout/LinedList"/>
    <dgm:cxn modelId="{92410128-7A17-4450-86D0-9DB460CF17C8}" srcId="{5A7F56AE-5251-482D-B5D2-F996D3734E32}" destId="{A3DEF6B6-0FB0-4FCE-96FA-16A63829A662}" srcOrd="0" destOrd="0" parTransId="{EED31138-A318-45B2-A08B-59AB1C434A5B}" sibTransId="{ECB679EA-4760-45C6-9F70-DA7F88EB1E82}"/>
    <dgm:cxn modelId="{218C3067-0101-4161-811F-6CEBCDBA9E5B}" srcId="{A93BC991-E90E-474D-A597-6AED91BE4DD7}" destId="{0D78DBE8-50C2-459E-8CD1-748144803070}" srcOrd="0" destOrd="0" parTransId="{16D5B07B-9624-4FFA-B6A1-07C61DC4D2FC}" sibTransId="{BD77A50D-1D9A-4399-B4BA-31D675508F04}"/>
    <dgm:cxn modelId="{B915A314-D3F2-4C29-95AA-A768503CA508}" type="presOf" srcId="{5A7F56AE-5251-482D-B5D2-F996D3734E32}" destId="{ED50C678-16D0-4539-A0D9-CE34AD5A6EFD}" srcOrd="0" destOrd="0" presId="urn:microsoft.com/office/officeart/2008/layout/LinedList"/>
    <dgm:cxn modelId="{4C31AE78-C236-4D36-9031-820B43A81BA6}" type="presOf" srcId="{A3DEF6B6-0FB0-4FCE-96FA-16A63829A662}" destId="{CCA4D2AB-1F0A-4412-A870-44A55931E8DB}" srcOrd="0" destOrd="0" presId="urn:microsoft.com/office/officeart/2008/layout/LinedList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5B724A56-942C-4B1E-9B6E-15A12D41282E}" type="presOf" srcId="{42ADE4E9-61A9-403B-A996-85AA07DEDAA2}" destId="{72EFB41B-00B9-45B3-9ECA-54295E08EA6D}" srcOrd="0" destOrd="0" presId="urn:microsoft.com/office/officeart/2008/layout/LinedList"/>
    <dgm:cxn modelId="{3E6D316C-E1AF-40BE-95AF-248618A2FFD4}" type="presOf" srcId="{0D78DBE8-50C2-459E-8CD1-748144803070}" destId="{B81E3565-F001-44C2-9CB3-7A33B3B53D05}" srcOrd="0" destOrd="0" presId="urn:microsoft.com/office/officeart/2008/layout/LinedList"/>
    <dgm:cxn modelId="{2FE2B9D7-5A9C-489F-81AE-842567BFCE12}" type="presOf" srcId="{C19A1566-05DE-4BD0-82EC-562BC9AAA380}" destId="{CC4D1AE3-8700-4938-851E-3C0D5F2D0773}" srcOrd="0" destOrd="0" presId="urn:microsoft.com/office/officeart/2008/layout/LinedList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30885CCC-79EC-4FBB-8675-CB6898D00212}" type="presOf" srcId="{B0F88FCC-C012-4FB7-8D11-0516F25D644D}" destId="{DF33E3A1-E67B-4B6C-AED7-C1492BABE75C}" srcOrd="0" destOrd="0" presId="urn:microsoft.com/office/officeart/2008/layout/LinedList"/>
    <dgm:cxn modelId="{D6E0093C-38F7-4A3B-8CD5-74C2EDD12C1C}" type="presOf" srcId="{3A7F401E-A0B7-400F-A243-E72E1F77FD25}" destId="{9B05B317-E8DC-4C9B-A381-396F90DD3BD8}" srcOrd="0" destOrd="0" presId="urn:microsoft.com/office/officeart/2008/layout/LinedList"/>
    <dgm:cxn modelId="{3A2CA817-438C-4A20-99C0-71B09AFB8E79}" type="presParOf" srcId="{CC4D1AE3-8700-4938-851E-3C0D5F2D0773}" destId="{C49A03B2-DF12-461A-9B47-4FA9047778C8}" srcOrd="0" destOrd="0" presId="urn:microsoft.com/office/officeart/2008/layout/LinedList"/>
    <dgm:cxn modelId="{7BA80502-6550-4AC0-93BB-129577516DEB}" type="presParOf" srcId="{CC4D1AE3-8700-4938-851E-3C0D5F2D0773}" destId="{F1A195E4-4FF4-4B30-A264-12CF09D0920A}" srcOrd="1" destOrd="0" presId="urn:microsoft.com/office/officeart/2008/layout/LinedList"/>
    <dgm:cxn modelId="{81620759-4DE4-47E5-997E-66D3856C5219}" type="presParOf" srcId="{F1A195E4-4FF4-4B30-A264-12CF09D0920A}" destId="{8616B24D-F617-4B4C-AFBC-146A92FAAB8B}" srcOrd="0" destOrd="0" presId="urn:microsoft.com/office/officeart/2008/layout/LinedList"/>
    <dgm:cxn modelId="{7C98B51B-4E8B-4962-85A7-DE950BFF66AB}" type="presParOf" srcId="{F1A195E4-4FF4-4B30-A264-12CF09D0920A}" destId="{E69A0718-29CD-4035-8E79-A970ECF72EBA}" srcOrd="1" destOrd="0" presId="urn:microsoft.com/office/officeart/2008/layout/LinedList"/>
    <dgm:cxn modelId="{9867AB2E-03A7-4C05-B8C3-761986C6632A}" type="presParOf" srcId="{E69A0718-29CD-4035-8E79-A970ECF72EBA}" destId="{83E5F8E4-DB6B-4180-ACC0-A0A4F80D4A02}" srcOrd="0" destOrd="0" presId="urn:microsoft.com/office/officeart/2008/layout/LinedList"/>
    <dgm:cxn modelId="{4B82B22C-4CBC-4B3B-9EC7-C7FEE525FB08}" type="presParOf" srcId="{E69A0718-29CD-4035-8E79-A970ECF72EBA}" destId="{27EE84C1-775B-4813-9804-FC9462F74A58}" srcOrd="1" destOrd="0" presId="urn:microsoft.com/office/officeart/2008/layout/LinedList"/>
    <dgm:cxn modelId="{783B1F9F-D3B6-48FC-A267-90A99A0E2EBB}" type="presParOf" srcId="{27EE84C1-775B-4813-9804-FC9462F74A58}" destId="{39601FA9-D235-4B59-83F0-39BF672A8BAB}" srcOrd="0" destOrd="0" presId="urn:microsoft.com/office/officeart/2008/layout/LinedList"/>
    <dgm:cxn modelId="{86A47E23-761F-454C-9C45-98901CEE4170}" type="presParOf" srcId="{27EE84C1-775B-4813-9804-FC9462F74A58}" destId="{72EFB41B-00B9-45B3-9ECA-54295E08EA6D}" srcOrd="1" destOrd="0" presId="urn:microsoft.com/office/officeart/2008/layout/LinedList"/>
    <dgm:cxn modelId="{D6FDD135-3D7D-4B82-AC69-543093B2675D}" type="presParOf" srcId="{27EE84C1-775B-4813-9804-FC9462F74A58}" destId="{EC7FFAF2-1683-494A-B17C-B70CEB33884A}" srcOrd="2" destOrd="0" presId="urn:microsoft.com/office/officeart/2008/layout/LinedList"/>
    <dgm:cxn modelId="{E0EF83F4-9795-40FD-BCF0-89F00E9813D1}" type="presParOf" srcId="{E69A0718-29CD-4035-8E79-A970ECF72EBA}" destId="{48C92263-E0E2-4FC0-9329-BD793176A82D}" srcOrd="2" destOrd="0" presId="urn:microsoft.com/office/officeart/2008/layout/LinedList"/>
    <dgm:cxn modelId="{26638476-07CC-4D08-A109-16913D11547D}" type="presParOf" srcId="{E69A0718-29CD-4035-8E79-A970ECF72EBA}" destId="{35AC8AE6-6FF1-4AEA-B1C8-8374CA0418A4}" srcOrd="3" destOrd="0" presId="urn:microsoft.com/office/officeart/2008/layout/LinedList"/>
    <dgm:cxn modelId="{3A4813A1-151B-4B7E-BA78-FFDE2584EB69}" type="presParOf" srcId="{E69A0718-29CD-4035-8E79-A970ECF72EBA}" destId="{E048EDD2-82AC-47A1-98B6-1D4DEE1142AF}" srcOrd="4" destOrd="0" presId="urn:microsoft.com/office/officeart/2008/layout/LinedList"/>
    <dgm:cxn modelId="{B0F26E4B-40B8-4857-A5B2-72C09409BAD3}" type="presParOf" srcId="{E048EDD2-82AC-47A1-98B6-1D4DEE1142AF}" destId="{D6C084A4-863A-4655-A779-1304314F0B17}" srcOrd="0" destOrd="0" presId="urn:microsoft.com/office/officeart/2008/layout/LinedList"/>
    <dgm:cxn modelId="{D5F25E98-2227-4AA0-8560-2964799ACFDA}" type="presParOf" srcId="{E048EDD2-82AC-47A1-98B6-1D4DEE1142AF}" destId="{6A4FC2C4-D9A5-43AF-BC7E-D717F94B990B}" srcOrd="1" destOrd="0" presId="urn:microsoft.com/office/officeart/2008/layout/LinedList"/>
    <dgm:cxn modelId="{38B33F7B-E56D-4085-8050-F8D2BADDA6AD}" type="presParOf" srcId="{E048EDD2-82AC-47A1-98B6-1D4DEE1142AF}" destId="{529C292A-2520-49C8-8D92-F0208F470E5F}" srcOrd="2" destOrd="0" presId="urn:microsoft.com/office/officeart/2008/layout/LinedList"/>
    <dgm:cxn modelId="{BA1D5F4F-2B62-41BE-9185-DD7BF2389DE2}" type="presParOf" srcId="{E69A0718-29CD-4035-8E79-A970ECF72EBA}" destId="{77EC7BE5-B8CC-44FA-A8A6-A94F1CAFCBCD}" srcOrd="5" destOrd="0" presId="urn:microsoft.com/office/officeart/2008/layout/LinedList"/>
    <dgm:cxn modelId="{BB4C1AA8-B055-4CEC-806F-99C594FECE54}" type="presParOf" srcId="{E69A0718-29CD-4035-8E79-A970ECF72EBA}" destId="{8B4360D0-51C5-4A21-A812-4F2CF0D5A07D}" srcOrd="6" destOrd="0" presId="urn:microsoft.com/office/officeart/2008/layout/LinedList"/>
    <dgm:cxn modelId="{6DE5C69D-750A-4D06-872B-EDF8387578A9}" type="presParOf" srcId="{CC4D1AE3-8700-4938-851E-3C0D5F2D0773}" destId="{288F8518-507F-4618-A81F-A225AB226AC5}" srcOrd="2" destOrd="0" presId="urn:microsoft.com/office/officeart/2008/layout/LinedList"/>
    <dgm:cxn modelId="{7CD58883-DE18-485D-AB03-2A98F31E2358}" type="presParOf" srcId="{CC4D1AE3-8700-4938-851E-3C0D5F2D0773}" destId="{BCA0814F-2A63-4B07-A0E5-73F59910FF0E}" srcOrd="3" destOrd="0" presId="urn:microsoft.com/office/officeart/2008/layout/LinedList"/>
    <dgm:cxn modelId="{FC3534D4-D94A-41AB-82F3-59905DBD9765}" type="presParOf" srcId="{BCA0814F-2A63-4B07-A0E5-73F59910FF0E}" destId="{D307EF5F-6D49-4C85-A4C0-BF2873667891}" srcOrd="0" destOrd="0" presId="urn:microsoft.com/office/officeart/2008/layout/LinedList"/>
    <dgm:cxn modelId="{AEF7E7ED-B7A9-47DE-A5A9-3145D0F90C99}" type="presParOf" srcId="{BCA0814F-2A63-4B07-A0E5-73F59910FF0E}" destId="{3FB5A63D-124C-4E91-A6C2-F31CBD2F371E}" srcOrd="1" destOrd="0" presId="urn:microsoft.com/office/officeart/2008/layout/LinedList"/>
    <dgm:cxn modelId="{F9B2FD74-451E-4C50-9B2B-97494A946D25}" type="presParOf" srcId="{3FB5A63D-124C-4E91-A6C2-F31CBD2F371E}" destId="{A32DDDE1-EDF3-4184-804B-6F65493C7A0E}" srcOrd="0" destOrd="0" presId="urn:microsoft.com/office/officeart/2008/layout/LinedList"/>
    <dgm:cxn modelId="{A4CE2DE1-1A5B-4404-8503-BE0ADBAF176D}" type="presParOf" srcId="{3FB5A63D-124C-4E91-A6C2-F31CBD2F371E}" destId="{FA386246-90A8-4C9F-BF23-611C0B673378}" srcOrd="1" destOrd="0" presId="urn:microsoft.com/office/officeart/2008/layout/LinedList"/>
    <dgm:cxn modelId="{5BF5BB24-B42B-4E76-9998-0F089539A2C6}" type="presParOf" srcId="{FA386246-90A8-4C9F-BF23-611C0B673378}" destId="{CE59B724-27C2-467C-81AC-1E579302DAB6}" srcOrd="0" destOrd="0" presId="urn:microsoft.com/office/officeart/2008/layout/LinedList"/>
    <dgm:cxn modelId="{104F8DCD-DB8A-4D8E-8FE3-07177C56DDA8}" type="presParOf" srcId="{FA386246-90A8-4C9F-BF23-611C0B673378}" destId="{B81E3565-F001-44C2-9CB3-7A33B3B53D05}" srcOrd="1" destOrd="0" presId="urn:microsoft.com/office/officeart/2008/layout/LinedList"/>
    <dgm:cxn modelId="{8305291C-24D3-454C-9DB7-3D5284D166D3}" type="presParOf" srcId="{FA386246-90A8-4C9F-BF23-611C0B673378}" destId="{DC4DB2A3-ECEE-42C6-AA3C-B4F92EABD4FE}" srcOrd="2" destOrd="0" presId="urn:microsoft.com/office/officeart/2008/layout/LinedList"/>
    <dgm:cxn modelId="{C8EF74BE-22A5-4662-BCC6-12211159E389}" type="presParOf" srcId="{3FB5A63D-124C-4E91-A6C2-F31CBD2F371E}" destId="{3E25C0C4-B455-4693-9280-88F2252AC17B}" srcOrd="2" destOrd="0" presId="urn:microsoft.com/office/officeart/2008/layout/LinedList"/>
    <dgm:cxn modelId="{77F49C5D-6F39-46B0-A758-D93CBD15003E}" type="presParOf" srcId="{3FB5A63D-124C-4E91-A6C2-F31CBD2F371E}" destId="{1EBB4203-56C6-4236-8878-77B79C279462}" srcOrd="3" destOrd="0" presId="urn:microsoft.com/office/officeart/2008/layout/LinedList"/>
    <dgm:cxn modelId="{1826D811-85A9-41C1-BB60-FA56BC8F8523}" type="presParOf" srcId="{3FB5A63D-124C-4E91-A6C2-F31CBD2F371E}" destId="{776F1F13-1664-43A7-844D-721EA23AADCB}" srcOrd="4" destOrd="0" presId="urn:microsoft.com/office/officeart/2008/layout/LinedList"/>
    <dgm:cxn modelId="{38FC78CC-22E4-4967-B774-7D6806452576}" type="presParOf" srcId="{776F1F13-1664-43A7-844D-721EA23AADCB}" destId="{22E453E4-52A6-4FB7-8AD5-0E400C9F95F2}" srcOrd="0" destOrd="0" presId="urn:microsoft.com/office/officeart/2008/layout/LinedList"/>
    <dgm:cxn modelId="{3D2355F9-1FB5-4F91-8C9E-E149D82BC022}" type="presParOf" srcId="{776F1F13-1664-43A7-844D-721EA23AADCB}" destId="{9B05B317-E8DC-4C9B-A381-396F90DD3BD8}" srcOrd="1" destOrd="0" presId="urn:microsoft.com/office/officeart/2008/layout/LinedList"/>
    <dgm:cxn modelId="{5215D8E7-E746-4C5D-9FFB-EAF69CDD9CB3}" type="presParOf" srcId="{776F1F13-1664-43A7-844D-721EA23AADCB}" destId="{F4515822-955F-4594-A3BB-69028DF86605}" srcOrd="2" destOrd="0" presId="urn:microsoft.com/office/officeart/2008/layout/LinedList"/>
    <dgm:cxn modelId="{991F83B2-C768-4A89-A168-6BE62D2A6666}" type="presParOf" srcId="{3FB5A63D-124C-4E91-A6C2-F31CBD2F371E}" destId="{0D51D759-03CC-42D7-A8B9-9CF58CC62F8C}" srcOrd="5" destOrd="0" presId="urn:microsoft.com/office/officeart/2008/layout/LinedList"/>
    <dgm:cxn modelId="{B3D8459B-75BE-4B57-989C-C8D145E5146F}" type="presParOf" srcId="{3FB5A63D-124C-4E91-A6C2-F31CBD2F371E}" destId="{244FD8DB-90DB-4E86-954E-79CC971DD36B}" srcOrd="6" destOrd="0" presId="urn:microsoft.com/office/officeart/2008/layout/LinedList"/>
    <dgm:cxn modelId="{CC8B40CB-F02F-4726-90B6-625BF86C5076}" type="presParOf" srcId="{CC4D1AE3-8700-4938-851E-3C0D5F2D0773}" destId="{DDE6CE8E-0170-4B37-8A03-2739D50CADA9}" srcOrd="4" destOrd="0" presId="urn:microsoft.com/office/officeart/2008/layout/LinedList"/>
    <dgm:cxn modelId="{CAF0605B-EDB6-424B-84AE-24AFDC4E79B9}" type="presParOf" srcId="{CC4D1AE3-8700-4938-851E-3C0D5F2D0773}" destId="{8E176B6C-EE44-4B98-A0F5-0AECBEC36866}" srcOrd="5" destOrd="0" presId="urn:microsoft.com/office/officeart/2008/layout/LinedList"/>
    <dgm:cxn modelId="{3E164DF8-6FAE-44F5-9129-CBAE2FFB785C}" type="presParOf" srcId="{8E176B6C-EE44-4B98-A0F5-0AECBEC36866}" destId="{ED50C678-16D0-4539-A0D9-CE34AD5A6EFD}" srcOrd="0" destOrd="0" presId="urn:microsoft.com/office/officeart/2008/layout/LinedList"/>
    <dgm:cxn modelId="{A2FF76F9-9ADB-47C0-A189-0383EC09E1A2}" type="presParOf" srcId="{8E176B6C-EE44-4B98-A0F5-0AECBEC36866}" destId="{50237C83-FD94-4565-87D1-9C8A5C14A6B8}" srcOrd="1" destOrd="0" presId="urn:microsoft.com/office/officeart/2008/layout/LinedList"/>
    <dgm:cxn modelId="{5EFF93CF-0A0F-4605-809D-BA9F67DC9DC4}" type="presParOf" srcId="{50237C83-FD94-4565-87D1-9C8A5C14A6B8}" destId="{FD682242-AEB5-4B30-A861-346D333970D9}" srcOrd="0" destOrd="0" presId="urn:microsoft.com/office/officeart/2008/layout/LinedList"/>
    <dgm:cxn modelId="{7E9804B0-FF32-4048-AC88-04C1F9B668AD}" type="presParOf" srcId="{50237C83-FD94-4565-87D1-9C8A5C14A6B8}" destId="{8C09EB14-FBE2-4B73-89DB-C886F4780AAB}" srcOrd="1" destOrd="0" presId="urn:microsoft.com/office/officeart/2008/layout/LinedList"/>
    <dgm:cxn modelId="{D2008C35-6DD4-4735-A1B5-4AFE031C89E8}" type="presParOf" srcId="{8C09EB14-FBE2-4B73-89DB-C886F4780AAB}" destId="{DAD8B24D-17BD-42A1-AE08-801523EBE4E7}" srcOrd="0" destOrd="0" presId="urn:microsoft.com/office/officeart/2008/layout/LinedList"/>
    <dgm:cxn modelId="{CC7E1E8D-3A17-4F3C-B369-32AE87604055}" type="presParOf" srcId="{8C09EB14-FBE2-4B73-89DB-C886F4780AAB}" destId="{CCA4D2AB-1F0A-4412-A870-44A55931E8DB}" srcOrd="1" destOrd="0" presId="urn:microsoft.com/office/officeart/2008/layout/LinedList"/>
    <dgm:cxn modelId="{A67B3E01-6160-4EAB-8E7C-FA314EB9E109}" type="presParOf" srcId="{8C09EB14-FBE2-4B73-89DB-C886F4780AAB}" destId="{92B80709-A411-49CE-B7C5-5EFF7DBBC836}" srcOrd="2" destOrd="0" presId="urn:microsoft.com/office/officeart/2008/layout/LinedList"/>
    <dgm:cxn modelId="{FEDBC5F2-2169-413A-B8FC-F4479918C04A}" type="presParOf" srcId="{50237C83-FD94-4565-87D1-9C8A5C14A6B8}" destId="{8DD87F4F-E4C7-4D39-A3AE-3B87872DEBD7}" srcOrd="2" destOrd="0" presId="urn:microsoft.com/office/officeart/2008/layout/LinedList"/>
    <dgm:cxn modelId="{90654CE7-7CEA-4E09-8AB5-D437F6F5E9BF}" type="presParOf" srcId="{50237C83-FD94-4565-87D1-9C8A5C14A6B8}" destId="{76D4360F-16F0-4D25-99F6-84E903AF7D1E}" srcOrd="3" destOrd="0" presId="urn:microsoft.com/office/officeart/2008/layout/LinedList"/>
    <dgm:cxn modelId="{0FB8B796-89D7-423C-ADCF-0ADF531A00D9}" type="presParOf" srcId="{50237C83-FD94-4565-87D1-9C8A5C14A6B8}" destId="{9C470A0D-F92A-4DF5-9272-E983794D09D7}" srcOrd="4" destOrd="0" presId="urn:microsoft.com/office/officeart/2008/layout/LinedList"/>
    <dgm:cxn modelId="{5D19F2EC-A469-470C-B3B7-41CC255F9F02}" type="presParOf" srcId="{9C470A0D-F92A-4DF5-9272-E983794D09D7}" destId="{85EB719C-AEEE-4F85-A2DC-B1DC4258C832}" srcOrd="0" destOrd="0" presId="urn:microsoft.com/office/officeart/2008/layout/LinedList"/>
    <dgm:cxn modelId="{2F70F167-4177-46AF-9C98-02DAA3D2FB48}" type="presParOf" srcId="{9C470A0D-F92A-4DF5-9272-E983794D09D7}" destId="{07E97937-38DC-4CE0-9A45-E4BCB1824EBA}" srcOrd="1" destOrd="0" presId="urn:microsoft.com/office/officeart/2008/layout/LinedList"/>
    <dgm:cxn modelId="{68F5A628-466B-45C1-A56F-6BF5FA3C4B9A}" type="presParOf" srcId="{9C470A0D-F92A-4DF5-9272-E983794D09D7}" destId="{22F181CF-DFAF-45B2-8B20-0AAD2EBA6120}" srcOrd="2" destOrd="0" presId="urn:microsoft.com/office/officeart/2008/layout/LinedList"/>
    <dgm:cxn modelId="{7835A806-3721-40A6-9CFC-A3DBC8830020}" type="presParOf" srcId="{50237C83-FD94-4565-87D1-9C8A5C14A6B8}" destId="{D67E49F0-9494-40CC-8CD5-A1A365179042}" srcOrd="5" destOrd="0" presId="urn:microsoft.com/office/officeart/2008/layout/LinedList"/>
    <dgm:cxn modelId="{3FDF4A68-12D8-4E4D-9CEC-FE5AADBE86B0}" type="presParOf" srcId="{50237C83-FD94-4565-87D1-9C8A5C14A6B8}" destId="{AD14CC52-F368-4415-A7AC-B426E5177BA7}" srcOrd="6" destOrd="0" presId="urn:microsoft.com/office/officeart/2008/layout/LinedList"/>
    <dgm:cxn modelId="{431E1045-4BE3-4611-9675-4E621259CADD}" type="presParOf" srcId="{CC4D1AE3-8700-4938-851E-3C0D5F2D0773}" destId="{6DF7D6F5-ED8E-4BC4-8AD8-99059E36E720}" srcOrd="6" destOrd="0" presId="urn:microsoft.com/office/officeart/2008/layout/LinedList"/>
    <dgm:cxn modelId="{08900035-9BCD-4D38-8822-1D4C2B57157C}" type="presParOf" srcId="{CC4D1AE3-8700-4938-851E-3C0D5F2D0773}" destId="{596E2D75-2FB9-4911-859B-12B7FF2A7AA8}" srcOrd="7" destOrd="0" presId="urn:microsoft.com/office/officeart/2008/layout/LinedList"/>
    <dgm:cxn modelId="{4158A1FA-4D03-485D-AE0A-0EB6475C228B}" type="presParOf" srcId="{596E2D75-2FB9-4911-859B-12B7FF2A7AA8}" destId="{B00D4112-989A-4377-8004-15CF2F5B64F8}" srcOrd="0" destOrd="0" presId="urn:microsoft.com/office/officeart/2008/layout/LinedList"/>
    <dgm:cxn modelId="{A55D3C5C-896A-4581-97CC-755985FF29FC}" type="presParOf" srcId="{596E2D75-2FB9-4911-859B-12B7FF2A7AA8}" destId="{CC9E2809-21D3-4B43-B1CC-6ACCD7A089DF}" srcOrd="1" destOrd="0" presId="urn:microsoft.com/office/officeart/2008/layout/LinedList"/>
    <dgm:cxn modelId="{D450CD65-D7D1-4B21-BB10-11226AF84896}" type="presParOf" srcId="{CC4D1AE3-8700-4938-851E-3C0D5F2D0773}" destId="{6A781DF0-5219-4AFC-9640-6DA2000E114E}" srcOrd="8" destOrd="0" presId="urn:microsoft.com/office/officeart/2008/layout/LinedList"/>
    <dgm:cxn modelId="{47B6ECD3-FD6D-42EC-A71B-07A7F8362FCA}" type="presParOf" srcId="{CC4D1AE3-8700-4938-851E-3C0D5F2D0773}" destId="{E8E5BCFA-D69D-4BB1-A7AF-130B7B04B4BE}" srcOrd="9" destOrd="0" presId="urn:microsoft.com/office/officeart/2008/layout/LinedList"/>
    <dgm:cxn modelId="{29625E4E-9FD3-46F8-8B3A-9E60934FAC46}" type="presParOf" srcId="{E8E5BCFA-D69D-4BB1-A7AF-130B7B04B4BE}" destId="{DF33E3A1-E67B-4B6C-AED7-C1492BABE75C}" srcOrd="0" destOrd="0" presId="urn:microsoft.com/office/officeart/2008/layout/LinedList"/>
    <dgm:cxn modelId="{13AD4BEC-C3E1-4D1E-850B-8298E946CB95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A3DEF6B6-0FB0-4FCE-96FA-16A63829A66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/>
        </a:p>
      </dgm:t>
    </dgm:pt>
    <dgm:pt modelId="{EED31138-A318-45B2-A08B-59AB1C434A5B}" type="parTrans" cxnId="{92410128-7A17-4450-86D0-9DB460CF17C8}">
      <dgm:prSet/>
      <dgm:spPr/>
      <dgm:t>
        <a:bodyPr/>
        <a:lstStyle/>
        <a:p>
          <a:endParaRPr lang="en-US"/>
        </a:p>
      </dgm:t>
    </dgm:pt>
    <dgm:pt modelId="{ECB679EA-4760-45C6-9F70-DA7F88EB1E82}" type="sibTrans" cxnId="{92410128-7A17-4450-86D0-9DB460CF17C8}">
      <dgm:prSet/>
      <dgm:spPr/>
      <dgm:t>
        <a:bodyPr/>
        <a:lstStyle/>
        <a:p>
          <a:endParaRPr lang="en-US"/>
        </a:p>
      </dgm:t>
    </dgm:pt>
    <dgm:pt modelId="{11CA8D9B-F346-4973-9032-F18258BC4C40}">
      <dgm:prSet phldrT="[Text]"/>
      <dgm:spPr/>
      <dgm:t>
        <a:bodyPr anchor="ctr"/>
        <a:lstStyle/>
        <a:p>
          <a:r>
            <a:rPr lang="en-US" dirty="0" smtClean="0"/>
            <a:t>Integration</a:t>
          </a:r>
          <a:endParaRPr lang="en-US" dirty="0"/>
        </a:p>
      </dgm:t>
    </dgm:pt>
    <dgm:pt modelId="{FD4B7DFD-D51D-4AB9-8F4F-1750B145E6D0}" type="parTrans" cxnId="{B29E5487-419A-45B7-A9D1-4591CE46D359}">
      <dgm:prSet/>
      <dgm:spPr/>
      <dgm:t>
        <a:bodyPr/>
        <a:lstStyle/>
        <a:p>
          <a:endParaRPr lang="en-US"/>
        </a:p>
      </dgm:t>
    </dgm:pt>
    <dgm:pt modelId="{9CB5BB61-CE52-4D97-94AC-D70E35FC7A45}" type="sibTrans" cxnId="{B29E5487-419A-45B7-A9D1-4591CE46D359}">
      <dgm:prSet/>
      <dgm:spPr/>
      <dgm:t>
        <a:bodyPr/>
        <a:lstStyle/>
        <a:p>
          <a:endParaRPr lang="en-US"/>
        </a:p>
      </dgm:t>
    </dgm:pt>
    <dgm:pt modelId="{A93BC991-E90E-474D-A597-6AED91BE4DD7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767ED661-2F02-4C00-8CD6-2299F0662873}" type="parTrans" cxnId="{1DD8DE7D-CF80-4A9C-8ABA-5A5675F5B6BA}">
      <dgm:prSet/>
      <dgm:spPr/>
      <dgm:t>
        <a:bodyPr/>
        <a:lstStyle/>
        <a:p>
          <a:endParaRPr lang="en-US"/>
        </a:p>
      </dgm:t>
    </dgm:pt>
    <dgm:pt modelId="{058E991B-C996-4A5A-8FF1-EE0D2FA0EB33}" type="sibTrans" cxnId="{1DD8DE7D-CF80-4A9C-8ABA-5A5675F5B6BA}">
      <dgm:prSet/>
      <dgm:spPr/>
      <dgm:t>
        <a:bodyPr/>
        <a:lstStyle/>
        <a:p>
          <a:endParaRPr lang="en-US"/>
        </a:p>
      </dgm:t>
    </dgm:pt>
    <dgm:pt modelId="{0D78DBE8-50C2-459E-8CD1-748144803070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Easy to use; easy to see what’s next</a:t>
          </a:r>
          <a:endParaRPr lang="en-US" sz="1700" dirty="0">
            <a:solidFill>
              <a:schemeClr val="accent1"/>
            </a:solidFill>
          </a:endParaRPr>
        </a:p>
      </dgm:t>
    </dgm:pt>
    <dgm:pt modelId="{16D5B07B-9624-4FFA-B6A1-07C61DC4D2FC}" type="parTrans" cxnId="{218C3067-0101-4161-811F-6CEBCDBA9E5B}">
      <dgm:prSet/>
      <dgm:spPr/>
      <dgm:t>
        <a:bodyPr/>
        <a:lstStyle/>
        <a:p>
          <a:endParaRPr lang="en-US"/>
        </a:p>
      </dgm:t>
    </dgm:pt>
    <dgm:pt modelId="{BD77A50D-1D9A-4399-B4BA-31D675508F04}" type="sibTrans" cxnId="{218C3067-0101-4161-811F-6CEBCDBA9E5B}">
      <dgm:prSet/>
      <dgm:spPr/>
      <dgm:t>
        <a:bodyPr/>
        <a:lstStyle/>
        <a:p>
          <a:endParaRPr lang="en-US"/>
        </a:p>
      </dgm:t>
    </dgm:pt>
    <dgm:pt modelId="{3A7F401E-A0B7-400F-A243-E72E1F77FD25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Personalized and dynamic</a:t>
          </a:r>
          <a:endParaRPr lang="en-US" sz="1700" dirty="0">
            <a:solidFill>
              <a:schemeClr val="accent1"/>
            </a:solidFill>
          </a:endParaRPr>
        </a:p>
      </dgm:t>
    </dgm:pt>
    <dgm:pt modelId="{7C433F1D-6D58-42A0-B8FA-B7694ADC48DC}" type="parTrans" cxnId="{9697B219-D090-4CE6-AB0F-14F53B8C8235}">
      <dgm:prSet/>
      <dgm:spPr/>
      <dgm:t>
        <a:bodyPr/>
        <a:lstStyle/>
        <a:p>
          <a:endParaRPr lang="en-US"/>
        </a:p>
      </dgm:t>
    </dgm:pt>
    <dgm:pt modelId="{22AF8212-E03E-4FB4-A061-849371F545C2}" type="sibTrans" cxnId="{9697B219-D090-4CE6-AB0F-14F53B8C8235}">
      <dgm:prSet/>
      <dgm:spPr/>
      <dgm:t>
        <a:bodyPr/>
        <a:lstStyle/>
        <a:p>
          <a:endParaRPr lang="en-US"/>
        </a:p>
      </dgm:t>
    </dgm:pt>
    <dgm:pt modelId="{81C72425-4419-45A6-A1F0-6C7464DF8E6B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dirty="0">
            <a:solidFill>
              <a:schemeClr val="accent1"/>
            </a:solidFill>
          </a:endParaRPr>
        </a:p>
      </dgm:t>
    </dgm:pt>
    <dgm:pt modelId="{DFC92A1E-EC61-4E5A-A8D4-B5870BAC416E}" type="sibTrans" cxnId="{321A734A-B7B9-49AB-97CE-406DBC59AAC4}">
      <dgm:prSet/>
      <dgm:spPr/>
      <dgm:t>
        <a:bodyPr/>
        <a:lstStyle/>
        <a:p>
          <a:endParaRPr lang="en-US"/>
        </a:p>
      </dgm:t>
    </dgm:pt>
    <dgm:pt modelId="{641DC9C9-0847-4EDC-8608-2DE75533ADE3}" type="parTrans" cxnId="{321A734A-B7B9-49AB-97CE-406DBC59AAC4}">
      <dgm:prSet/>
      <dgm:spPr/>
      <dgm:t>
        <a:bodyPr/>
        <a:lstStyle/>
        <a:p>
          <a:endParaRPr lang="en-US"/>
        </a:p>
      </dgm:t>
    </dgm:pt>
    <dgm:pt modelId="{A5ECFDF9-4620-4182-98A8-27BAC6E26F97}">
      <dgm:prSet phldrT="[Text]" custT="1"/>
      <dgm:spPr/>
      <dgm:t>
        <a:bodyPr anchor="ctr"/>
        <a:lstStyle/>
        <a:p>
          <a:r>
            <a:rPr lang="en-US" sz="1700" dirty="0" smtClean="0"/>
            <a:t>Review delivered integration</a:t>
          </a:r>
          <a:endParaRPr lang="en-US" sz="1700" dirty="0"/>
        </a:p>
      </dgm:t>
    </dgm:pt>
    <dgm:pt modelId="{7FE9815A-E580-49E6-A708-8894C09CE92C}" type="parTrans" cxnId="{7B3ECBE6-4701-40EE-A991-BD25C24CAA53}">
      <dgm:prSet/>
      <dgm:spPr/>
      <dgm:t>
        <a:bodyPr/>
        <a:lstStyle/>
        <a:p>
          <a:endParaRPr lang="en-US"/>
        </a:p>
      </dgm:t>
    </dgm:pt>
    <dgm:pt modelId="{14D905CB-7685-464A-B5C2-47027DC2D5D0}" type="sibTrans" cxnId="{7B3ECBE6-4701-40EE-A991-BD25C24CAA53}">
      <dgm:prSet/>
      <dgm:spPr/>
      <dgm:t>
        <a:bodyPr/>
        <a:lstStyle/>
        <a:p>
          <a:endParaRPr lang="en-US"/>
        </a:p>
      </dgm:t>
    </dgm:pt>
    <dgm:pt modelId="{4C09F443-DB7B-4196-A97C-F5F53C199BC9}">
      <dgm:prSet phldrT="[Text]" custT="1"/>
      <dgm:spPr/>
      <dgm:t>
        <a:bodyPr anchor="ctr"/>
        <a:lstStyle/>
        <a:p>
          <a:r>
            <a:rPr lang="en-US" sz="1700" dirty="0" smtClean="0"/>
            <a:t>Demonstrate the push &amp; the response</a:t>
          </a:r>
        </a:p>
      </dgm:t>
    </dgm:pt>
    <dgm:pt modelId="{9F67610A-02F1-4988-A5DA-42682C149815}" type="parTrans" cxnId="{20C75BE9-A75A-4E40-B592-0431E58C907E}">
      <dgm:prSet/>
      <dgm:spPr/>
      <dgm:t>
        <a:bodyPr/>
        <a:lstStyle/>
        <a:p>
          <a:endParaRPr lang="en-US"/>
        </a:p>
      </dgm:t>
    </dgm:pt>
    <dgm:pt modelId="{B080F01A-A941-46A6-847F-27E42E7C6683}" type="sibTrans" cxnId="{20C75BE9-A75A-4E40-B592-0431E58C907E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13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13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8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13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8"/>
      <dgm:spPr/>
    </dgm:pt>
    <dgm:pt modelId="{8B4360D0-51C5-4A21-A812-4F2CF0D5A07D}" type="pres">
      <dgm:prSet presAssocID="{444FE96A-5777-4E07-A3C1-95C5D625DAD6}" presName="vertSpace2b" presStyleCnt="0"/>
      <dgm:spPr/>
    </dgm:pt>
    <dgm:pt modelId="{288F8518-507F-4618-A81F-A225AB226AC5}" type="pres">
      <dgm:prSet presAssocID="{A93BC991-E90E-474D-A597-6AED91BE4DD7}" presName="thickLine" presStyleLbl="alignNode1" presStyleIdx="1" presStyleCnt="5"/>
      <dgm:spPr/>
    </dgm:pt>
    <dgm:pt modelId="{BCA0814F-2A63-4B07-A0E5-73F59910FF0E}" type="pres">
      <dgm:prSet presAssocID="{A93BC991-E90E-474D-A597-6AED91BE4DD7}" presName="horz1" presStyleCnt="0"/>
      <dgm:spPr/>
    </dgm:pt>
    <dgm:pt modelId="{D307EF5F-6D49-4C85-A4C0-BF2873667891}" type="pres">
      <dgm:prSet presAssocID="{A93BC991-E90E-474D-A597-6AED91BE4DD7}" presName="tx1" presStyleLbl="revTx" presStyleIdx="3" presStyleCnt="13" custScaleX="127580"/>
      <dgm:spPr/>
      <dgm:t>
        <a:bodyPr/>
        <a:lstStyle/>
        <a:p>
          <a:endParaRPr lang="en-US"/>
        </a:p>
      </dgm:t>
    </dgm:pt>
    <dgm:pt modelId="{3FB5A63D-124C-4E91-A6C2-F31CBD2F371E}" type="pres">
      <dgm:prSet presAssocID="{A93BC991-E90E-474D-A597-6AED91BE4DD7}" presName="vert1" presStyleCnt="0"/>
      <dgm:spPr/>
    </dgm:pt>
    <dgm:pt modelId="{A32DDDE1-EDF3-4184-804B-6F65493C7A0E}" type="pres">
      <dgm:prSet presAssocID="{0D78DBE8-50C2-459E-8CD1-748144803070}" presName="vertSpace2a" presStyleCnt="0"/>
      <dgm:spPr/>
    </dgm:pt>
    <dgm:pt modelId="{FA386246-90A8-4C9F-BF23-611C0B673378}" type="pres">
      <dgm:prSet presAssocID="{0D78DBE8-50C2-459E-8CD1-748144803070}" presName="horz2" presStyleCnt="0"/>
      <dgm:spPr/>
    </dgm:pt>
    <dgm:pt modelId="{CE59B724-27C2-467C-81AC-1E579302DAB6}" type="pres">
      <dgm:prSet presAssocID="{0D78DBE8-50C2-459E-8CD1-748144803070}" presName="horzSpace2" presStyleCnt="0"/>
      <dgm:spPr/>
    </dgm:pt>
    <dgm:pt modelId="{B81E3565-F001-44C2-9CB3-7A33B3B53D05}" type="pres">
      <dgm:prSet presAssocID="{0D78DBE8-50C2-459E-8CD1-748144803070}" presName="tx2" presStyleLbl="revTx" presStyleIdx="4" presStyleCnt="13"/>
      <dgm:spPr/>
      <dgm:t>
        <a:bodyPr/>
        <a:lstStyle/>
        <a:p>
          <a:endParaRPr lang="en-US"/>
        </a:p>
      </dgm:t>
    </dgm:pt>
    <dgm:pt modelId="{DC4DB2A3-ECEE-42C6-AA3C-B4F92EABD4FE}" type="pres">
      <dgm:prSet presAssocID="{0D78DBE8-50C2-459E-8CD1-748144803070}" presName="vert2" presStyleCnt="0"/>
      <dgm:spPr/>
    </dgm:pt>
    <dgm:pt modelId="{3E25C0C4-B455-4693-9280-88F2252AC17B}" type="pres">
      <dgm:prSet presAssocID="{0D78DBE8-50C2-459E-8CD1-748144803070}" presName="thinLine2b" presStyleLbl="callout" presStyleIdx="2" presStyleCnt="8"/>
      <dgm:spPr/>
    </dgm:pt>
    <dgm:pt modelId="{1EBB4203-56C6-4236-8878-77B79C279462}" type="pres">
      <dgm:prSet presAssocID="{0D78DBE8-50C2-459E-8CD1-748144803070}" presName="vertSpace2b" presStyleCnt="0"/>
      <dgm:spPr/>
    </dgm:pt>
    <dgm:pt modelId="{776F1F13-1664-43A7-844D-721EA23AADCB}" type="pres">
      <dgm:prSet presAssocID="{3A7F401E-A0B7-400F-A243-E72E1F77FD25}" presName="horz2" presStyleCnt="0"/>
      <dgm:spPr/>
    </dgm:pt>
    <dgm:pt modelId="{22E453E4-52A6-4FB7-8AD5-0E400C9F95F2}" type="pres">
      <dgm:prSet presAssocID="{3A7F401E-A0B7-400F-A243-E72E1F77FD25}" presName="horzSpace2" presStyleCnt="0"/>
      <dgm:spPr/>
    </dgm:pt>
    <dgm:pt modelId="{9B05B317-E8DC-4C9B-A381-396F90DD3BD8}" type="pres">
      <dgm:prSet presAssocID="{3A7F401E-A0B7-400F-A243-E72E1F77FD25}" presName="tx2" presStyleLbl="revTx" presStyleIdx="5" presStyleCnt="13"/>
      <dgm:spPr/>
      <dgm:t>
        <a:bodyPr/>
        <a:lstStyle/>
        <a:p>
          <a:endParaRPr lang="en-US"/>
        </a:p>
      </dgm:t>
    </dgm:pt>
    <dgm:pt modelId="{F4515822-955F-4594-A3BB-69028DF86605}" type="pres">
      <dgm:prSet presAssocID="{3A7F401E-A0B7-400F-A243-E72E1F77FD25}" presName="vert2" presStyleCnt="0"/>
      <dgm:spPr/>
    </dgm:pt>
    <dgm:pt modelId="{0D51D759-03CC-42D7-A8B9-9CF58CC62F8C}" type="pres">
      <dgm:prSet presAssocID="{3A7F401E-A0B7-400F-A243-E72E1F77FD25}" presName="thinLine2b" presStyleLbl="callout" presStyleIdx="3" presStyleCnt="8"/>
      <dgm:spPr/>
    </dgm:pt>
    <dgm:pt modelId="{244FD8DB-90DB-4E86-954E-79CC971DD36B}" type="pres">
      <dgm:prSet presAssocID="{3A7F401E-A0B7-400F-A243-E72E1F77FD25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13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FD682242-AEB5-4B30-A861-346D333970D9}" type="pres">
      <dgm:prSet presAssocID="{A3DEF6B6-0FB0-4FCE-96FA-16A63829A662}" presName="vertSpace2a" presStyleCnt="0"/>
      <dgm:spPr/>
    </dgm:pt>
    <dgm:pt modelId="{8C09EB14-FBE2-4B73-89DB-C886F4780AAB}" type="pres">
      <dgm:prSet presAssocID="{A3DEF6B6-0FB0-4FCE-96FA-16A63829A662}" presName="horz2" presStyleCnt="0"/>
      <dgm:spPr/>
    </dgm:pt>
    <dgm:pt modelId="{DAD8B24D-17BD-42A1-AE08-801523EBE4E7}" type="pres">
      <dgm:prSet presAssocID="{A3DEF6B6-0FB0-4FCE-96FA-16A63829A662}" presName="horzSpace2" presStyleCnt="0"/>
      <dgm:spPr/>
    </dgm:pt>
    <dgm:pt modelId="{CCA4D2AB-1F0A-4412-A870-44A55931E8DB}" type="pres">
      <dgm:prSet presAssocID="{A3DEF6B6-0FB0-4FCE-96FA-16A63829A662}" presName="tx2" presStyleLbl="revTx" presStyleIdx="7" presStyleCnt="13"/>
      <dgm:spPr/>
      <dgm:t>
        <a:bodyPr/>
        <a:lstStyle/>
        <a:p>
          <a:endParaRPr lang="en-US"/>
        </a:p>
      </dgm:t>
    </dgm:pt>
    <dgm:pt modelId="{92B80709-A411-49CE-B7C5-5EFF7DBBC836}" type="pres">
      <dgm:prSet presAssocID="{A3DEF6B6-0FB0-4FCE-96FA-16A63829A662}" presName="vert2" presStyleCnt="0"/>
      <dgm:spPr/>
    </dgm:pt>
    <dgm:pt modelId="{8DD87F4F-E4C7-4D39-A3AE-3B87872DEBD7}" type="pres">
      <dgm:prSet presAssocID="{A3DEF6B6-0FB0-4FCE-96FA-16A63829A662}" presName="thinLine2b" presStyleLbl="callout" presStyleIdx="4" presStyleCnt="8"/>
      <dgm:spPr/>
    </dgm:pt>
    <dgm:pt modelId="{76D4360F-16F0-4D25-99F6-84E903AF7D1E}" type="pres">
      <dgm:prSet presAssocID="{A3DEF6B6-0FB0-4FCE-96FA-16A63829A662}" presName="vertSpace2b" presStyleCnt="0"/>
      <dgm:spPr/>
    </dgm:pt>
    <dgm:pt modelId="{9C470A0D-F92A-4DF5-9272-E983794D09D7}" type="pres">
      <dgm:prSet presAssocID="{81C72425-4419-45A6-A1F0-6C7464DF8E6B}" presName="horz2" presStyleCnt="0"/>
      <dgm:spPr/>
    </dgm:pt>
    <dgm:pt modelId="{85EB719C-AEEE-4F85-A2DC-B1DC4258C832}" type="pres">
      <dgm:prSet presAssocID="{81C72425-4419-45A6-A1F0-6C7464DF8E6B}" presName="horzSpace2" presStyleCnt="0"/>
      <dgm:spPr/>
    </dgm:pt>
    <dgm:pt modelId="{07E97937-38DC-4CE0-9A45-E4BCB1824EBA}" type="pres">
      <dgm:prSet presAssocID="{81C72425-4419-45A6-A1F0-6C7464DF8E6B}" presName="tx2" presStyleLbl="revTx" presStyleIdx="8" presStyleCnt="13"/>
      <dgm:spPr/>
      <dgm:t>
        <a:bodyPr/>
        <a:lstStyle/>
        <a:p>
          <a:endParaRPr lang="en-US"/>
        </a:p>
      </dgm:t>
    </dgm:pt>
    <dgm:pt modelId="{22F181CF-DFAF-45B2-8B20-0AAD2EBA6120}" type="pres">
      <dgm:prSet presAssocID="{81C72425-4419-45A6-A1F0-6C7464DF8E6B}" presName="vert2" presStyleCnt="0"/>
      <dgm:spPr/>
    </dgm:pt>
    <dgm:pt modelId="{D67E49F0-9494-40CC-8CD5-A1A365179042}" type="pres">
      <dgm:prSet presAssocID="{81C72425-4419-45A6-A1F0-6C7464DF8E6B}" presName="thinLine2b" presStyleLbl="callout" presStyleIdx="5" presStyleCnt="8"/>
      <dgm:spPr/>
    </dgm:pt>
    <dgm:pt modelId="{AD14CC52-F368-4415-A7AC-B426E5177BA7}" type="pres">
      <dgm:prSet presAssocID="{81C72425-4419-45A6-A1F0-6C7464DF8E6B}" presName="vertSpace2b" presStyleCnt="0"/>
      <dgm:spPr/>
    </dgm:pt>
    <dgm:pt modelId="{6DF7D6F5-ED8E-4BC4-8AD8-99059E36E720}" type="pres">
      <dgm:prSet presAssocID="{11CA8D9B-F346-4973-9032-F18258BC4C40}" presName="thickLine" presStyleLbl="alignNode1" presStyleIdx="3" presStyleCnt="5"/>
      <dgm:spPr/>
    </dgm:pt>
    <dgm:pt modelId="{596E2D75-2FB9-4911-859B-12B7FF2A7AA8}" type="pres">
      <dgm:prSet presAssocID="{11CA8D9B-F346-4973-9032-F18258BC4C40}" presName="horz1" presStyleCnt="0"/>
      <dgm:spPr/>
    </dgm:pt>
    <dgm:pt modelId="{B00D4112-989A-4377-8004-15CF2F5B64F8}" type="pres">
      <dgm:prSet presAssocID="{11CA8D9B-F346-4973-9032-F18258BC4C40}" presName="tx1" presStyleLbl="revTx" presStyleIdx="9" presStyleCnt="13" custScaleX="127580"/>
      <dgm:spPr/>
      <dgm:t>
        <a:bodyPr/>
        <a:lstStyle/>
        <a:p>
          <a:endParaRPr lang="en-US"/>
        </a:p>
      </dgm:t>
    </dgm:pt>
    <dgm:pt modelId="{CC9E2809-21D3-4B43-B1CC-6ACCD7A089DF}" type="pres">
      <dgm:prSet presAssocID="{11CA8D9B-F346-4973-9032-F18258BC4C40}" presName="vert1" presStyleCnt="0"/>
      <dgm:spPr/>
    </dgm:pt>
    <dgm:pt modelId="{5DC7C298-8AED-4E8F-BFA1-F4B62B565516}" type="pres">
      <dgm:prSet presAssocID="{A5ECFDF9-4620-4182-98A8-27BAC6E26F97}" presName="vertSpace2a" presStyleCnt="0"/>
      <dgm:spPr/>
    </dgm:pt>
    <dgm:pt modelId="{DE8B32AA-AB15-4764-97C6-00B11F369DAB}" type="pres">
      <dgm:prSet presAssocID="{A5ECFDF9-4620-4182-98A8-27BAC6E26F97}" presName="horz2" presStyleCnt="0"/>
      <dgm:spPr/>
    </dgm:pt>
    <dgm:pt modelId="{1B8E827B-0AC2-460F-A44A-F4CEDCD88AD1}" type="pres">
      <dgm:prSet presAssocID="{A5ECFDF9-4620-4182-98A8-27BAC6E26F97}" presName="horzSpace2" presStyleCnt="0"/>
      <dgm:spPr/>
    </dgm:pt>
    <dgm:pt modelId="{AB5C6704-6886-4A55-ABAC-2223C3422B6B}" type="pres">
      <dgm:prSet presAssocID="{A5ECFDF9-4620-4182-98A8-27BAC6E26F97}" presName="tx2" presStyleLbl="revTx" presStyleIdx="10" presStyleCnt="13"/>
      <dgm:spPr/>
      <dgm:t>
        <a:bodyPr/>
        <a:lstStyle/>
        <a:p>
          <a:endParaRPr lang="en-US"/>
        </a:p>
      </dgm:t>
    </dgm:pt>
    <dgm:pt modelId="{D7DC0E57-8299-4EF1-B22F-A040883BDE89}" type="pres">
      <dgm:prSet presAssocID="{A5ECFDF9-4620-4182-98A8-27BAC6E26F97}" presName="vert2" presStyleCnt="0"/>
      <dgm:spPr/>
    </dgm:pt>
    <dgm:pt modelId="{56BC42D7-056E-42FF-947E-751C6E1266DD}" type="pres">
      <dgm:prSet presAssocID="{A5ECFDF9-4620-4182-98A8-27BAC6E26F97}" presName="thinLine2b" presStyleLbl="callout" presStyleIdx="6" presStyleCnt="8"/>
      <dgm:spPr/>
    </dgm:pt>
    <dgm:pt modelId="{C7B1433D-3E4C-4A4D-9637-33DEF6FE13D8}" type="pres">
      <dgm:prSet presAssocID="{A5ECFDF9-4620-4182-98A8-27BAC6E26F97}" presName="vertSpace2b" presStyleCnt="0"/>
      <dgm:spPr/>
    </dgm:pt>
    <dgm:pt modelId="{C4345658-E8B6-49AA-A719-2673C872CF92}" type="pres">
      <dgm:prSet presAssocID="{4C09F443-DB7B-4196-A97C-F5F53C199BC9}" presName="horz2" presStyleCnt="0"/>
      <dgm:spPr/>
    </dgm:pt>
    <dgm:pt modelId="{76BEDBFB-2D48-47CB-B96A-580AD5EE9327}" type="pres">
      <dgm:prSet presAssocID="{4C09F443-DB7B-4196-A97C-F5F53C199BC9}" presName="horzSpace2" presStyleCnt="0"/>
      <dgm:spPr/>
    </dgm:pt>
    <dgm:pt modelId="{FC198BD9-3C7F-4536-AB66-119BD00F9312}" type="pres">
      <dgm:prSet presAssocID="{4C09F443-DB7B-4196-A97C-F5F53C199BC9}" presName="tx2" presStyleLbl="revTx" presStyleIdx="11" presStyleCnt="13"/>
      <dgm:spPr/>
      <dgm:t>
        <a:bodyPr/>
        <a:lstStyle/>
        <a:p>
          <a:endParaRPr lang="en-US"/>
        </a:p>
      </dgm:t>
    </dgm:pt>
    <dgm:pt modelId="{D36CA551-CF24-4503-BF91-A44190A27564}" type="pres">
      <dgm:prSet presAssocID="{4C09F443-DB7B-4196-A97C-F5F53C199BC9}" presName="vert2" presStyleCnt="0"/>
      <dgm:spPr/>
    </dgm:pt>
    <dgm:pt modelId="{84165A28-FAA2-4652-845A-4A59142CEC18}" type="pres">
      <dgm:prSet presAssocID="{4C09F443-DB7B-4196-A97C-F5F53C199BC9}" presName="thinLine2b" presStyleLbl="callout" presStyleIdx="7" presStyleCnt="8"/>
      <dgm:spPr/>
    </dgm:pt>
    <dgm:pt modelId="{7E87002A-9C38-4917-AC54-64643500829B}" type="pres">
      <dgm:prSet presAssocID="{4C09F443-DB7B-4196-A97C-F5F53C199BC9}" presName="vertSpace2b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12" presStyleCnt="13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3CC9C4F8-F950-447A-AC9F-176228CEDB67}" type="presOf" srcId="{42ADE4E9-61A9-403B-A996-85AA07DEDAA2}" destId="{72EFB41B-00B9-45B3-9ECA-54295E08EA6D}" srcOrd="0" destOrd="0" presId="urn:microsoft.com/office/officeart/2008/layout/LinedList"/>
    <dgm:cxn modelId="{C73109D3-4B04-4B05-95FC-D9FE7C55DD50}" type="presOf" srcId="{B0F88FCC-C012-4FB7-8D11-0516F25D644D}" destId="{DF33E3A1-E67B-4B6C-AED7-C1492BABE75C}" srcOrd="0" destOrd="0" presId="urn:microsoft.com/office/officeart/2008/layout/LinedList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5A6FB696-A29C-4FD3-8A37-DABD8B1C4821}" type="presOf" srcId="{A93BC991-E90E-474D-A597-6AED91BE4DD7}" destId="{D307EF5F-6D49-4C85-A4C0-BF2873667891}" srcOrd="0" destOrd="0" presId="urn:microsoft.com/office/officeart/2008/layout/LinedList"/>
    <dgm:cxn modelId="{0E4A7668-B405-4677-B3A9-F4C43AECDB5E}" type="presOf" srcId="{4C09F443-DB7B-4196-A97C-F5F53C199BC9}" destId="{FC198BD9-3C7F-4536-AB66-119BD00F9312}" srcOrd="0" destOrd="0" presId="urn:microsoft.com/office/officeart/2008/layout/LinedList"/>
    <dgm:cxn modelId="{B14C6BFB-4A2F-4CFF-BC51-88183DB6548D}" type="presOf" srcId="{97EC6E67-9C38-445C-84CC-AF548BCC09FD}" destId="{8616B24D-F617-4B4C-AFBC-146A92FAAB8B}" srcOrd="0" destOrd="0" presId="urn:microsoft.com/office/officeart/2008/layout/LinedList"/>
    <dgm:cxn modelId="{59BA05E9-85AE-4BA6-BF69-C738049DB5D7}" type="presOf" srcId="{A3DEF6B6-0FB0-4FCE-96FA-16A63829A662}" destId="{CCA4D2AB-1F0A-4412-A870-44A55931E8DB}" srcOrd="0" destOrd="0" presId="urn:microsoft.com/office/officeart/2008/layout/LinedList"/>
    <dgm:cxn modelId="{321A734A-B7B9-49AB-97CE-406DBC59AAC4}" srcId="{5A7F56AE-5251-482D-B5D2-F996D3734E32}" destId="{81C72425-4419-45A6-A1F0-6C7464DF8E6B}" srcOrd="1" destOrd="0" parTransId="{641DC9C9-0847-4EDC-8608-2DE75533ADE3}" sibTransId="{DFC92A1E-EC61-4E5A-A8D4-B5870BAC416E}"/>
    <dgm:cxn modelId="{AEAD5F00-1958-4D82-8A4D-04FFBED2C24F}" type="presOf" srcId="{444FE96A-5777-4E07-A3C1-95C5D625DAD6}" destId="{6A4FC2C4-D9A5-43AF-BC7E-D717F94B990B}" srcOrd="0" destOrd="0" presId="urn:microsoft.com/office/officeart/2008/layout/LinedList"/>
    <dgm:cxn modelId="{06785E06-6E5A-4AE9-A656-49F70176865A}" type="presOf" srcId="{0D78DBE8-50C2-459E-8CD1-748144803070}" destId="{B81E3565-F001-44C2-9CB3-7A33B3B53D05}" srcOrd="0" destOrd="0" presId="urn:microsoft.com/office/officeart/2008/layout/LinedList"/>
    <dgm:cxn modelId="{1DD8DE7D-CF80-4A9C-8ABA-5A5675F5B6BA}" srcId="{C19A1566-05DE-4BD0-82EC-562BC9AAA380}" destId="{A93BC991-E90E-474D-A597-6AED91BE4DD7}" srcOrd="1" destOrd="0" parTransId="{767ED661-2F02-4C00-8CD6-2299F0662873}" sibTransId="{058E991B-C996-4A5A-8FF1-EE0D2FA0EB33}"/>
    <dgm:cxn modelId="{9697B219-D090-4CE6-AB0F-14F53B8C8235}" srcId="{A93BC991-E90E-474D-A597-6AED91BE4DD7}" destId="{3A7F401E-A0B7-400F-A243-E72E1F77FD25}" srcOrd="1" destOrd="0" parTransId="{7C433F1D-6D58-42A0-B8FA-B7694ADC48DC}" sibTransId="{22AF8212-E03E-4FB4-A061-849371F545C2}"/>
    <dgm:cxn modelId="{7B3ECBE6-4701-40EE-A991-BD25C24CAA53}" srcId="{11CA8D9B-F346-4973-9032-F18258BC4C40}" destId="{A5ECFDF9-4620-4182-98A8-27BAC6E26F97}" srcOrd="0" destOrd="0" parTransId="{7FE9815A-E580-49E6-A708-8894C09CE92C}" sibTransId="{14D905CB-7685-464A-B5C2-47027DC2D5D0}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FD26F9B2-2DAE-4413-A432-CD798CED485C}" type="presOf" srcId="{81C72425-4419-45A6-A1F0-6C7464DF8E6B}" destId="{07E97937-38DC-4CE0-9A45-E4BCB1824EBA}" srcOrd="0" destOrd="0" presId="urn:microsoft.com/office/officeart/2008/layout/LinedList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2720C768-D08C-4F1A-BC2B-9571FCE945B7}" type="presOf" srcId="{C19A1566-05DE-4BD0-82EC-562BC9AAA380}" destId="{CC4D1AE3-8700-4938-851E-3C0D5F2D0773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21B475AC-CEDC-43BF-9189-B0B846668CEA}" type="presOf" srcId="{A5ECFDF9-4620-4182-98A8-27BAC6E26F97}" destId="{AB5C6704-6886-4A55-ABAC-2223C3422B6B}" srcOrd="0" destOrd="0" presId="urn:microsoft.com/office/officeart/2008/layout/LinedList"/>
    <dgm:cxn modelId="{218C3067-0101-4161-811F-6CEBCDBA9E5B}" srcId="{A93BC991-E90E-474D-A597-6AED91BE4DD7}" destId="{0D78DBE8-50C2-459E-8CD1-748144803070}" srcOrd="0" destOrd="0" parTransId="{16D5B07B-9624-4FFA-B6A1-07C61DC4D2FC}" sibTransId="{BD77A50D-1D9A-4399-B4BA-31D675508F04}"/>
    <dgm:cxn modelId="{A3422D95-3F02-4477-9A37-294AE47BEC31}" type="presOf" srcId="{3A7F401E-A0B7-400F-A243-E72E1F77FD25}" destId="{9B05B317-E8DC-4C9B-A381-396F90DD3BD8}" srcOrd="0" destOrd="0" presId="urn:microsoft.com/office/officeart/2008/layout/LinedList"/>
    <dgm:cxn modelId="{92410128-7A17-4450-86D0-9DB460CF17C8}" srcId="{5A7F56AE-5251-482D-B5D2-F996D3734E32}" destId="{A3DEF6B6-0FB0-4FCE-96FA-16A63829A662}" srcOrd="0" destOrd="0" parTransId="{EED31138-A318-45B2-A08B-59AB1C434A5B}" sibTransId="{ECB679EA-4760-45C6-9F70-DA7F88EB1E82}"/>
    <dgm:cxn modelId="{B29E5487-419A-45B7-A9D1-4591CE46D359}" srcId="{C19A1566-05DE-4BD0-82EC-562BC9AAA380}" destId="{11CA8D9B-F346-4973-9032-F18258BC4C40}" srcOrd="3" destOrd="0" parTransId="{FD4B7DFD-D51D-4AB9-8F4F-1750B145E6D0}" sibTransId="{9CB5BB61-CE52-4D97-94AC-D70E35FC7A45}"/>
    <dgm:cxn modelId="{20C75BE9-A75A-4E40-B592-0431E58C907E}" srcId="{11CA8D9B-F346-4973-9032-F18258BC4C40}" destId="{4C09F443-DB7B-4196-A97C-F5F53C199BC9}" srcOrd="1" destOrd="0" parTransId="{9F67610A-02F1-4988-A5DA-42682C149815}" sibTransId="{B080F01A-A941-46A6-847F-27E42E7C6683}"/>
    <dgm:cxn modelId="{7AA604CA-07BC-4892-B973-06E19571A2C7}" type="presOf" srcId="{11CA8D9B-F346-4973-9032-F18258BC4C40}" destId="{B00D4112-989A-4377-8004-15CF2F5B64F8}" srcOrd="0" destOrd="0" presId="urn:microsoft.com/office/officeart/2008/layout/LinedList"/>
    <dgm:cxn modelId="{9381EFFA-D375-4F63-B020-A1905BBD61F0}" type="presOf" srcId="{5A7F56AE-5251-482D-B5D2-F996D3734E32}" destId="{ED50C678-16D0-4539-A0D9-CE34AD5A6EFD}" srcOrd="0" destOrd="0" presId="urn:microsoft.com/office/officeart/2008/layout/LinedList"/>
    <dgm:cxn modelId="{5C6C38E2-087B-4084-B4C3-CDB414F4F7B8}" type="presParOf" srcId="{CC4D1AE3-8700-4938-851E-3C0D5F2D0773}" destId="{C49A03B2-DF12-461A-9B47-4FA9047778C8}" srcOrd="0" destOrd="0" presId="urn:microsoft.com/office/officeart/2008/layout/LinedList"/>
    <dgm:cxn modelId="{AEB342B6-01D0-41FA-9346-DB457A5687D6}" type="presParOf" srcId="{CC4D1AE3-8700-4938-851E-3C0D5F2D0773}" destId="{F1A195E4-4FF4-4B30-A264-12CF09D0920A}" srcOrd="1" destOrd="0" presId="urn:microsoft.com/office/officeart/2008/layout/LinedList"/>
    <dgm:cxn modelId="{C87C75FB-6B2E-4904-8912-530566921143}" type="presParOf" srcId="{F1A195E4-4FF4-4B30-A264-12CF09D0920A}" destId="{8616B24D-F617-4B4C-AFBC-146A92FAAB8B}" srcOrd="0" destOrd="0" presId="urn:microsoft.com/office/officeart/2008/layout/LinedList"/>
    <dgm:cxn modelId="{C62A77A0-964E-43C8-A39F-85761BBBDBBF}" type="presParOf" srcId="{F1A195E4-4FF4-4B30-A264-12CF09D0920A}" destId="{E69A0718-29CD-4035-8E79-A970ECF72EBA}" srcOrd="1" destOrd="0" presId="urn:microsoft.com/office/officeart/2008/layout/LinedList"/>
    <dgm:cxn modelId="{BFC0AE97-8CB4-4A12-9DA8-061692BD32B8}" type="presParOf" srcId="{E69A0718-29CD-4035-8E79-A970ECF72EBA}" destId="{83E5F8E4-DB6B-4180-ACC0-A0A4F80D4A02}" srcOrd="0" destOrd="0" presId="urn:microsoft.com/office/officeart/2008/layout/LinedList"/>
    <dgm:cxn modelId="{341A72A3-FF67-4773-B206-5BB819EF1E36}" type="presParOf" srcId="{E69A0718-29CD-4035-8E79-A970ECF72EBA}" destId="{27EE84C1-775B-4813-9804-FC9462F74A58}" srcOrd="1" destOrd="0" presId="urn:microsoft.com/office/officeart/2008/layout/LinedList"/>
    <dgm:cxn modelId="{7C7A46AB-F0DD-4E2D-A3D0-0F2AB3E9B67B}" type="presParOf" srcId="{27EE84C1-775B-4813-9804-FC9462F74A58}" destId="{39601FA9-D235-4B59-83F0-39BF672A8BAB}" srcOrd="0" destOrd="0" presId="urn:microsoft.com/office/officeart/2008/layout/LinedList"/>
    <dgm:cxn modelId="{63B697CE-F48D-4409-B63F-5615B4EDF506}" type="presParOf" srcId="{27EE84C1-775B-4813-9804-FC9462F74A58}" destId="{72EFB41B-00B9-45B3-9ECA-54295E08EA6D}" srcOrd="1" destOrd="0" presId="urn:microsoft.com/office/officeart/2008/layout/LinedList"/>
    <dgm:cxn modelId="{97C79DEE-ABD7-4263-9933-D0EB8037DC7F}" type="presParOf" srcId="{27EE84C1-775B-4813-9804-FC9462F74A58}" destId="{EC7FFAF2-1683-494A-B17C-B70CEB33884A}" srcOrd="2" destOrd="0" presId="urn:microsoft.com/office/officeart/2008/layout/LinedList"/>
    <dgm:cxn modelId="{12C9DBE8-E23C-418F-951B-7F7133F31B24}" type="presParOf" srcId="{E69A0718-29CD-4035-8E79-A970ECF72EBA}" destId="{48C92263-E0E2-4FC0-9329-BD793176A82D}" srcOrd="2" destOrd="0" presId="urn:microsoft.com/office/officeart/2008/layout/LinedList"/>
    <dgm:cxn modelId="{CD1CD27D-8239-4D2E-9DF8-A583EB5236B9}" type="presParOf" srcId="{E69A0718-29CD-4035-8E79-A970ECF72EBA}" destId="{35AC8AE6-6FF1-4AEA-B1C8-8374CA0418A4}" srcOrd="3" destOrd="0" presId="urn:microsoft.com/office/officeart/2008/layout/LinedList"/>
    <dgm:cxn modelId="{9AE0783E-E0CA-44C5-B9BD-68CC81918F19}" type="presParOf" srcId="{E69A0718-29CD-4035-8E79-A970ECF72EBA}" destId="{E048EDD2-82AC-47A1-98B6-1D4DEE1142AF}" srcOrd="4" destOrd="0" presId="urn:microsoft.com/office/officeart/2008/layout/LinedList"/>
    <dgm:cxn modelId="{AB60C222-8199-4428-A5F1-7709A2A3D18C}" type="presParOf" srcId="{E048EDD2-82AC-47A1-98B6-1D4DEE1142AF}" destId="{D6C084A4-863A-4655-A779-1304314F0B17}" srcOrd="0" destOrd="0" presId="urn:microsoft.com/office/officeart/2008/layout/LinedList"/>
    <dgm:cxn modelId="{AC2A7F6A-6CDE-445D-A7B7-05ECE03F0E34}" type="presParOf" srcId="{E048EDD2-82AC-47A1-98B6-1D4DEE1142AF}" destId="{6A4FC2C4-D9A5-43AF-BC7E-D717F94B990B}" srcOrd="1" destOrd="0" presId="urn:microsoft.com/office/officeart/2008/layout/LinedList"/>
    <dgm:cxn modelId="{22982D16-2873-4063-8282-E480524A69B0}" type="presParOf" srcId="{E048EDD2-82AC-47A1-98B6-1D4DEE1142AF}" destId="{529C292A-2520-49C8-8D92-F0208F470E5F}" srcOrd="2" destOrd="0" presId="urn:microsoft.com/office/officeart/2008/layout/LinedList"/>
    <dgm:cxn modelId="{64BC1E9A-EF82-4B3E-B5A7-F5C286518AEE}" type="presParOf" srcId="{E69A0718-29CD-4035-8E79-A970ECF72EBA}" destId="{77EC7BE5-B8CC-44FA-A8A6-A94F1CAFCBCD}" srcOrd="5" destOrd="0" presId="urn:microsoft.com/office/officeart/2008/layout/LinedList"/>
    <dgm:cxn modelId="{35F35FA1-8D37-4F01-AEC2-6FEFDDDE96D6}" type="presParOf" srcId="{E69A0718-29CD-4035-8E79-A970ECF72EBA}" destId="{8B4360D0-51C5-4A21-A812-4F2CF0D5A07D}" srcOrd="6" destOrd="0" presId="urn:microsoft.com/office/officeart/2008/layout/LinedList"/>
    <dgm:cxn modelId="{92504F93-DAB5-4DCB-9C88-EE2197AFC2EB}" type="presParOf" srcId="{CC4D1AE3-8700-4938-851E-3C0D5F2D0773}" destId="{288F8518-507F-4618-A81F-A225AB226AC5}" srcOrd="2" destOrd="0" presId="urn:microsoft.com/office/officeart/2008/layout/LinedList"/>
    <dgm:cxn modelId="{A43E7EE9-FF69-4AA8-93DD-81EE403D99C5}" type="presParOf" srcId="{CC4D1AE3-8700-4938-851E-3C0D5F2D0773}" destId="{BCA0814F-2A63-4B07-A0E5-73F59910FF0E}" srcOrd="3" destOrd="0" presId="urn:microsoft.com/office/officeart/2008/layout/LinedList"/>
    <dgm:cxn modelId="{AA1B9D44-41E6-4CE1-A45D-DA4AD31ADA57}" type="presParOf" srcId="{BCA0814F-2A63-4B07-A0E5-73F59910FF0E}" destId="{D307EF5F-6D49-4C85-A4C0-BF2873667891}" srcOrd="0" destOrd="0" presId="urn:microsoft.com/office/officeart/2008/layout/LinedList"/>
    <dgm:cxn modelId="{7B411229-821D-4CBD-933B-923BF023E314}" type="presParOf" srcId="{BCA0814F-2A63-4B07-A0E5-73F59910FF0E}" destId="{3FB5A63D-124C-4E91-A6C2-F31CBD2F371E}" srcOrd="1" destOrd="0" presId="urn:microsoft.com/office/officeart/2008/layout/LinedList"/>
    <dgm:cxn modelId="{FDA4B865-62BE-4944-B953-3F773D84D445}" type="presParOf" srcId="{3FB5A63D-124C-4E91-A6C2-F31CBD2F371E}" destId="{A32DDDE1-EDF3-4184-804B-6F65493C7A0E}" srcOrd="0" destOrd="0" presId="urn:microsoft.com/office/officeart/2008/layout/LinedList"/>
    <dgm:cxn modelId="{3911CC93-E367-499E-ADDA-B34411D874A5}" type="presParOf" srcId="{3FB5A63D-124C-4E91-A6C2-F31CBD2F371E}" destId="{FA386246-90A8-4C9F-BF23-611C0B673378}" srcOrd="1" destOrd="0" presId="urn:microsoft.com/office/officeart/2008/layout/LinedList"/>
    <dgm:cxn modelId="{DF150DB0-B1F7-4DC2-97B5-B1A0F35E118C}" type="presParOf" srcId="{FA386246-90A8-4C9F-BF23-611C0B673378}" destId="{CE59B724-27C2-467C-81AC-1E579302DAB6}" srcOrd="0" destOrd="0" presId="urn:microsoft.com/office/officeart/2008/layout/LinedList"/>
    <dgm:cxn modelId="{2E259C4B-61B3-45E3-9B49-64D6CC38DFA8}" type="presParOf" srcId="{FA386246-90A8-4C9F-BF23-611C0B673378}" destId="{B81E3565-F001-44C2-9CB3-7A33B3B53D05}" srcOrd="1" destOrd="0" presId="urn:microsoft.com/office/officeart/2008/layout/LinedList"/>
    <dgm:cxn modelId="{C2ADA310-28DB-4444-BF0E-464B46CC2DBD}" type="presParOf" srcId="{FA386246-90A8-4C9F-BF23-611C0B673378}" destId="{DC4DB2A3-ECEE-42C6-AA3C-B4F92EABD4FE}" srcOrd="2" destOrd="0" presId="urn:microsoft.com/office/officeart/2008/layout/LinedList"/>
    <dgm:cxn modelId="{3A5F6CA1-AEFD-4CAB-B487-DFA41313A1B4}" type="presParOf" srcId="{3FB5A63D-124C-4E91-A6C2-F31CBD2F371E}" destId="{3E25C0C4-B455-4693-9280-88F2252AC17B}" srcOrd="2" destOrd="0" presId="urn:microsoft.com/office/officeart/2008/layout/LinedList"/>
    <dgm:cxn modelId="{64D8D54E-E9B0-42CC-930A-B38FA0DAC7FE}" type="presParOf" srcId="{3FB5A63D-124C-4E91-A6C2-F31CBD2F371E}" destId="{1EBB4203-56C6-4236-8878-77B79C279462}" srcOrd="3" destOrd="0" presId="urn:microsoft.com/office/officeart/2008/layout/LinedList"/>
    <dgm:cxn modelId="{5E35FBDE-070E-495B-A86E-55CC30536E53}" type="presParOf" srcId="{3FB5A63D-124C-4E91-A6C2-F31CBD2F371E}" destId="{776F1F13-1664-43A7-844D-721EA23AADCB}" srcOrd="4" destOrd="0" presId="urn:microsoft.com/office/officeart/2008/layout/LinedList"/>
    <dgm:cxn modelId="{5B0EDA7E-4226-4573-B019-C3A98989252F}" type="presParOf" srcId="{776F1F13-1664-43A7-844D-721EA23AADCB}" destId="{22E453E4-52A6-4FB7-8AD5-0E400C9F95F2}" srcOrd="0" destOrd="0" presId="urn:microsoft.com/office/officeart/2008/layout/LinedList"/>
    <dgm:cxn modelId="{D6617BD6-AD06-490C-9F63-C582ECA3E8BC}" type="presParOf" srcId="{776F1F13-1664-43A7-844D-721EA23AADCB}" destId="{9B05B317-E8DC-4C9B-A381-396F90DD3BD8}" srcOrd="1" destOrd="0" presId="urn:microsoft.com/office/officeart/2008/layout/LinedList"/>
    <dgm:cxn modelId="{36910C90-A167-41F4-A24B-43181DD9BB84}" type="presParOf" srcId="{776F1F13-1664-43A7-844D-721EA23AADCB}" destId="{F4515822-955F-4594-A3BB-69028DF86605}" srcOrd="2" destOrd="0" presId="urn:microsoft.com/office/officeart/2008/layout/LinedList"/>
    <dgm:cxn modelId="{E04ECF15-86BA-449B-B6CF-DCC0018F5F7C}" type="presParOf" srcId="{3FB5A63D-124C-4E91-A6C2-F31CBD2F371E}" destId="{0D51D759-03CC-42D7-A8B9-9CF58CC62F8C}" srcOrd="5" destOrd="0" presId="urn:microsoft.com/office/officeart/2008/layout/LinedList"/>
    <dgm:cxn modelId="{EF71B8BB-9D85-42AE-9FED-C8791CF06152}" type="presParOf" srcId="{3FB5A63D-124C-4E91-A6C2-F31CBD2F371E}" destId="{244FD8DB-90DB-4E86-954E-79CC971DD36B}" srcOrd="6" destOrd="0" presId="urn:microsoft.com/office/officeart/2008/layout/LinedList"/>
    <dgm:cxn modelId="{0048209B-1536-442C-9447-FBB4728293D3}" type="presParOf" srcId="{CC4D1AE3-8700-4938-851E-3C0D5F2D0773}" destId="{DDE6CE8E-0170-4B37-8A03-2739D50CADA9}" srcOrd="4" destOrd="0" presId="urn:microsoft.com/office/officeart/2008/layout/LinedList"/>
    <dgm:cxn modelId="{453EBC78-6652-4478-A203-BEAE8F73F630}" type="presParOf" srcId="{CC4D1AE3-8700-4938-851E-3C0D5F2D0773}" destId="{8E176B6C-EE44-4B98-A0F5-0AECBEC36866}" srcOrd="5" destOrd="0" presId="urn:microsoft.com/office/officeart/2008/layout/LinedList"/>
    <dgm:cxn modelId="{70477804-A3B1-42AB-A7E7-4ECCCE2FB287}" type="presParOf" srcId="{8E176B6C-EE44-4B98-A0F5-0AECBEC36866}" destId="{ED50C678-16D0-4539-A0D9-CE34AD5A6EFD}" srcOrd="0" destOrd="0" presId="urn:microsoft.com/office/officeart/2008/layout/LinedList"/>
    <dgm:cxn modelId="{DE53CBB2-55D8-4C57-992A-3C8DDA1A72E0}" type="presParOf" srcId="{8E176B6C-EE44-4B98-A0F5-0AECBEC36866}" destId="{50237C83-FD94-4565-87D1-9C8A5C14A6B8}" srcOrd="1" destOrd="0" presId="urn:microsoft.com/office/officeart/2008/layout/LinedList"/>
    <dgm:cxn modelId="{1ABFC734-F1A0-4451-AA95-811B3B895109}" type="presParOf" srcId="{50237C83-FD94-4565-87D1-9C8A5C14A6B8}" destId="{FD682242-AEB5-4B30-A861-346D333970D9}" srcOrd="0" destOrd="0" presId="urn:microsoft.com/office/officeart/2008/layout/LinedList"/>
    <dgm:cxn modelId="{7BE13E36-3362-4C9B-9481-12A8D437E168}" type="presParOf" srcId="{50237C83-FD94-4565-87D1-9C8A5C14A6B8}" destId="{8C09EB14-FBE2-4B73-89DB-C886F4780AAB}" srcOrd="1" destOrd="0" presId="urn:microsoft.com/office/officeart/2008/layout/LinedList"/>
    <dgm:cxn modelId="{BDF6E872-41D2-46DB-B213-8E28769BE0BA}" type="presParOf" srcId="{8C09EB14-FBE2-4B73-89DB-C886F4780AAB}" destId="{DAD8B24D-17BD-42A1-AE08-801523EBE4E7}" srcOrd="0" destOrd="0" presId="urn:microsoft.com/office/officeart/2008/layout/LinedList"/>
    <dgm:cxn modelId="{18D5A01D-44C6-46F3-9767-0E2927F2D531}" type="presParOf" srcId="{8C09EB14-FBE2-4B73-89DB-C886F4780AAB}" destId="{CCA4D2AB-1F0A-4412-A870-44A55931E8DB}" srcOrd="1" destOrd="0" presId="urn:microsoft.com/office/officeart/2008/layout/LinedList"/>
    <dgm:cxn modelId="{096ECACE-B6D3-456B-BABF-EEA24FCB5B55}" type="presParOf" srcId="{8C09EB14-FBE2-4B73-89DB-C886F4780AAB}" destId="{92B80709-A411-49CE-B7C5-5EFF7DBBC836}" srcOrd="2" destOrd="0" presId="urn:microsoft.com/office/officeart/2008/layout/LinedList"/>
    <dgm:cxn modelId="{29845AC5-D470-4311-A840-675C17A710FB}" type="presParOf" srcId="{50237C83-FD94-4565-87D1-9C8A5C14A6B8}" destId="{8DD87F4F-E4C7-4D39-A3AE-3B87872DEBD7}" srcOrd="2" destOrd="0" presId="urn:microsoft.com/office/officeart/2008/layout/LinedList"/>
    <dgm:cxn modelId="{FC04B04E-D01B-4750-9B34-51173CDE4751}" type="presParOf" srcId="{50237C83-FD94-4565-87D1-9C8A5C14A6B8}" destId="{76D4360F-16F0-4D25-99F6-84E903AF7D1E}" srcOrd="3" destOrd="0" presId="urn:microsoft.com/office/officeart/2008/layout/LinedList"/>
    <dgm:cxn modelId="{E208F385-E527-45F4-A662-5E6674F7F515}" type="presParOf" srcId="{50237C83-FD94-4565-87D1-9C8A5C14A6B8}" destId="{9C470A0D-F92A-4DF5-9272-E983794D09D7}" srcOrd="4" destOrd="0" presId="urn:microsoft.com/office/officeart/2008/layout/LinedList"/>
    <dgm:cxn modelId="{4FC79F71-DDB0-4180-9020-E15520DFD52F}" type="presParOf" srcId="{9C470A0D-F92A-4DF5-9272-E983794D09D7}" destId="{85EB719C-AEEE-4F85-A2DC-B1DC4258C832}" srcOrd="0" destOrd="0" presId="urn:microsoft.com/office/officeart/2008/layout/LinedList"/>
    <dgm:cxn modelId="{D4A59507-2FC0-48FD-900A-FBA5B1444EB8}" type="presParOf" srcId="{9C470A0D-F92A-4DF5-9272-E983794D09D7}" destId="{07E97937-38DC-4CE0-9A45-E4BCB1824EBA}" srcOrd="1" destOrd="0" presId="urn:microsoft.com/office/officeart/2008/layout/LinedList"/>
    <dgm:cxn modelId="{CAEE0AC7-7EF7-43EB-A84B-2DB7CC078A5E}" type="presParOf" srcId="{9C470A0D-F92A-4DF5-9272-E983794D09D7}" destId="{22F181CF-DFAF-45B2-8B20-0AAD2EBA6120}" srcOrd="2" destOrd="0" presId="urn:microsoft.com/office/officeart/2008/layout/LinedList"/>
    <dgm:cxn modelId="{E35D13B3-3820-49CB-A7F6-7D603382262F}" type="presParOf" srcId="{50237C83-FD94-4565-87D1-9C8A5C14A6B8}" destId="{D67E49F0-9494-40CC-8CD5-A1A365179042}" srcOrd="5" destOrd="0" presId="urn:microsoft.com/office/officeart/2008/layout/LinedList"/>
    <dgm:cxn modelId="{C8CC72F6-ABFB-4369-9C7A-26B9C39F8A40}" type="presParOf" srcId="{50237C83-FD94-4565-87D1-9C8A5C14A6B8}" destId="{AD14CC52-F368-4415-A7AC-B426E5177BA7}" srcOrd="6" destOrd="0" presId="urn:microsoft.com/office/officeart/2008/layout/LinedList"/>
    <dgm:cxn modelId="{690699E3-3649-43E5-BA15-F3F3DD43CEFB}" type="presParOf" srcId="{CC4D1AE3-8700-4938-851E-3C0D5F2D0773}" destId="{6DF7D6F5-ED8E-4BC4-8AD8-99059E36E720}" srcOrd="6" destOrd="0" presId="urn:microsoft.com/office/officeart/2008/layout/LinedList"/>
    <dgm:cxn modelId="{8FB03807-67C8-4234-9C9C-962898CD9965}" type="presParOf" srcId="{CC4D1AE3-8700-4938-851E-3C0D5F2D0773}" destId="{596E2D75-2FB9-4911-859B-12B7FF2A7AA8}" srcOrd="7" destOrd="0" presId="urn:microsoft.com/office/officeart/2008/layout/LinedList"/>
    <dgm:cxn modelId="{DAF05B64-EDD8-4199-AAE2-701ACF011C76}" type="presParOf" srcId="{596E2D75-2FB9-4911-859B-12B7FF2A7AA8}" destId="{B00D4112-989A-4377-8004-15CF2F5B64F8}" srcOrd="0" destOrd="0" presId="urn:microsoft.com/office/officeart/2008/layout/LinedList"/>
    <dgm:cxn modelId="{B78916A8-A49D-494D-A12B-CB025FF5C9BD}" type="presParOf" srcId="{596E2D75-2FB9-4911-859B-12B7FF2A7AA8}" destId="{CC9E2809-21D3-4B43-B1CC-6ACCD7A089DF}" srcOrd="1" destOrd="0" presId="urn:microsoft.com/office/officeart/2008/layout/LinedList"/>
    <dgm:cxn modelId="{80353B8F-A0DD-4F57-B806-0B628BFDFED4}" type="presParOf" srcId="{CC9E2809-21D3-4B43-B1CC-6ACCD7A089DF}" destId="{5DC7C298-8AED-4E8F-BFA1-F4B62B565516}" srcOrd="0" destOrd="0" presId="urn:microsoft.com/office/officeart/2008/layout/LinedList"/>
    <dgm:cxn modelId="{55C02C67-FDAD-4408-A76F-D8B95B0C5894}" type="presParOf" srcId="{CC9E2809-21D3-4B43-B1CC-6ACCD7A089DF}" destId="{DE8B32AA-AB15-4764-97C6-00B11F369DAB}" srcOrd="1" destOrd="0" presId="urn:microsoft.com/office/officeart/2008/layout/LinedList"/>
    <dgm:cxn modelId="{F27F8A30-23F7-4A63-B056-E2D3FC1C2E41}" type="presParOf" srcId="{DE8B32AA-AB15-4764-97C6-00B11F369DAB}" destId="{1B8E827B-0AC2-460F-A44A-F4CEDCD88AD1}" srcOrd="0" destOrd="0" presId="urn:microsoft.com/office/officeart/2008/layout/LinedList"/>
    <dgm:cxn modelId="{132F2716-8E4F-481E-B763-4F5566E64B68}" type="presParOf" srcId="{DE8B32AA-AB15-4764-97C6-00B11F369DAB}" destId="{AB5C6704-6886-4A55-ABAC-2223C3422B6B}" srcOrd="1" destOrd="0" presId="urn:microsoft.com/office/officeart/2008/layout/LinedList"/>
    <dgm:cxn modelId="{0AE7B307-3748-44EB-AB4B-52B0CD41E15E}" type="presParOf" srcId="{DE8B32AA-AB15-4764-97C6-00B11F369DAB}" destId="{D7DC0E57-8299-4EF1-B22F-A040883BDE89}" srcOrd="2" destOrd="0" presId="urn:microsoft.com/office/officeart/2008/layout/LinedList"/>
    <dgm:cxn modelId="{1E1A64BC-281B-4372-9504-71959C79A44A}" type="presParOf" srcId="{CC9E2809-21D3-4B43-B1CC-6ACCD7A089DF}" destId="{56BC42D7-056E-42FF-947E-751C6E1266DD}" srcOrd="2" destOrd="0" presId="urn:microsoft.com/office/officeart/2008/layout/LinedList"/>
    <dgm:cxn modelId="{64436234-D179-4A27-9A50-9722F687AD5A}" type="presParOf" srcId="{CC9E2809-21D3-4B43-B1CC-6ACCD7A089DF}" destId="{C7B1433D-3E4C-4A4D-9637-33DEF6FE13D8}" srcOrd="3" destOrd="0" presId="urn:microsoft.com/office/officeart/2008/layout/LinedList"/>
    <dgm:cxn modelId="{02A172BF-58A5-4D3E-915A-7C7557A55652}" type="presParOf" srcId="{CC9E2809-21D3-4B43-B1CC-6ACCD7A089DF}" destId="{C4345658-E8B6-49AA-A719-2673C872CF92}" srcOrd="4" destOrd="0" presId="urn:microsoft.com/office/officeart/2008/layout/LinedList"/>
    <dgm:cxn modelId="{EB131C58-8D9E-46A5-861A-FC9FAA89834C}" type="presParOf" srcId="{C4345658-E8B6-49AA-A719-2673C872CF92}" destId="{76BEDBFB-2D48-47CB-B96A-580AD5EE9327}" srcOrd="0" destOrd="0" presId="urn:microsoft.com/office/officeart/2008/layout/LinedList"/>
    <dgm:cxn modelId="{F9E06B1C-F680-4059-8AE1-EAC50FFD83FB}" type="presParOf" srcId="{C4345658-E8B6-49AA-A719-2673C872CF92}" destId="{FC198BD9-3C7F-4536-AB66-119BD00F9312}" srcOrd="1" destOrd="0" presId="urn:microsoft.com/office/officeart/2008/layout/LinedList"/>
    <dgm:cxn modelId="{9D2A5302-EA29-4F44-BAC4-F7B71DAC2FD7}" type="presParOf" srcId="{C4345658-E8B6-49AA-A719-2673C872CF92}" destId="{D36CA551-CF24-4503-BF91-A44190A27564}" srcOrd="2" destOrd="0" presId="urn:microsoft.com/office/officeart/2008/layout/LinedList"/>
    <dgm:cxn modelId="{A299601B-A55E-4259-B05E-9E8DF7102695}" type="presParOf" srcId="{CC9E2809-21D3-4B43-B1CC-6ACCD7A089DF}" destId="{84165A28-FAA2-4652-845A-4A59142CEC18}" srcOrd="5" destOrd="0" presId="urn:microsoft.com/office/officeart/2008/layout/LinedList"/>
    <dgm:cxn modelId="{20517843-9D27-455B-93D0-22E3C85CC21A}" type="presParOf" srcId="{CC9E2809-21D3-4B43-B1CC-6ACCD7A089DF}" destId="{7E87002A-9C38-4917-AC54-64643500829B}" srcOrd="6" destOrd="0" presId="urn:microsoft.com/office/officeart/2008/layout/LinedList"/>
    <dgm:cxn modelId="{CC51FC2F-CF6B-4BCB-B185-569686DEE49A}" type="presParOf" srcId="{CC4D1AE3-8700-4938-851E-3C0D5F2D0773}" destId="{6A781DF0-5219-4AFC-9640-6DA2000E114E}" srcOrd="8" destOrd="0" presId="urn:microsoft.com/office/officeart/2008/layout/LinedList"/>
    <dgm:cxn modelId="{FD837B59-4532-454D-BDAF-18C37AE6229C}" type="presParOf" srcId="{CC4D1AE3-8700-4938-851E-3C0D5F2D0773}" destId="{E8E5BCFA-D69D-4BB1-A7AF-130B7B04B4BE}" srcOrd="9" destOrd="0" presId="urn:microsoft.com/office/officeart/2008/layout/LinedList"/>
    <dgm:cxn modelId="{71470DE3-71D3-4909-805A-7D009039EB3C}" type="presParOf" srcId="{E8E5BCFA-D69D-4BB1-A7AF-130B7B04B4BE}" destId="{DF33E3A1-E67B-4B6C-AED7-C1492BABE75C}" srcOrd="0" destOrd="0" presId="urn:microsoft.com/office/officeart/2008/layout/LinedList"/>
    <dgm:cxn modelId="{D18BF7CE-15AA-4DE7-9B34-597D114EFF95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A3DEF6B6-0FB0-4FCE-96FA-16A63829A66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/>
        </a:p>
      </dgm:t>
    </dgm:pt>
    <dgm:pt modelId="{EED31138-A318-45B2-A08B-59AB1C434A5B}" type="parTrans" cxnId="{92410128-7A17-4450-86D0-9DB460CF17C8}">
      <dgm:prSet/>
      <dgm:spPr/>
      <dgm:t>
        <a:bodyPr/>
        <a:lstStyle/>
        <a:p>
          <a:endParaRPr lang="en-US"/>
        </a:p>
      </dgm:t>
    </dgm:pt>
    <dgm:pt modelId="{ECB679EA-4760-45C6-9F70-DA7F88EB1E82}" type="sibTrans" cxnId="{92410128-7A17-4450-86D0-9DB460CF17C8}">
      <dgm:prSet/>
      <dgm:spPr/>
      <dgm:t>
        <a:bodyPr/>
        <a:lstStyle/>
        <a:p>
          <a:endParaRPr lang="en-US"/>
        </a:p>
      </dgm:t>
    </dgm:pt>
    <dgm:pt modelId="{11CA8D9B-F346-4973-9032-F18258BC4C40}">
      <dgm:prSet phldrT="[Text]"/>
      <dgm:spPr/>
      <dgm:t>
        <a:bodyPr anchor="ctr"/>
        <a:lstStyle/>
        <a:p>
          <a:r>
            <a:rPr lang="en-US" dirty="0" smtClean="0"/>
            <a:t>Integration</a:t>
          </a:r>
          <a:endParaRPr lang="en-US" dirty="0"/>
        </a:p>
      </dgm:t>
    </dgm:pt>
    <dgm:pt modelId="{FD4B7DFD-D51D-4AB9-8F4F-1750B145E6D0}" type="parTrans" cxnId="{B29E5487-419A-45B7-A9D1-4591CE46D359}">
      <dgm:prSet/>
      <dgm:spPr/>
      <dgm:t>
        <a:bodyPr/>
        <a:lstStyle/>
        <a:p>
          <a:endParaRPr lang="en-US"/>
        </a:p>
      </dgm:t>
    </dgm:pt>
    <dgm:pt modelId="{9CB5BB61-CE52-4D97-94AC-D70E35FC7A45}" type="sibTrans" cxnId="{B29E5487-419A-45B7-A9D1-4591CE46D359}">
      <dgm:prSet/>
      <dgm:spPr/>
      <dgm:t>
        <a:bodyPr/>
        <a:lstStyle/>
        <a:p>
          <a:endParaRPr lang="en-US"/>
        </a:p>
      </dgm:t>
    </dgm:pt>
    <dgm:pt modelId="{A93BC991-E90E-474D-A597-6AED91BE4DD7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767ED661-2F02-4C00-8CD6-2299F0662873}" type="parTrans" cxnId="{1DD8DE7D-CF80-4A9C-8ABA-5A5675F5B6BA}">
      <dgm:prSet/>
      <dgm:spPr/>
      <dgm:t>
        <a:bodyPr/>
        <a:lstStyle/>
        <a:p>
          <a:endParaRPr lang="en-US"/>
        </a:p>
      </dgm:t>
    </dgm:pt>
    <dgm:pt modelId="{058E991B-C996-4A5A-8FF1-EE0D2FA0EB33}" type="sibTrans" cxnId="{1DD8DE7D-CF80-4A9C-8ABA-5A5675F5B6BA}">
      <dgm:prSet/>
      <dgm:spPr/>
      <dgm:t>
        <a:bodyPr/>
        <a:lstStyle/>
        <a:p>
          <a:endParaRPr lang="en-US"/>
        </a:p>
      </dgm:t>
    </dgm:pt>
    <dgm:pt modelId="{0D78DBE8-50C2-459E-8CD1-748144803070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Easy to use; easy to see what’s next</a:t>
          </a:r>
          <a:endParaRPr lang="en-US" sz="1700" dirty="0">
            <a:solidFill>
              <a:schemeClr val="accent1"/>
            </a:solidFill>
          </a:endParaRPr>
        </a:p>
      </dgm:t>
    </dgm:pt>
    <dgm:pt modelId="{16D5B07B-9624-4FFA-B6A1-07C61DC4D2FC}" type="parTrans" cxnId="{218C3067-0101-4161-811F-6CEBCDBA9E5B}">
      <dgm:prSet/>
      <dgm:spPr/>
      <dgm:t>
        <a:bodyPr/>
        <a:lstStyle/>
        <a:p>
          <a:endParaRPr lang="en-US"/>
        </a:p>
      </dgm:t>
    </dgm:pt>
    <dgm:pt modelId="{BD77A50D-1D9A-4399-B4BA-31D675508F04}" type="sibTrans" cxnId="{218C3067-0101-4161-811F-6CEBCDBA9E5B}">
      <dgm:prSet/>
      <dgm:spPr/>
      <dgm:t>
        <a:bodyPr/>
        <a:lstStyle/>
        <a:p>
          <a:endParaRPr lang="en-US"/>
        </a:p>
      </dgm:t>
    </dgm:pt>
    <dgm:pt modelId="{3A7F401E-A0B7-400F-A243-E72E1F77FD25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Personalized and dynamic</a:t>
          </a:r>
          <a:endParaRPr lang="en-US" sz="1700" dirty="0">
            <a:solidFill>
              <a:schemeClr val="accent1"/>
            </a:solidFill>
          </a:endParaRPr>
        </a:p>
      </dgm:t>
    </dgm:pt>
    <dgm:pt modelId="{7C433F1D-6D58-42A0-B8FA-B7694ADC48DC}" type="parTrans" cxnId="{9697B219-D090-4CE6-AB0F-14F53B8C8235}">
      <dgm:prSet/>
      <dgm:spPr/>
      <dgm:t>
        <a:bodyPr/>
        <a:lstStyle/>
        <a:p>
          <a:endParaRPr lang="en-US"/>
        </a:p>
      </dgm:t>
    </dgm:pt>
    <dgm:pt modelId="{22AF8212-E03E-4FB4-A061-849371F545C2}" type="sibTrans" cxnId="{9697B219-D090-4CE6-AB0F-14F53B8C8235}">
      <dgm:prSet/>
      <dgm:spPr/>
      <dgm:t>
        <a:bodyPr/>
        <a:lstStyle/>
        <a:p>
          <a:endParaRPr lang="en-US"/>
        </a:p>
      </dgm:t>
    </dgm:pt>
    <dgm:pt modelId="{81C72425-4419-45A6-A1F0-6C7464DF8E6B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dirty="0">
            <a:solidFill>
              <a:schemeClr val="accent1"/>
            </a:solidFill>
          </a:endParaRPr>
        </a:p>
      </dgm:t>
    </dgm:pt>
    <dgm:pt modelId="{DFC92A1E-EC61-4E5A-A8D4-B5870BAC416E}" type="sibTrans" cxnId="{321A734A-B7B9-49AB-97CE-406DBC59AAC4}">
      <dgm:prSet/>
      <dgm:spPr/>
      <dgm:t>
        <a:bodyPr/>
        <a:lstStyle/>
        <a:p>
          <a:endParaRPr lang="en-US"/>
        </a:p>
      </dgm:t>
    </dgm:pt>
    <dgm:pt modelId="{641DC9C9-0847-4EDC-8608-2DE75533ADE3}" type="parTrans" cxnId="{321A734A-B7B9-49AB-97CE-406DBC59AAC4}">
      <dgm:prSet/>
      <dgm:spPr/>
      <dgm:t>
        <a:bodyPr/>
        <a:lstStyle/>
        <a:p>
          <a:endParaRPr lang="en-US"/>
        </a:p>
      </dgm:t>
    </dgm:pt>
    <dgm:pt modelId="{2C3FBA8C-8617-4E27-9A3D-0F039C4F6975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Delivered, maintained, enhanced by Ellucian; tailored by you</a:t>
          </a:r>
          <a:endParaRPr lang="en-US" dirty="0"/>
        </a:p>
      </dgm:t>
    </dgm:pt>
    <dgm:pt modelId="{BF1120F2-A28D-45CA-920E-5A905067DC8F}" type="parTrans" cxnId="{2E87AC47-EC71-4AD2-B57D-E3A5F19C8ABC}">
      <dgm:prSet/>
      <dgm:spPr/>
      <dgm:t>
        <a:bodyPr/>
        <a:lstStyle/>
        <a:p>
          <a:endParaRPr lang="en-US"/>
        </a:p>
      </dgm:t>
    </dgm:pt>
    <dgm:pt modelId="{54BE0FF0-26EA-4338-A087-D78F8CB88EE9}" type="sibTrans" cxnId="{2E87AC47-EC71-4AD2-B57D-E3A5F19C8ABC}">
      <dgm:prSet/>
      <dgm:spPr/>
      <dgm:t>
        <a:bodyPr/>
        <a:lstStyle/>
        <a:p>
          <a:endParaRPr lang="en-US"/>
        </a:p>
      </dgm:t>
    </dgm:pt>
    <dgm:pt modelId="{15429B6C-CCFC-40A7-968B-576D0FB08442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Powered by web services; automated integration</a:t>
          </a:r>
        </a:p>
      </dgm:t>
    </dgm:pt>
    <dgm:pt modelId="{904C3F31-434E-4096-A6E7-410FF117455A}" type="parTrans" cxnId="{CABC05B2-F5ED-4763-8C16-71C57F389846}">
      <dgm:prSet/>
      <dgm:spPr/>
      <dgm:t>
        <a:bodyPr/>
        <a:lstStyle/>
        <a:p>
          <a:endParaRPr lang="en-US"/>
        </a:p>
      </dgm:t>
    </dgm:pt>
    <dgm:pt modelId="{0C2AFB55-79DD-493D-ADA2-376AEFF4040B}" type="sibTrans" cxnId="{CABC05B2-F5ED-4763-8C16-71C57F389846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13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13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8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13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8"/>
      <dgm:spPr/>
    </dgm:pt>
    <dgm:pt modelId="{8B4360D0-51C5-4A21-A812-4F2CF0D5A07D}" type="pres">
      <dgm:prSet presAssocID="{444FE96A-5777-4E07-A3C1-95C5D625DAD6}" presName="vertSpace2b" presStyleCnt="0"/>
      <dgm:spPr/>
    </dgm:pt>
    <dgm:pt modelId="{288F8518-507F-4618-A81F-A225AB226AC5}" type="pres">
      <dgm:prSet presAssocID="{A93BC991-E90E-474D-A597-6AED91BE4DD7}" presName="thickLine" presStyleLbl="alignNode1" presStyleIdx="1" presStyleCnt="5"/>
      <dgm:spPr/>
    </dgm:pt>
    <dgm:pt modelId="{BCA0814F-2A63-4B07-A0E5-73F59910FF0E}" type="pres">
      <dgm:prSet presAssocID="{A93BC991-E90E-474D-A597-6AED91BE4DD7}" presName="horz1" presStyleCnt="0"/>
      <dgm:spPr/>
    </dgm:pt>
    <dgm:pt modelId="{D307EF5F-6D49-4C85-A4C0-BF2873667891}" type="pres">
      <dgm:prSet presAssocID="{A93BC991-E90E-474D-A597-6AED91BE4DD7}" presName="tx1" presStyleLbl="revTx" presStyleIdx="3" presStyleCnt="13" custScaleX="127580"/>
      <dgm:spPr/>
      <dgm:t>
        <a:bodyPr/>
        <a:lstStyle/>
        <a:p>
          <a:endParaRPr lang="en-US"/>
        </a:p>
      </dgm:t>
    </dgm:pt>
    <dgm:pt modelId="{3FB5A63D-124C-4E91-A6C2-F31CBD2F371E}" type="pres">
      <dgm:prSet presAssocID="{A93BC991-E90E-474D-A597-6AED91BE4DD7}" presName="vert1" presStyleCnt="0"/>
      <dgm:spPr/>
    </dgm:pt>
    <dgm:pt modelId="{A32DDDE1-EDF3-4184-804B-6F65493C7A0E}" type="pres">
      <dgm:prSet presAssocID="{0D78DBE8-50C2-459E-8CD1-748144803070}" presName="vertSpace2a" presStyleCnt="0"/>
      <dgm:spPr/>
    </dgm:pt>
    <dgm:pt modelId="{FA386246-90A8-4C9F-BF23-611C0B673378}" type="pres">
      <dgm:prSet presAssocID="{0D78DBE8-50C2-459E-8CD1-748144803070}" presName="horz2" presStyleCnt="0"/>
      <dgm:spPr/>
    </dgm:pt>
    <dgm:pt modelId="{CE59B724-27C2-467C-81AC-1E579302DAB6}" type="pres">
      <dgm:prSet presAssocID="{0D78DBE8-50C2-459E-8CD1-748144803070}" presName="horzSpace2" presStyleCnt="0"/>
      <dgm:spPr/>
    </dgm:pt>
    <dgm:pt modelId="{B81E3565-F001-44C2-9CB3-7A33B3B53D05}" type="pres">
      <dgm:prSet presAssocID="{0D78DBE8-50C2-459E-8CD1-748144803070}" presName="tx2" presStyleLbl="revTx" presStyleIdx="4" presStyleCnt="13"/>
      <dgm:spPr/>
      <dgm:t>
        <a:bodyPr/>
        <a:lstStyle/>
        <a:p>
          <a:endParaRPr lang="en-US"/>
        </a:p>
      </dgm:t>
    </dgm:pt>
    <dgm:pt modelId="{DC4DB2A3-ECEE-42C6-AA3C-B4F92EABD4FE}" type="pres">
      <dgm:prSet presAssocID="{0D78DBE8-50C2-459E-8CD1-748144803070}" presName="vert2" presStyleCnt="0"/>
      <dgm:spPr/>
    </dgm:pt>
    <dgm:pt modelId="{3E25C0C4-B455-4693-9280-88F2252AC17B}" type="pres">
      <dgm:prSet presAssocID="{0D78DBE8-50C2-459E-8CD1-748144803070}" presName="thinLine2b" presStyleLbl="callout" presStyleIdx="2" presStyleCnt="8"/>
      <dgm:spPr/>
    </dgm:pt>
    <dgm:pt modelId="{1EBB4203-56C6-4236-8878-77B79C279462}" type="pres">
      <dgm:prSet presAssocID="{0D78DBE8-50C2-459E-8CD1-748144803070}" presName="vertSpace2b" presStyleCnt="0"/>
      <dgm:spPr/>
    </dgm:pt>
    <dgm:pt modelId="{776F1F13-1664-43A7-844D-721EA23AADCB}" type="pres">
      <dgm:prSet presAssocID="{3A7F401E-A0B7-400F-A243-E72E1F77FD25}" presName="horz2" presStyleCnt="0"/>
      <dgm:spPr/>
    </dgm:pt>
    <dgm:pt modelId="{22E453E4-52A6-4FB7-8AD5-0E400C9F95F2}" type="pres">
      <dgm:prSet presAssocID="{3A7F401E-A0B7-400F-A243-E72E1F77FD25}" presName="horzSpace2" presStyleCnt="0"/>
      <dgm:spPr/>
    </dgm:pt>
    <dgm:pt modelId="{9B05B317-E8DC-4C9B-A381-396F90DD3BD8}" type="pres">
      <dgm:prSet presAssocID="{3A7F401E-A0B7-400F-A243-E72E1F77FD25}" presName="tx2" presStyleLbl="revTx" presStyleIdx="5" presStyleCnt="13"/>
      <dgm:spPr/>
      <dgm:t>
        <a:bodyPr/>
        <a:lstStyle/>
        <a:p>
          <a:endParaRPr lang="en-US"/>
        </a:p>
      </dgm:t>
    </dgm:pt>
    <dgm:pt modelId="{F4515822-955F-4594-A3BB-69028DF86605}" type="pres">
      <dgm:prSet presAssocID="{3A7F401E-A0B7-400F-A243-E72E1F77FD25}" presName="vert2" presStyleCnt="0"/>
      <dgm:spPr/>
    </dgm:pt>
    <dgm:pt modelId="{0D51D759-03CC-42D7-A8B9-9CF58CC62F8C}" type="pres">
      <dgm:prSet presAssocID="{3A7F401E-A0B7-400F-A243-E72E1F77FD25}" presName="thinLine2b" presStyleLbl="callout" presStyleIdx="3" presStyleCnt="8"/>
      <dgm:spPr/>
    </dgm:pt>
    <dgm:pt modelId="{244FD8DB-90DB-4E86-954E-79CC971DD36B}" type="pres">
      <dgm:prSet presAssocID="{3A7F401E-A0B7-400F-A243-E72E1F77FD25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13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FD682242-AEB5-4B30-A861-346D333970D9}" type="pres">
      <dgm:prSet presAssocID="{A3DEF6B6-0FB0-4FCE-96FA-16A63829A662}" presName="vertSpace2a" presStyleCnt="0"/>
      <dgm:spPr/>
    </dgm:pt>
    <dgm:pt modelId="{8C09EB14-FBE2-4B73-89DB-C886F4780AAB}" type="pres">
      <dgm:prSet presAssocID="{A3DEF6B6-0FB0-4FCE-96FA-16A63829A662}" presName="horz2" presStyleCnt="0"/>
      <dgm:spPr/>
    </dgm:pt>
    <dgm:pt modelId="{DAD8B24D-17BD-42A1-AE08-801523EBE4E7}" type="pres">
      <dgm:prSet presAssocID="{A3DEF6B6-0FB0-4FCE-96FA-16A63829A662}" presName="horzSpace2" presStyleCnt="0"/>
      <dgm:spPr/>
    </dgm:pt>
    <dgm:pt modelId="{CCA4D2AB-1F0A-4412-A870-44A55931E8DB}" type="pres">
      <dgm:prSet presAssocID="{A3DEF6B6-0FB0-4FCE-96FA-16A63829A662}" presName="tx2" presStyleLbl="revTx" presStyleIdx="7" presStyleCnt="13"/>
      <dgm:spPr/>
      <dgm:t>
        <a:bodyPr/>
        <a:lstStyle/>
        <a:p>
          <a:endParaRPr lang="en-US"/>
        </a:p>
      </dgm:t>
    </dgm:pt>
    <dgm:pt modelId="{92B80709-A411-49CE-B7C5-5EFF7DBBC836}" type="pres">
      <dgm:prSet presAssocID="{A3DEF6B6-0FB0-4FCE-96FA-16A63829A662}" presName="vert2" presStyleCnt="0"/>
      <dgm:spPr/>
    </dgm:pt>
    <dgm:pt modelId="{8DD87F4F-E4C7-4D39-A3AE-3B87872DEBD7}" type="pres">
      <dgm:prSet presAssocID="{A3DEF6B6-0FB0-4FCE-96FA-16A63829A662}" presName="thinLine2b" presStyleLbl="callout" presStyleIdx="4" presStyleCnt="8"/>
      <dgm:spPr/>
    </dgm:pt>
    <dgm:pt modelId="{76D4360F-16F0-4D25-99F6-84E903AF7D1E}" type="pres">
      <dgm:prSet presAssocID="{A3DEF6B6-0FB0-4FCE-96FA-16A63829A662}" presName="vertSpace2b" presStyleCnt="0"/>
      <dgm:spPr/>
    </dgm:pt>
    <dgm:pt modelId="{9C470A0D-F92A-4DF5-9272-E983794D09D7}" type="pres">
      <dgm:prSet presAssocID="{81C72425-4419-45A6-A1F0-6C7464DF8E6B}" presName="horz2" presStyleCnt="0"/>
      <dgm:spPr/>
    </dgm:pt>
    <dgm:pt modelId="{85EB719C-AEEE-4F85-A2DC-B1DC4258C832}" type="pres">
      <dgm:prSet presAssocID="{81C72425-4419-45A6-A1F0-6C7464DF8E6B}" presName="horzSpace2" presStyleCnt="0"/>
      <dgm:spPr/>
    </dgm:pt>
    <dgm:pt modelId="{07E97937-38DC-4CE0-9A45-E4BCB1824EBA}" type="pres">
      <dgm:prSet presAssocID="{81C72425-4419-45A6-A1F0-6C7464DF8E6B}" presName="tx2" presStyleLbl="revTx" presStyleIdx="8" presStyleCnt="13"/>
      <dgm:spPr/>
      <dgm:t>
        <a:bodyPr/>
        <a:lstStyle/>
        <a:p>
          <a:endParaRPr lang="en-US"/>
        </a:p>
      </dgm:t>
    </dgm:pt>
    <dgm:pt modelId="{22F181CF-DFAF-45B2-8B20-0AAD2EBA6120}" type="pres">
      <dgm:prSet presAssocID="{81C72425-4419-45A6-A1F0-6C7464DF8E6B}" presName="vert2" presStyleCnt="0"/>
      <dgm:spPr/>
    </dgm:pt>
    <dgm:pt modelId="{D67E49F0-9494-40CC-8CD5-A1A365179042}" type="pres">
      <dgm:prSet presAssocID="{81C72425-4419-45A6-A1F0-6C7464DF8E6B}" presName="thinLine2b" presStyleLbl="callout" presStyleIdx="5" presStyleCnt="8"/>
      <dgm:spPr/>
    </dgm:pt>
    <dgm:pt modelId="{AD14CC52-F368-4415-A7AC-B426E5177BA7}" type="pres">
      <dgm:prSet presAssocID="{81C72425-4419-45A6-A1F0-6C7464DF8E6B}" presName="vertSpace2b" presStyleCnt="0"/>
      <dgm:spPr/>
    </dgm:pt>
    <dgm:pt modelId="{6DF7D6F5-ED8E-4BC4-8AD8-99059E36E720}" type="pres">
      <dgm:prSet presAssocID="{11CA8D9B-F346-4973-9032-F18258BC4C40}" presName="thickLine" presStyleLbl="alignNode1" presStyleIdx="3" presStyleCnt="5"/>
      <dgm:spPr/>
    </dgm:pt>
    <dgm:pt modelId="{596E2D75-2FB9-4911-859B-12B7FF2A7AA8}" type="pres">
      <dgm:prSet presAssocID="{11CA8D9B-F346-4973-9032-F18258BC4C40}" presName="horz1" presStyleCnt="0"/>
      <dgm:spPr/>
    </dgm:pt>
    <dgm:pt modelId="{B00D4112-989A-4377-8004-15CF2F5B64F8}" type="pres">
      <dgm:prSet presAssocID="{11CA8D9B-F346-4973-9032-F18258BC4C40}" presName="tx1" presStyleLbl="revTx" presStyleIdx="9" presStyleCnt="13" custScaleX="127580"/>
      <dgm:spPr/>
      <dgm:t>
        <a:bodyPr/>
        <a:lstStyle/>
        <a:p>
          <a:endParaRPr lang="en-US"/>
        </a:p>
      </dgm:t>
    </dgm:pt>
    <dgm:pt modelId="{CC9E2809-21D3-4B43-B1CC-6ACCD7A089DF}" type="pres">
      <dgm:prSet presAssocID="{11CA8D9B-F346-4973-9032-F18258BC4C40}" presName="vert1" presStyleCnt="0"/>
      <dgm:spPr/>
    </dgm:pt>
    <dgm:pt modelId="{51678E33-EE60-412C-A437-57BAAD040E3F}" type="pres">
      <dgm:prSet presAssocID="{2C3FBA8C-8617-4E27-9A3D-0F039C4F6975}" presName="vertSpace2a" presStyleCnt="0"/>
      <dgm:spPr/>
    </dgm:pt>
    <dgm:pt modelId="{D15E83EF-70D1-40D4-A3E5-CD4ED4015F51}" type="pres">
      <dgm:prSet presAssocID="{2C3FBA8C-8617-4E27-9A3D-0F039C4F6975}" presName="horz2" presStyleCnt="0"/>
      <dgm:spPr/>
    </dgm:pt>
    <dgm:pt modelId="{F33D4DF6-048C-436F-B1A8-F98C828CF5D3}" type="pres">
      <dgm:prSet presAssocID="{2C3FBA8C-8617-4E27-9A3D-0F039C4F6975}" presName="horzSpace2" presStyleCnt="0"/>
      <dgm:spPr/>
    </dgm:pt>
    <dgm:pt modelId="{5005D361-EF77-4BB7-AFC2-94031F0E8E4F}" type="pres">
      <dgm:prSet presAssocID="{2C3FBA8C-8617-4E27-9A3D-0F039C4F6975}" presName="tx2" presStyleLbl="revTx" presStyleIdx="10" presStyleCnt="13"/>
      <dgm:spPr/>
      <dgm:t>
        <a:bodyPr/>
        <a:lstStyle/>
        <a:p>
          <a:endParaRPr lang="en-US"/>
        </a:p>
      </dgm:t>
    </dgm:pt>
    <dgm:pt modelId="{5CB8B785-CD4C-4B1B-A479-BDA5B5262DF9}" type="pres">
      <dgm:prSet presAssocID="{2C3FBA8C-8617-4E27-9A3D-0F039C4F6975}" presName="vert2" presStyleCnt="0"/>
      <dgm:spPr/>
    </dgm:pt>
    <dgm:pt modelId="{7ED41A2A-B4B7-4A7F-A647-AA7F9E19B451}" type="pres">
      <dgm:prSet presAssocID="{2C3FBA8C-8617-4E27-9A3D-0F039C4F6975}" presName="thinLine2b" presStyleLbl="callout" presStyleIdx="6" presStyleCnt="8"/>
      <dgm:spPr/>
    </dgm:pt>
    <dgm:pt modelId="{BE9E10C4-D125-43E3-A3F3-20756E01CF3C}" type="pres">
      <dgm:prSet presAssocID="{2C3FBA8C-8617-4E27-9A3D-0F039C4F6975}" presName="vertSpace2b" presStyleCnt="0"/>
      <dgm:spPr/>
    </dgm:pt>
    <dgm:pt modelId="{958BC407-7503-4B2B-9E32-4838165318DA}" type="pres">
      <dgm:prSet presAssocID="{15429B6C-CCFC-40A7-968B-576D0FB08442}" presName="horz2" presStyleCnt="0"/>
      <dgm:spPr/>
    </dgm:pt>
    <dgm:pt modelId="{7B972604-32E1-40B5-B892-C3E2FC9C1C98}" type="pres">
      <dgm:prSet presAssocID="{15429B6C-CCFC-40A7-968B-576D0FB08442}" presName="horzSpace2" presStyleCnt="0"/>
      <dgm:spPr/>
    </dgm:pt>
    <dgm:pt modelId="{7957B01B-71EF-42BE-8F24-AAAE7D78D36F}" type="pres">
      <dgm:prSet presAssocID="{15429B6C-CCFC-40A7-968B-576D0FB08442}" presName="tx2" presStyleLbl="revTx" presStyleIdx="11" presStyleCnt="13"/>
      <dgm:spPr/>
      <dgm:t>
        <a:bodyPr/>
        <a:lstStyle/>
        <a:p>
          <a:endParaRPr lang="en-US"/>
        </a:p>
      </dgm:t>
    </dgm:pt>
    <dgm:pt modelId="{39A0A12C-78E6-4BE4-8400-15FF7E930D34}" type="pres">
      <dgm:prSet presAssocID="{15429B6C-CCFC-40A7-968B-576D0FB08442}" presName="vert2" presStyleCnt="0"/>
      <dgm:spPr/>
    </dgm:pt>
    <dgm:pt modelId="{EB461F87-20FA-460E-B3BA-3CAFA58596F2}" type="pres">
      <dgm:prSet presAssocID="{15429B6C-CCFC-40A7-968B-576D0FB08442}" presName="thinLine2b" presStyleLbl="callout" presStyleIdx="7" presStyleCnt="8"/>
      <dgm:spPr/>
    </dgm:pt>
    <dgm:pt modelId="{75C57488-71DD-4700-8152-B5EB03ABBB09}" type="pres">
      <dgm:prSet presAssocID="{15429B6C-CCFC-40A7-968B-576D0FB08442}" presName="vertSpace2b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12" presStyleCnt="13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3567CA4D-5269-4149-BC20-DBC9ED30F0B6}" type="presOf" srcId="{11CA8D9B-F346-4973-9032-F18258BC4C40}" destId="{B00D4112-989A-4377-8004-15CF2F5B64F8}" srcOrd="0" destOrd="0" presId="urn:microsoft.com/office/officeart/2008/layout/LinedList"/>
    <dgm:cxn modelId="{351FFD99-637A-4406-AB32-FEBCE6231D0B}" type="presOf" srcId="{B0F88FCC-C012-4FB7-8D11-0516F25D644D}" destId="{DF33E3A1-E67B-4B6C-AED7-C1492BABE75C}" srcOrd="0" destOrd="0" presId="urn:microsoft.com/office/officeart/2008/layout/LinedList"/>
    <dgm:cxn modelId="{CABC05B2-F5ED-4763-8C16-71C57F389846}" srcId="{11CA8D9B-F346-4973-9032-F18258BC4C40}" destId="{15429B6C-CCFC-40A7-968B-576D0FB08442}" srcOrd="1" destOrd="0" parTransId="{904C3F31-434E-4096-A6E7-410FF117455A}" sibTransId="{0C2AFB55-79DD-493D-ADA2-376AEFF4040B}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2ACF8F54-C3F9-4099-8EB3-8834326B460F}" type="presOf" srcId="{444FE96A-5777-4E07-A3C1-95C5D625DAD6}" destId="{6A4FC2C4-D9A5-43AF-BC7E-D717F94B990B}" srcOrd="0" destOrd="0" presId="urn:microsoft.com/office/officeart/2008/layout/LinedList"/>
    <dgm:cxn modelId="{CF0276B9-D26B-475C-994F-3A7FF949D149}" type="presOf" srcId="{0D78DBE8-50C2-459E-8CD1-748144803070}" destId="{B81E3565-F001-44C2-9CB3-7A33B3B53D05}" srcOrd="0" destOrd="0" presId="urn:microsoft.com/office/officeart/2008/layout/LinedList"/>
    <dgm:cxn modelId="{96EB5377-50F5-4050-93F6-8BC14979FBD1}" type="presOf" srcId="{42ADE4E9-61A9-403B-A996-85AA07DEDAA2}" destId="{72EFB41B-00B9-45B3-9ECA-54295E08EA6D}" srcOrd="0" destOrd="0" presId="urn:microsoft.com/office/officeart/2008/layout/LinedList"/>
    <dgm:cxn modelId="{311D6CFC-51A0-40AE-8430-D92A88508410}" type="presOf" srcId="{C19A1566-05DE-4BD0-82EC-562BC9AAA380}" destId="{CC4D1AE3-8700-4938-851E-3C0D5F2D0773}" srcOrd="0" destOrd="0" presId="urn:microsoft.com/office/officeart/2008/layout/LinedList"/>
    <dgm:cxn modelId="{321A734A-B7B9-49AB-97CE-406DBC59AAC4}" srcId="{5A7F56AE-5251-482D-B5D2-F996D3734E32}" destId="{81C72425-4419-45A6-A1F0-6C7464DF8E6B}" srcOrd="1" destOrd="0" parTransId="{641DC9C9-0847-4EDC-8608-2DE75533ADE3}" sibTransId="{DFC92A1E-EC61-4E5A-A8D4-B5870BAC416E}"/>
    <dgm:cxn modelId="{1DD8DE7D-CF80-4A9C-8ABA-5A5675F5B6BA}" srcId="{C19A1566-05DE-4BD0-82EC-562BC9AAA380}" destId="{A93BC991-E90E-474D-A597-6AED91BE4DD7}" srcOrd="1" destOrd="0" parTransId="{767ED661-2F02-4C00-8CD6-2299F0662873}" sibTransId="{058E991B-C996-4A5A-8FF1-EE0D2FA0EB33}"/>
    <dgm:cxn modelId="{E75F7E28-411F-4A02-A87B-A72B3A9D8099}" type="presOf" srcId="{A3DEF6B6-0FB0-4FCE-96FA-16A63829A662}" destId="{CCA4D2AB-1F0A-4412-A870-44A55931E8DB}" srcOrd="0" destOrd="0" presId="urn:microsoft.com/office/officeart/2008/layout/LinedList"/>
    <dgm:cxn modelId="{0EF05B4D-8B80-4502-804B-0D4552C9274C}" type="presOf" srcId="{97EC6E67-9C38-445C-84CC-AF548BCC09FD}" destId="{8616B24D-F617-4B4C-AFBC-146A92FAAB8B}" srcOrd="0" destOrd="0" presId="urn:microsoft.com/office/officeart/2008/layout/LinedList"/>
    <dgm:cxn modelId="{410C54E2-222D-4AE3-9042-761129365A7C}" type="presOf" srcId="{A93BC991-E90E-474D-A597-6AED91BE4DD7}" destId="{D307EF5F-6D49-4C85-A4C0-BF2873667891}" srcOrd="0" destOrd="0" presId="urn:microsoft.com/office/officeart/2008/layout/LinedList"/>
    <dgm:cxn modelId="{9697B219-D090-4CE6-AB0F-14F53B8C8235}" srcId="{A93BC991-E90E-474D-A597-6AED91BE4DD7}" destId="{3A7F401E-A0B7-400F-A243-E72E1F77FD25}" srcOrd="1" destOrd="0" parTransId="{7C433F1D-6D58-42A0-B8FA-B7694ADC48DC}" sibTransId="{22AF8212-E03E-4FB4-A061-849371F545C2}"/>
    <dgm:cxn modelId="{667E3D61-E07E-4EE4-A4D8-1BF9765ED9D0}" type="presOf" srcId="{15429B6C-CCFC-40A7-968B-576D0FB08442}" destId="{7957B01B-71EF-42BE-8F24-AAAE7D78D36F}" srcOrd="0" destOrd="0" presId="urn:microsoft.com/office/officeart/2008/layout/LinedList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9BFA3F0A-EAF1-4E9A-AA0F-121E51366A09}" type="presOf" srcId="{3A7F401E-A0B7-400F-A243-E72E1F77FD25}" destId="{9B05B317-E8DC-4C9B-A381-396F90DD3BD8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218C3067-0101-4161-811F-6CEBCDBA9E5B}" srcId="{A93BC991-E90E-474D-A597-6AED91BE4DD7}" destId="{0D78DBE8-50C2-459E-8CD1-748144803070}" srcOrd="0" destOrd="0" parTransId="{16D5B07B-9624-4FFA-B6A1-07C61DC4D2FC}" sibTransId="{BD77A50D-1D9A-4399-B4BA-31D675508F04}"/>
    <dgm:cxn modelId="{2E87AC47-EC71-4AD2-B57D-E3A5F19C8ABC}" srcId="{11CA8D9B-F346-4973-9032-F18258BC4C40}" destId="{2C3FBA8C-8617-4E27-9A3D-0F039C4F6975}" srcOrd="0" destOrd="0" parTransId="{BF1120F2-A28D-45CA-920E-5A905067DC8F}" sibTransId="{54BE0FF0-26EA-4338-A087-D78F8CB88EE9}"/>
    <dgm:cxn modelId="{8E3A2A3B-3CBF-4757-AB47-9F6BFE1124EA}" type="presOf" srcId="{2C3FBA8C-8617-4E27-9A3D-0F039C4F6975}" destId="{5005D361-EF77-4BB7-AFC2-94031F0E8E4F}" srcOrd="0" destOrd="0" presId="urn:microsoft.com/office/officeart/2008/layout/LinedList"/>
    <dgm:cxn modelId="{92410128-7A17-4450-86D0-9DB460CF17C8}" srcId="{5A7F56AE-5251-482D-B5D2-F996D3734E32}" destId="{A3DEF6B6-0FB0-4FCE-96FA-16A63829A662}" srcOrd="0" destOrd="0" parTransId="{EED31138-A318-45B2-A08B-59AB1C434A5B}" sibTransId="{ECB679EA-4760-45C6-9F70-DA7F88EB1E82}"/>
    <dgm:cxn modelId="{F835E2AA-38C6-41C4-8A1B-DEA8BED2FE90}" type="presOf" srcId="{5A7F56AE-5251-482D-B5D2-F996D3734E32}" destId="{ED50C678-16D0-4539-A0D9-CE34AD5A6EFD}" srcOrd="0" destOrd="0" presId="urn:microsoft.com/office/officeart/2008/layout/LinedList"/>
    <dgm:cxn modelId="{CED6946A-AF37-4F03-BFDF-BC461397FAAA}" type="presOf" srcId="{81C72425-4419-45A6-A1F0-6C7464DF8E6B}" destId="{07E97937-38DC-4CE0-9A45-E4BCB1824EBA}" srcOrd="0" destOrd="0" presId="urn:microsoft.com/office/officeart/2008/layout/LinedList"/>
    <dgm:cxn modelId="{B29E5487-419A-45B7-A9D1-4591CE46D359}" srcId="{C19A1566-05DE-4BD0-82EC-562BC9AAA380}" destId="{11CA8D9B-F346-4973-9032-F18258BC4C40}" srcOrd="3" destOrd="0" parTransId="{FD4B7DFD-D51D-4AB9-8F4F-1750B145E6D0}" sibTransId="{9CB5BB61-CE52-4D97-94AC-D70E35FC7A45}"/>
    <dgm:cxn modelId="{F6B32B55-F882-4A6B-B59B-775315FC8139}" type="presParOf" srcId="{CC4D1AE3-8700-4938-851E-3C0D5F2D0773}" destId="{C49A03B2-DF12-461A-9B47-4FA9047778C8}" srcOrd="0" destOrd="0" presId="urn:microsoft.com/office/officeart/2008/layout/LinedList"/>
    <dgm:cxn modelId="{3A10D784-01F6-4600-B1D6-D955E3A99E9E}" type="presParOf" srcId="{CC4D1AE3-8700-4938-851E-3C0D5F2D0773}" destId="{F1A195E4-4FF4-4B30-A264-12CF09D0920A}" srcOrd="1" destOrd="0" presId="urn:microsoft.com/office/officeart/2008/layout/LinedList"/>
    <dgm:cxn modelId="{B001BB23-FF4D-47AF-9863-F0004B8A0234}" type="presParOf" srcId="{F1A195E4-4FF4-4B30-A264-12CF09D0920A}" destId="{8616B24D-F617-4B4C-AFBC-146A92FAAB8B}" srcOrd="0" destOrd="0" presId="urn:microsoft.com/office/officeart/2008/layout/LinedList"/>
    <dgm:cxn modelId="{99AB15FF-34F0-44FE-A063-2C8C8E2BA4E6}" type="presParOf" srcId="{F1A195E4-4FF4-4B30-A264-12CF09D0920A}" destId="{E69A0718-29CD-4035-8E79-A970ECF72EBA}" srcOrd="1" destOrd="0" presId="urn:microsoft.com/office/officeart/2008/layout/LinedList"/>
    <dgm:cxn modelId="{E18D5DD4-C465-43F4-A1A4-FA13E12093A4}" type="presParOf" srcId="{E69A0718-29CD-4035-8E79-A970ECF72EBA}" destId="{83E5F8E4-DB6B-4180-ACC0-A0A4F80D4A02}" srcOrd="0" destOrd="0" presId="urn:microsoft.com/office/officeart/2008/layout/LinedList"/>
    <dgm:cxn modelId="{8BF2D2BC-B827-451B-914C-B3538E85491B}" type="presParOf" srcId="{E69A0718-29CD-4035-8E79-A970ECF72EBA}" destId="{27EE84C1-775B-4813-9804-FC9462F74A58}" srcOrd="1" destOrd="0" presId="urn:microsoft.com/office/officeart/2008/layout/LinedList"/>
    <dgm:cxn modelId="{74034B0D-3BBA-42D3-B198-3BA470604425}" type="presParOf" srcId="{27EE84C1-775B-4813-9804-FC9462F74A58}" destId="{39601FA9-D235-4B59-83F0-39BF672A8BAB}" srcOrd="0" destOrd="0" presId="urn:microsoft.com/office/officeart/2008/layout/LinedList"/>
    <dgm:cxn modelId="{0BD240FD-6B95-497E-865F-31EE30A7830A}" type="presParOf" srcId="{27EE84C1-775B-4813-9804-FC9462F74A58}" destId="{72EFB41B-00B9-45B3-9ECA-54295E08EA6D}" srcOrd="1" destOrd="0" presId="urn:microsoft.com/office/officeart/2008/layout/LinedList"/>
    <dgm:cxn modelId="{FC2CAD34-4D27-48D8-841C-61548F8325A3}" type="presParOf" srcId="{27EE84C1-775B-4813-9804-FC9462F74A58}" destId="{EC7FFAF2-1683-494A-B17C-B70CEB33884A}" srcOrd="2" destOrd="0" presId="urn:microsoft.com/office/officeart/2008/layout/LinedList"/>
    <dgm:cxn modelId="{76A2B2AE-8769-4D22-B290-A2AB157916E8}" type="presParOf" srcId="{E69A0718-29CD-4035-8E79-A970ECF72EBA}" destId="{48C92263-E0E2-4FC0-9329-BD793176A82D}" srcOrd="2" destOrd="0" presId="urn:microsoft.com/office/officeart/2008/layout/LinedList"/>
    <dgm:cxn modelId="{C16D0C9E-3017-4FEC-9AEC-0C34C05B688A}" type="presParOf" srcId="{E69A0718-29CD-4035-8E79-A970ECF72EBA}" destId="{35AC8AE6-6FF1-4AEA-B1C8-8374CA0418A4}" srcOrd="3" destOrd="0" presId="urn:microsoft.com/office/officeart/2008/layout/LinedList"/>
    <dgm:cxn modelId="{2D645259-676C-49FF-810D-43277FC885AE}" type="presParOf" srcId="{E69A0718-29CD-4035-8E79-A970ECF72EBA}" destId="{E048EDD2-82AC-47A1-98B6-1D4DEE1142AF}" srcOrd="4" destOrd="0" presId="urn:microsoft.com/office/officeart/2008/layout/LinedList"/>
    <dgm:cxn modelId="{4736BDBF-0D26-4108-9F77-34F1B1642187}" type="presParOf" srcId="{E048EDD2-82AC-47A1-98B6-1D4DEE1142AF}" destId="{D6C084A4-863A-4655-A779-1304314F0B17}" srcOrd="0" destOrd="0" presId="urn:microsoft.com/office/officeart/2008/layout/LinedList"/>
    <dgm:cxn modelId="{0441D4E4-9F6A-4D58-8D22-E452F5C55C13}" type="presParOf" srcId="{E048EDD2-82AC-47A1-98B6-1D4DEE1142AF}" destId="{6A4FC2C4-D9A5-43AF-BC7E-D717F94B990B}" srcOrd="1" destOrd="0" presId="urn:microsoft.com/office/officeart/2008/layout/LinedList"/>
    <dgm:cxn modelId="{B8FDACD5-E33D-4081-BC58-04DE9C0762E0}" type="presParOf" srcId="{E048EDD2-82AC-47A1-98B6-1D4DEE1142AF}" destId="{529C292A-2520-49C8-8D92-F0208F470E5F}" srcOrd="2" destOrd="0" presId="urn:microsoft.com/office/officeart/2008/layout/LinedList"/>
    <dgm:cxn modelId="{9FD296BF-5445-49CC-B6F3-4F96A65D4E57}" type="presParOf" srcId="{E69A0718-29CD-4035-8E79-A970ECF72EBA}" destId="{77EC7BE5-B8CC-44FA-A8A6-A94F1CAFCBCD}" srcOrd="5" destOrd="0" presId="urn:microsoft.com/office/officeart/2008/layout/LinedList"/>
    <dgm:cxn modelId="{CFBB651D-9870-41D6-8429-81E84E960FA0}" type="presParOf" srcId="{E69A0718-29CD-4035-8E79-A970ECF72EBA}" destId="{8B4360D0-51C5-4A21-A812-4F2CF0D5A07D}" srcOrd="6" destOrd="0" presId="urn:microsoft.com/office/officeart/2008/layout/LinedList"/>
    <dgm:cxn modelId="{CB2CCB26-8455-4DAE-80CF-DA76CB55A2D1}" type="presParOf" srcId="{CC4D1AE3-8700-4938-851E-3C0D5F2D0773}" destId="{288F8518-507F-4618-A81F-A225AB226AC5}" srcOrd="2" destOrd="0" presId="urn:microsoft.com/office/officeart/2008/layout/LinedList"/>
    <dgm:cxn modelId="{4FAEA08C-615F-411F-B4C8-CEB6373AA0E5}" type="presParOf" srcId="{CC4D1AE3-8700-4938-851E-3C0D5F2D0773}" destId="{BCA0814F-2A63-4B07-A0E5-73F59910FF0E}" srcOrd="3" destOrd="0" presId="urn:microsoft.com/office/officeart/2008/layout/LinedList"/>
    <dgm:cxn modelId="{BBD1994C-DDE4-4C3C-A793-6D43C11508D6}" type="presParOf" srcId="{BCA0814F-2A63-4B07-A0E5-73F59910FF0E}" destId="{D307EF5F-6D49-4C85-A4C0-BF2873667891}" srcOrd="0" destOrd="0" presId="urn:microsoft.com/office/officeart/2008/layout/LinedList"/>
    <dgm:cxn modelId="{18C57007-A578-4874-A78D-89B3EA35BB77}" type="presParOf" srcId="{BCA0814F-2A63-4B07-A0E5-73F59910FF0E}" destId="{3FB5A63D-124C-4E91-A6C2-F31CBD2F371E}" srcOrd="1" destOrd="0" presId="urn:microsoft.com/office/officeart/2008/layout/LinedList"/>
    <dgm:cxn modelId="{0C290559-8939-49BD-A92D-3A7A36EE3EF3}" type="presParOf" srcId="{3FB5A63D-124C-4E91-A6C2-F31CBD2F371E}" destId="{A32DDDE1-EDF3-4184-804B-6F65493C7A0E}" srcOrd="0" destOrd="0" presId="urn:microsoft.com/office/officeart/2008/layout/LinedList"/>
    <dgm:cxn modelId="{B88175E7-7DB5-4156-A1B2-CD0F836B1C4C}" type="presParOf" srcId="{3FB5A63D-124C-4E91-A6C2-F31CBD2F371E}" destId="{FA386246-90A8-4C9F-BF23-611C0B673378}" srcOrd="1" destOrd="0" presId="urn:microsoft.com/office/officeart/2008/layout/LinedList"/>
    <dgm:cxn modelId="{0F794437-1D06-4554-8152-55D5FB0F7FF4}" type="presParOf" srcId="{FA386246-90A8-4C9F-BF23-611C0B673378}" destId="{CE59B724-27C2-467C-81AC-1E579302DAB6}" srcOrd="0" destOrd="0" presId="urn:microsoft.com/office/officeart/2008/layout/LinedList"/>
    <dgm:cxn modelId="{921AD867-EB9A-44AC-827D-BE54DB5E79DE}" type="presParOf" srcId="{FA386246-90A8-4C9F-BF23-611C0B673378}" destId="{B81E3565-F001-44C2-9CB3-7A33B3B53D05}" srcOrd="1" destOrd="0" presId="urn:microsoft.com/office/officeart/2008/layout/LinedList"/>
    <dgm:cxn modelId="{F72599CB-E42C-4C05-850F-ECD52446D978}" type="presParOf" srcId="{FA386246-90A8-4C9F-BF23-611C0B673378}" destId="{DC4DB2A3-ECEE-42C6-AA3C-B4F92EABD4FE}" srcOrd="2" destOrd="0" presId="urn:microsoft.com/office/officeart/2008/layout/LinedList"/>
    <dgm:cxn modelId="{0E2C80D5-3ED7-41FD-AA5C-BD7C09322FDB}" type="presParOf" srcId="{3FB5A63D-124C-4E91-A6C2-F31CBD2F371E}" destId="{3E25C0C4-B455-4693-9280-88F2252AC17B}" srcOrd="2" destOrd="0" presId="urn:microsoft.com/office/officeart/2008/layout/LinedList"/>
    <dgm:cxn modelId="{E64FFC72-8B5C-41F0-AD99-F912F7334165}" type="presParOf" srcId="{3FB5A63D-124C-4E91-A6C2-F31CBD2F371E}" destId="{1EBB4203-56C6-4236-8878-77B79C279462}" srcOrd="3" destOrd="0" presId="urn:microsoft.com/office/officeart/2008/layout/LinedList"/>
    <dgm:cxn modelId="{BB104FF4-AC84-4D57-9460-A079963270F1}" type="presParOf" srcId="{3FB5A63D-124C-4E91-A6C2-F31CBD2F371E}" destId="{776F1F13-1664-43A7-844D-721EA23AADCB}" srcOrd="4" destOrd="0" presId="urn:microsoft.com/office/officeart/2008/layout/LinedList"/>
    <dgm:cxn modelId="{092BE21F-7C01-499F-A72B-4339F0C74D52}" type="presParOf" srcId="{776F1F13-1664-43A7-844D-721EA23AADCB}" destId="{22E453E4-52A6-4FB7-8AD5-0E400C9F95F2}" srcOrd="0" destOrd="0" presId="urn:microsoft.com/office/officeart/2008/layout/LinedList"/>
    <dgm:cxn modelId="{71CD3600-D443-408C-A601-912E0FD2B325}" type="presParOf" srcId="{776F1F13-1664-43A7-844D-721EA23AADCB}" destId="{9B05B317-E8DC-4C9B-A381-396F90DD3BD8}" srcOrd="1" destOrd="0" presId="urn:microsoft.com/office/officeart/2008/layout/LinedList"/>
    <dgm:cxn modelId="{096DBDB6-A985-41AD-B901-85FBE6543EE3}" type="presParOf" srcId="{776F1F13-1664-43A7-844D-721EA23AADCB}" destId="{F4515822-955F-4594-A3BB-69028DF86605}" srcOrd="2" destOrd="0" presId="urn:microsoft.com/office/officeart/2008/layout/LinedList"/>
    <dgm:cxn modelId="{C3D27104-785F-4FAE-AADC-4710EF2F4347}" type="presParOf" srcId="{3FB5A63D-124C-4E91-A6C2-F31CBD2F371E}" destId="{0D51D759-03CC-42D7-A8B9-9CF58CC62F8C}" srcOrd="5" destOrd="0" presId="urn:microsoft.com/office/officeart/2008/layout/LinedList"/>
    <dgm:cxn modelId="{6303BED0-B235-40FC-8D49-6A2AD67782E4}" type="presParOf" srcId="{3FB5A63D-124C-4E91-A6C2-F31CBD2F371E}" destId="{244FD8DB-90DB-4E86-954E-79CC971DD36B}" srcOrd="6" destOrd="0" presId="urn:microsoft.com/office/officeart/2008/layout/LinedList"/>
    <dgm:cxn modelId="{FE4DDB14-A743-41AD-BB7A-DB5D8E92A3AD}" type="presParOf" srcId="{CC4D1AE3-8700-4938-851E-3C0D5F2D0773}" destId="{DDE6CE8E-0170-4B37-8A03-2739D50CADA9}" srcOrd="4" destOrd="0" presId="urn:microsoft.com/office/officeart/2008/layout/LinedList"/>
    <dgm:cxn modelId="{077D3025-FB17-48FB-B816-233EE8710FC4}" type="presParOf" srcId="{CC4D1AE3-8700-4938-851E-3C0D5F2D0773}" destId="{8E176B6C-EE44-4B98-A0F5-0AECBEC36866}" srcOrd="5" destOrd="0" presId="urn:microsoft.com/office/officeart/2008/layout/LinedList"/>
    <dgm:cxn modelId="{F21016E8-BB8F-4767-AE6A-7A8FBF56EE62}" type="presParOf" srcId="{8E176B6C-EE44-4B98-A0F5-0AECBEC36866}" destId="{ED50C678-16D0-4539-A0D9-CE34AD5A6EFD}" srcOrd="0" destOrd="0" presId="urn:microsoft.com/office/officeart/2008/layout/LinedList"/>
    <dgm:cxn modelId="{262F9A54-086A-48C3-BFF2-58F21B04B95F}" type="presParOf" srcId="{8E176B6C-EE44-4B98-A0F5-0AECBEC36866}" destId="{50237C83-FD94-4565-87D1-9C8A5C14A6B8}" srcOrd="1" destOrd="0" presId="urn:microsoft.com/office/officeart/2008/layout/LinedList"/>
    <dgm:cxn modelId="{864DBE67-DB4A-425E-9CC8-A7ACA85AC37A}" type="presParOf" srcId="{50237C83-FD94-4565-87D1-9C8A5C14A6B8}" destId="{FD682242-AEB5-4B30-A861-346D333970D9}" srcOrd="0" destOrd="0" presId="urn:microsoft.com/office/officeart/2008/layout/LinedList"/>
    <dgm:cxn modelId="{537CE6B4-55F8-4692-AE39-B187B4BD6C3C}" type="presParOf" srcId="{50237C83-FD94-4565-87D1-9C8A5C14A6B8}" destId="{8C09EB14-FBE2-4B73-89DB-C886F4780AAB}" srcOrd="1" destOrd="0" presId="urn:microsoft.com/office/officeart/2008/layout/LinedList"/>
    <dgm:cxn modelId="{330D0697-F10E-4FE6-A7D1-4500D81EB22D}" type="presParOf" srcId="{8C09EB14-FBE2-4B73-89DB-C886F4780AAB}" destId="{DAD8B24D-17BD-42A1-AE08-801523EBE4E7}" srcOrd="0" destOrd="0" presId="urn:microsoft.com/office/officeart/2008/layout/LinedList"/>
    <dgm:cxn modelId="{EFD763AA-27A1-45F1-8305-F584C606950B}" type="presParOf" srcId="{8C09EB14-FBE2-4B73-89DB-C886F4780AAB}" destId="{CCA4D2AB-1F0A-4412-A870-44A55931E8DB}" srcOrd="1" destOrd="0" presId="urn:microsoft.com/office/officeart/2008/layout/LinedList"/>
    <dgm:cxn modelId="{14DC73CF-90F7-4DDD-AABB-C6C9DFCB8B26}" type="presParOf" srcId="{8C09EB14-FBE2-4B73-89DB-C886F4780AAB}" destId="{92B80709-A411-49CE-B7C5-5EFF7DBBC836}" srcOrd="2" destOrd="0" presId="urn:microsoft.com/office/officeart/2008/layout/LinedList"/>
    <dgm:cxn modelId="{626FFEEA-D1D2-4CD6-9BC3-E83A72A84107}" type="presParOf" srcId="{50237C83-FD94-4565-87D1-9C8A5C14A6B8}" destId="{8DD87F4F-E4C7-4D39-A3AE-3B87872DEBD7}" srcOrd="2" destOrd="0" presId="urn:microsoft.com/office/officeart/2008/layout/LinedList"/>
    <dgm:cxn modelId="{3BBA6DFE-37EC-4F09-A8E8-C182BCD33C98}" type="presParOf" srcId="{50237C83-FD94-4565-87D1-9C8A5C14A6B8}" destId="{76D4360F-16F0-4D25-99F6-84E903AF7D1E}" srcOrd="3" destOrd="0" presId="urn:microsoft.com/office/officeart/2008/layout/LinedList"/>
    <dgm:cxn modelId="{E25BADE2-E415-4718-9180-F03CAEE73538}" type="presParOf" srcId="{50237C83-FD94-4565-87D1-9C8A5C14A6B8}" destId="{9C470A0D-F92A-4DF5-9272-E983794D09D7}" srcOrd="4" destOrd="0" presId="urn:microsoft.com/office/officeart/2008/layout/LinedList"/>
    <dgm:cxn modelId="{A24BDD94-CCDC-419D-B8FD-AC827EBB9B23}" type="presParOf" srcId="{9C470A0D-F92A-4DF5-9272-E983794D09D7}" destId="{85EB719C-AEEE-4F85-A2DC-B1DC4258C832}" srcOrd="0" destOrd="0" presId="urn:microsoft.com/office/officeart/2008/layout/LinedList"/>
    <dgm:cxn modelId="{86FA8EE2-4298-4186-97A9-199D297CEF99}" type="presParOf" srcId="{9C470A0D-F92A-4DF5-9272-E983794D09D7}" destId="{07E97937-38DC-4CE0-9A45-E4BCB1824EBA}" srcOrd="1" destOrd="0" presId="urn:microsoft.com/office/officeart/2008/layout/LinedList"/>
    <dgm:cxn modelId="{058A561F-5657-43B2-9558-3D4ED3B33537}" type="presParOf" srcId="{9C470A0D-F92A-4DF5-9272-E983794D09D7}" destId="{22F181CF-DFAF-45B2-8B20-0AAD2EBA6120}" srcOrd="2" destOrd="0" presId="urn:microsoft.com/office/officeart/2008/layout/LinedList"/>
    <dgm:cxn modelId="{411FF0CC-5213-4780-B23B-F88B9A2045AA}" type="presParOf" srcId="{50237C83-FD94-4565-87D1-9C8A5C14A6B8}" destId="{D67E49F0-9494-40CC-8CD5-A1A365179042}" srcOrd="5" destOrd="0" presId="urn:microsoft.com/office/officeart/2008/layout/LinedList"/>
    <dgm:cxn modelId="{4E7A48D9-AF05-48D1-A365-5334E2DF18FE}" type="presParOf" srcId="{50237C83-FD94-4565-87D1-9C8A5C14A6B8}" destId="{AD14CC52-F368-4415-A7AC-B426E5177BA7}" srcOrd="6" destOrd="0" presId="urn:microsoft.com/office/officeart/2008/layout/LinedList"/>
    <dgm:cxn modelId="{F12F7891-ADF7-49BF-8127-EB5B2BB9991E}" type="presParOf" srcId="{CC4D1AE3-8700-4938-851E-3C0D5F2D0773}" destId="{6DF7D6F5-ED8E-4BC4-8AD8-99059E36E720}" srcOrd="6" destOrd="0" presId="urn:microsoft.com/office/officeart/2008/layout/LinedList"/>
    <dgm:cxn modelId="{887B4659-1E86-4B49-92BE-F44DB93BDFC3}" type="presParOf" srcId="{CC4D1AE3-8700-4938-851E-3C0D5F2D0773}" destId="{596E2D75-2FB9-4911-859B-12B7FF2A7AA8}" srcOrd="7" destOrd="0" presId="urn:microsoft.com/office/officeart/2008/layout/LinedList"/>
    <dgm:cxn modelId="{C8482E26-9EFB-40D9-8FBC-59CFFFBD1637}" type="presParOf" srcId="{596E2D75-2FB9-4911-859B-12B7FF2A7AA8}" destId="{B00D4112-989A-4377-8004-15CF2F5B64F8}" srcOrd="0" destOrd="0" presId="urn:microsoft.com/office/officeart/2008/layout/LinedList"/>
    <dgm:cxn modelId="{D15B2F52-8619-4E24-8B78-23F937FB2C9B}" type="presParOf" srcId="{596E2D75-2FB9-4911-859B-12B7FF2A7AA8}" destId="{CC9E2809-21D3-4B43-B1CC-6ACCD7A089DF}" srcOrd="1" destOrd="0" presId="urn:microsoft.com/office/officeart/2008/layout/LinedList"/>
    <dgm:cxn modelId="{45798198-77F7-464A-91B9-41003B8A8DDC}" type="presParOf" srcId="{CC9E2809-21D3-4B43-B1CC-6ACCD7A089DF}" destId="{51678E33-EE60-412C-A437-57BAAD040E3F}" srcOrd="0" destOrd="0" presId="urn:microsoft.com/office/officeart/2008/layout/LinedList"/>
    <dgm:cxn modelId="{98E5A026-6D0F-487C-962E-1B2DDD0A9CFC}" type="presParOf" srcId="{CC9E2809-21D3-4B43-B1CC-6ACCD7A089DF}" destId="{D15E83EF-70D1-40D4-A3E5-CD4ED4015F51}" srcOrd="1" destOrd="0" presId="urn:microsoft.com/office/officeart/2008/layout/LinedList"/>
    <dgm:cxn modelId="{80B922BC-6244-4539-9D60-E02EDE68FB30}" type="presParOf" srcId="{D15E83EF-70D1-40D4-A3E5-CD4ED4015F51}" destId="{F33D4DF6-048C-436F-B1A8-F98C828CF5D3}" srcOrd="0" destOrd="0" presId="urn:microsoft.com/office/officeart/2008/layout/LinedList"/>
    <dgm:cxn modelId="{4CC75FC1-AB5B-4E7C-81E4-E8AA766CF4B9}" type="presParOf" srcId="{D15E83EF-70D1-40D4-A3E5-CD4ED4015F51}" destId="{5005D361-EF77-4BB7-AFC2-94031F0E8E4F}" srcOrd="1" destOrd="0" presId="urn:microsoft.com/office/officeart/2008/layout/LinedList"/>
    <dgm:cxn modelId="{8287A55F-4158-4C71-84CE-5818F5B44EE5}" type="presParOf" srcId="{D15E83EF-70D1-40D4-A3E5-CD4ED4015F51}" destId="{5CB8B785-CD4C-4B1B-A479-BDA5B5262DF9}" srcOrd="2" destOrd="0" presId="urn:microsoft.com/office/officeart/2008/layout/LinedList"/>
    <dgm:cxn modelId="{58037AFE-8188-4537-8A85-9C102C06181F}" type="presParOf" srcId="{CC9E2809-21D3-4B43-B1CC-6ACCD7A089DF}" destId="{7ED41A2A-B4B7-4A7F-A647-AA7F9E19B451}" srcOrd="2" destOrd="0" presId="urn:microsoft.com/office/officeart/2008/layout/LinedList"/>
    <dgm:cxn modelId="{66F06E95-0E45-41DE-8ADD-6E37563290C9}" type="presParOf" srcId="{CC9E2809-21D3-4B43-B1CC-6ACCD7A089DF}" destId="{BE9E10C4-D125-43E3-A3F3-20756E01CF3C}" srcOrd="3" destOrd="0" presId="urn:microsoft.com/office/officeart/2008/layout/LinedList"/>
    <dgm:cxn modelId="{6F236BB1-DF94-4D29-BF6F-2F8C37CE6D70}" type="presParOf" srcId="{CC9E2809-21D3-4B43-B1CC-6ACCD7A089DF}" destId="{958BC407-7503-4B2B-9E32-4838165318DA}" srcOrd="4" destOrd="0" presId="urn:microsoft.com/office/officeart/2008/layout/LinedList"/>
    <dgm:cxn modelId="{483BE66B-AF2E-4915-B545-8E90A711517E}" type="presParOf" srcId="{958BC407-7503-4B2B-9E32-4838165318DA}" destId="{7B972604-32E1-40B5-B892-C3E2FC9C1C98}" srcOrd="0" destOrd="0" presId="urn:microsoft.com/office/officeart/2008/layout/LinedList"/>
    <dgm:cxn modelId="{450876DA-7B71-4DF0-9E33-82D57C563F57}" type="presParOf" srcId="{958BC407-7503-4B2B-9E32-4838165318DA}" destId="{7957B01B-71EF-42BE-8F24-AAAE7D78D36F}" srcOrd="1" destOrd="0" presId="urn:microsoft.com/office/officeart/2008/layout/LinedList"/>
    <dgm:cxn modelId="{B43E8F44-2518-4101-96E8-22BEEE41A1C9}" type="presParOf" srcId="{958BC407-7503-4B2B-9E32-4838165318DA}" destId="{39A0A12C-78E6-4BE4-8400-15FF7E930D34}" srcOrd="2" destOrd="0" presId="urn:microsoft.com/office/officeart/2008/layout/LinedList"/>
    <dgm:cxn modelId="{F6FF2E8D-044E-4C79-8A70-3B61E52ED4CB}" type="presParOf" srcId="{CC9E2809-21D3-4B43-B1CC-6ACCD7A089DF}" destId="{EB461F87-20FA-460E-B3BA-3CAFA58596F2}" srcOrd="5" destOrd="0" presId="urn:microsoft.com/office/officeart/2008/layout/LinedList"/>
    <dgm:cxn modelId="{509D0FCB-A8FB-44D9-AC19-0251348EC755}" type="presParOf" srcId="{CC9E2809-21D3-4B43-B1CC-6ACCD7A089DF}" destId="{75C57488-71DD-4700-8152-B5EB03ABBB09}" srcOrd="6" destOrd="0" presId="urn:microsoft.com/office/officeart/2008/layout/LinedList"/>
    <dgm:cxn modelId="{A78D82D3-95AC-4EA7-800D-9B1DD89C4F5B}" type="presParOf" srcId="{CC4D1AE3-8700-4938-851E-3C0D5F2D0773}" destId="{6A781DF0-5219-4AFC-9640-6DA2000E114E}" srcOrd="8" destOrd="0" presId="urn:microsoft.com/office/officeart/2008/layout/LinedList"/>
    <dgm:cxn modelId="{0F435FA1-202C-48A3-9CD9-D78C9A7B6E73}" type="presParOf" srcId="{CC4D1AE3-8700-4938-851E-3C0D5F2D0773}" destId="{E8E5BCFA-D69D-4BB1-A7AF-130B7B04B4BE}" srcOrd="9" destOrd="0" presId="urn:microsoft.com/office/officeart/2008/layout/LinedList"/>
    <dgm:cxn modelId="{C0BD9A02-F088-4BB4-91C2-FEE29A747ED2}" type="presParOf" srcId="{E8E5BCFA-D69D-4BB1-A7AF-130B7B04B4BE}" destId="{DF33E3A1-E67B-4B6C-AED7-C1492BABE75C}" srcOrd="0" destOrd="0" presId="urn:microsoft.com/office/officeart/2008/layout/LinedList"/>
    <dgm:cxn modelId="{65308DFE-13C6-43DF-861A-F23B15A97BEF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/>
      <dgm:spPr/>
      <dgm:t>
        <a:bodyPr anchor="ctr"/>
        <a:lstStyle/>
        <a:p>
          <a:r>
            <a:rPr lang="en-US" dirty="0" smtClean="0"/>
            <a:t>Management personas</a:t>
          </a:r>
          <a:endParaRPr lang="en-US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Relevant data at your fingertips</a:t>
          </a:r>
          <a:endParaRPr lang="en-US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A3DEF6B6-0FB0-4FCE-96FA-16A63829A662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Relevant data at your fingertips</a:t>
          </a:r>
          <a:endParaRPr lang="en-US" dirty="0">
            <a:solidFill>
              <a:schemeClr val="accent1"/>
            </a:solidFill>
          </a:endParaRPr>
        </a:p>
      </dgm:t>
    </dgm:pt>
    <dgm:pt modelId="{EED31138-A318-45B2-A08B-59AB1C434A5B}" type="parTrans" cxnId="{92410128-7A17-4450-86D0-9DB460CF17C8}">
      <dgm:prSet/>
      <dgm:spPr/>
      <dgm:t>
        <a:bodyPr/>
        <a:lstStyle/>
        <a:p>
          <a:endParaRPr lang="en-US"/>
        </a:p>
      </dgm:t>
    </dgm:pt>
    <dgm:pt modelId="{ECB679EA-4760-45C6-9F70-DA7F88EB1E82}" type="sibTrans" cxnId="{92410128-7A17-4450-86D0-9DB460CF17C8}">
      <dgm:prSet/>
      <dgm:spPr/>
      <dgm:t>
        <a:bodyPr/>
        <a:lstStyle/>
        <a:p>
          <a:endParaRPr lang="en-US"/>
        </a:p>
      </dgm:t>
    </dgm:pt>
    <dgm:pt modelId="{CFA910C8-4699-4CC6-AC9B-B760DD614F6C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FA144D3-B69D-4DE6-994F-CE255661BCEC}" type="parTrans" cxnId="{917A61A7-CDD4-4D19-BE11-8E52B5EC48E1}">
      <dgm:prSet/>
      <dgm:spPr/>
      <dgm:t>
        <a:bodyPr/>
        <a:lstStyle/>
        <a:p>
          <a:endParaRPr lang="en-US"/>
        </a:p>
      </dgm:t>
    </dgm:pt>
    <dgm:pt modelId="{FB623D95-46A5-4DC4-B6BC-20CCB80A07BA}" type="sibTrans" cxnId="{917A61A7-CDD4-4D19-BE11-8E52B5EC48E1}">
      <dgm:prSet/>
      <dgm:spPr/>
      <dgm:t>
        <a:bodyPr/>
        <a:lstStyle/>
        <a:p>
          <a:endParaRPr lang="en-US"/>
        </a:p>
      </dgm:t>
    </dgm:pt>
    <dgm:pt modelId="{BBAA69DB-7F8B-4261-889E-A1981547BF3B}">
      <dgm:prSet phldrT="[Text]"/>
      <dgm:spPr/>
      <dgm:t>
        <a:bodyPr anchor="ctr"/>
        <a:lstStyle/>
        <a:p>
          <a:r>
            <a:rPr lang="en-US" dirty="0" smtClean="0"/>
            <a:t>Review performance of marketing send</a:t>
          </a:r>
          <a:endParaRPr lang="en-US" dirty="0"/>
        </a:p>
      </dgm:t>
    </dgm:pt>
    <dgm:pt modelId="{A064A31F-5469-4CDB-9FD3-907B1D7CC9C6}" type="parTrans" cxnId="{7050D45C-8EAD-4EA6-8511-58126C97F587}">
      <dgm:prSet/>
      <dgm:spPr/>
      <dgm:t>
        <a:bodyPr/>
        <a:lstStyle/>
        <a:p>
          <a:endParaRPr lang="en-US"/>
        </a:p>
      </dgm:t>
    </dgm:pt>
    <dgm:pt modelId="{A12316B4-96C6-443C-A35D-8449DF77C994}" type="sibTrans" cxnId="{7050D45C-8EAD-4EA6-8511-58126C97F587}">
      <dgm:prSet/>
      <dgm:spPr/>
      <dgm:t>
        <a:bodyPr/>
        <a:lstStyle/>
        <a:p>
          <a:endParaRPr lang="en-US"/>
        </a:p>
      </dgm:t>
    </dgm:pt>
    <dgm:pt modelId="{53A5FCA0-D056-4047-8BD4-9B6863B6C326}">
      <dgm:prSet phldrT="[Text]" custT="1"/>
      <dgm:spPr/>
      <dgm:t>
        <a:bodyPr anchor="ctr"/>
        <a:lstStyle/>
        <a:p>
          <a:r>
            <a:rPr lang="en-US" sz="1700" dirty="0" smtClean="0"/>
            <a:t>Target messaging using geo-radius and measure impact of campaign on yield</a:t>
          </a:r>
          <a:endParaRPr lang="en-US" sz="1700" dirty="0"/>
        </a:p>
      </dgm:t>
    </dgm:pt>
    <dgm:pt modelId="{95325ACA-8408-41DA-B30A-F666BD19700A}" type="parTrans" cxnId="{D1B75DBB-68C8-4830-9CAF-DCAA34292CCD}">
      <dgm:prSet/>
      <dgm:spPr/>
      <dgm:t>
        <a:bodyPr/>
        <a:lstStyle/>
        <a:p>
          <a:endParaRPr lang="en-US"/>
        </a:p>
      </dgm:t>
    </dgm:pt>
    <dgm:pt modelId="{287B590C-EEB7-47FC-97F2-6FD4C0866097}" type="sibTrans" cxnId="{D1B75DBB-68C8-4830-9CAF-DCAA34292CCD}">
      <dgm:prSet/>
      <dgm:spPr/>
      <dgm:t>
        <a:bodyPr/>
        <a:lstStyle/>
        <a:p>
          <a:endParaRPr lang="en-US"/>
        </a:p>
      </dgm:t>
    </dgm:pt>
    <dgm:pt modelId="{AC3DFA5F-DB56-4FB5-BF16-E5921565B938}">
      <dgm:prSet phldrT="[Text]"/>
      <dgm:spPr/>
      <dgm:t>
        <a:bodyPr anchor="ctr"/>
        <a:lstStyle/>
        <a:p>
          <a:r>
            <a:rPr lang="en-US" dirty="0" smtClean="0"/>
            <a:t>Integration</a:t>
          </a:r>
          <a:endParaRPr lang="en-US" dirty="0"/>
        </a:p>
      </dgm:t>
    </dgm:pt>
    <dgm:pt modelId="{23DAE505-671F-4332-A2DC-0DE31C384A29}" type="parTrans" cxnId="{B17B9FDA-3DB4-43FB-9552-A2E9CD43AFD2}">
      <dgm:prSet/>
      <dgm:spPr/>
      <dgm:t>
        <a:bodyPr/>
        <a:lstStyle/>
        <a:p>
          <a:endParaRPr lang="en-US"/>
        </a:p>
      </dgm:t>
    </dgm:pt>
    <dgm:pt modelId="{8FB1A934-0F04-4DC3-86E9-90590D71F785}" type="sibTrans" cxnId="{B17B9FDA-3DB4-43FB-9552-A2E9CD43AFD2}">
      <dgm:prSet/>
      <dgm:spPr/>
      <dgm:t>
        <a:bodyPr/>
        <a:lstStyle/>
        <a:p>
          <a:endParaRPr lang="en-US"/>
        </a:p>
      </dgm:t>
    </dgm:pt>
    <dgm:pt modelId="{69D85242-9B34-4230-ADAB-D0B177F48927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Delivered, maintained, enhanced by Ellucian; tailored by you</a:t>
          </a:r>
        </a:p>
      </dgm:t>
    </dgm:pt>
    <dgm:pt modelId="{2FC9C3BE-C5A2-49C4-AC12-E0845E0DFB72}" type="parTrans" cxnId="{C371E790-F033-40E7-A9FA-18561A5E5DFF}">
      <dgm:prSet/>
      <dgm:spPr/>
      <dgm:t>
        <a:bodyPr/>
        <a:lstStyle/>
        <a:p>
          <a:endParaRPr lang="en-US"/>
        </a:p>
      </dgm:t>
    </dgm:pt>
    <dgm:pt modelId="{8B54E19A-24CD-4C2F-A7DF-E39EAD89A385}" type="sibTrans" cxnId="{C371E790-F033-40E7-A9FA-18561A5E5DFF}">
      <dgm:prSet/>
      <dgm:spPr/>
      <dgm:t>
        <a:bodyPr/>
        <a:lstStyle/>
        <a:p>
          <a:endParaRPr lang="en-US"/>
        </a:p>
      </dgm:t>
    </dgm:pt>
    <dgm:pt modelId="{47A2AF95-C033-4AF7-BFE8-248B6E086CB4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Powered by web services; automated integration</a:t>
          </a:r>
        </a:p>
      </dgm:t>
    </dgm:pt>
    <dgm:pt modelId="{F2D1CD65-316A-4636-912F-AE7579B391C7}" type="parTrans" cxnId="{8BB90BE0-AF3F-4E30-AE84-C8FF9B4CF731}">
      <dgm:prSet/>
      <dgm:spPr/>
      <dgm:t>
        <a:bodyPr/>
        <a:lstStyle/>
        <a:p>
          <a:endParaRPr lang="en-US"/>
        </a:p>
      </dgm:t>
    </dgm:pt>
    <dgm:pt modelId="{DA20DF70-3598-4F2B-9C48-5C396C18EDF5}" type="sibTrans" cxnId="{8BB90BE0-AF3F-4E30-AE84-C8FF9B4CF731}">
      <dgm:prSet/>
      <dgm:spPr/>
      <dgm:t>
        <a:bodyPr/>
        <a:lstStyle/>
        <a:p>
          <a:endParaRPr lang="en-US"/>
        </a:p>
      </dgm:t>
    </dgm:pt>
    <dgm:pt modelId="{21077EE9-DC86-4380-B1B8-C038382D9F2D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80C99F9E-3D10-4315-B401-DB0386CF1E4A}" type="parTrans" cxnId="{653DC5EE-AD6A-4568-B91C-014DAFA8BB47}">
      <dgm:prSet/>
      <dgm:spPr/>
      <dgm:t>
        <a:bodyPr/>
        <a:lstStyle/>
        <a:p>
          <a:endParaRPr lang="en-US"/>
        </a:p>
      </dgm:t>
    </dgm:pt>
    <dgm:pt modelId="{43713730-A87C-4797-8404-C087E20A72F1}" type="sibTrans" cxnId="{653DC5EE-AD6A-4568-B91C-014DAFA8BB47}">
      <dgm:prSet/>
      <dgm:spPr/>
      <dgm:t>
        <a:bodyPr/>
        <a:lstStyle/>
        <a:p>
          <a:endParaRPr lang="en-US"/>
        </a:p>
      </dgm:t>
    </dgm:pt>
    <dgm:pt modelId="{B915DE5F-92CF-431C-A55D-B714DBB94BA3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Easy to use; easy to see what’s next</a:t>
          </a:r>
          <a:endParaRPr lang="en-US" dirty="0">
            <a:solidFill>
              <a:schemeClr val="accent1"/>
            </a:solidFill>
          </a:endParaRPr>
        </a:p>
      </dgm:t>
    </dgm:pt>
    <dgm:pt modelId="{3430D652-B46A-4607-A4DE-A74E7E07E9E0}" type="parTrans" cxnId="{067825AB-BEAA-4F1E-9770-147A70C68E9D}">
      <dgm:prSet/>
      <dgm:spPr/>
      <dgm:t>
        <a:bodyPr/>
        <a:lstStyle/>
        <a:p>
          <a:endParaRPr lang="en-US"/>
        </a:p>
      </dgm:t>
    </dgm:pt>
    <dgm:pt modelId="{1340184B-E818-462F-A16E-F80EF60CD7F9}" type="sibTrans" cxnId="{067825AB-BEAA-4F1E-9770-147A70C68E9D}">
      <dgm:prSet/>
      <dgm:spPr/>
      <dgm:t>
        <a:bodyPr/>
        <a:lstStyle/>
        <a:p>
          <a:endParaRPr lang="en-US"/>
        </a:p>
      </dgm:t>
    </dgm:pt>
    <dgm:pt modelId="{D203924C-99C1-49C5-9E3B-E10BB5D60D95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Personalized and dynamic</a:t>
          </a:r>
          <a:endParaRPr lang="en-US" dirty="0">
            <a:solidFill>
              <a:schemeClr val="accent1"/>
            </a:solidFill>
          </a:endParaRPr>
        </a:p>
      </dgm:t>
    </dgm:pt>
    <dgm:pt modelId="{1904436E-6027-4C82-A68C-215C6DD2571D}" type="parTrans" cxnId="{0147F6BA-135A-4643-8DC9-A616053EBBFC}">
      <dgm:prSet/>
      <dgm:spPr/>
      <dgm:t>
        <a:bodyPr/>
        <a:lstStyle/>
        <a:p>
          <a:endParaRPr lang="en-US"/>
        </a:p>
      </dgm:t>
    </dgm:pt>
    <dgm:pt modelId="{5FF651B5-557C-48CF-818A-F05407BD34D8}" type="sibTrans" cxnId="{0147F6BA-135A-4643-8DC9-A616053EBBFC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15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15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10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15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10"/>
      <dgm:spPr/>
    </dgm:pt>
    <dgm:pt modelId="{8B4360D0-51C5-4A21-A812-4F2CF0D5A07D}" type="pres">
      <dgm:prSet presAssocID="{444FE96A-5777-4E07-A3C1-95C5D625DAD6}" presName="vertSpace2b" presStyleCnt="0"/>
      <dgm:spPr/>
    </dgm:pt>
    <dgm:pt modelId="{10D10817-4AC8-4427-B795-BFAA521FC263}" type="pres">
      <dgm:prSet presAssocID="{21077EE9-DC86-4380-B1B8-C038382D9F2D}" presName="thickLine" presStyleLbl="alignNode1" presStyleIdx="1" presStyleCnt="5"/>
      <dgm:spPr/>
    </dgm:pt>
    <dgm:pt modelId="{FEDC8E39-539F-4047-B946-365312D9426E}" type="pres">
      <dgm:prSet presAssocID="{21077EE9-DC86-4380-B1B8-C038382D9F2D}" presName="horz1" presStyleCnt="0"/>
      <dgm:spPr/>
    </dgm:pt>
    <dgm:pt modelId="{6B03817E-69A1-4E44-9E3C-AAE0E330EF2E}" type="pres">
      <dgm:prSet presAssocID="{21077EE9-DC86-4380-B1B8-C038382D9F2D}" presName="tx1" presStyleLbl="revTx" presStyleIdx="3" presStyleCnt="15" custScaleX="127580"/>
      <dgm:spPr/>
      <dgm:t>
        <a:bodyPr/>
        <a:lstStyle/>
        <a:p>
          <a:endParaRPr lang="en-US"/>
        </a:p>
      </dgm:t>
    </dgm:pt>
    <dgm:pt modelId="{E757429D-9375-4127-9135-2E79256A0C95}" type="pres">
      <dgm:prSet presAssocID="{21077EE9-DC86-4380-B1B8-C038382D9F2D}" presName="vert1" presStyleCnt="0"/>
      <dgm:spPr/>
    </dgm:pt>
    <dgm:pt modelId="{EB471CFA-5DC3-425B-A7B1-101AB157136F}" type="pres">
      <dgm:prSet presAssocID="{B915DE5F-92CF-431C-A55D-B714DBB94BA3}" presName="vertSpace2a" presStyleCnt="0"/>
      <dgm:spPr/>
    </dgm:pt>
    <dgm:pt modelId="{60B6237E-0A40-4850-95FF-D7E35DE6BB71}" type="pres">
      <dgm:prSet presAssocID="{B915DE5F-92CF-431C-A55D-B714DBB94BA3}" presName="horz2" presStyleCnt="0"/>
      <dgm:spPr/>
    </dgm:pt>
    <dgm:pt modelId="{2E008BEA-D8C1-4182-BE7B-086D54979F49}" type="pres">
      <dgm:prSet presAssocID="{B915DE5F-92CF-431C-A55D-B714DBB94BA3}" presName="horzSpace2" presStyleCnt="0"/>
      <dgm:spPr/>
    </dgm:pt>
    <dgm:pt modelId="{78513922-66F0-4BD6-AE9D-30F76D86EB35}" type="pres">
      <dgm:prSet presAssocID="{B915DE5F-92CF-431C-A55D-B714DBB94BA3}" presName="tx2" presStyleLbl="revTx" presStyleIdx="4" presStyleCnt="15"/>
      <dgm:spPr/>
      <dgm:t>
        <a:bodyPr/>
        <a:lstStyle/>
        <a:p>
          <a:endParaRPr lang="en-US"/>
        </a:p>
      </dgm:t>
    </dgm:pt>
    <dgm:pt modelId="{467DDDFC-93E6-4B4A-931E-DD7A09439AC9}" type="pres">
      <dgm:prSet presAssocID="{B915DE5F-92CF-431C-A55D-B714DBB94BA3}" presName="vert2" presStyleCnt="0"/>
      <dgm:spPr/>
    </dgm:pt>
    <dgm:pt modelId="{3696EB83-A0F1-4659-BCD6-1FA52F9155A0}" type="pres">
      <dgm:prSet presAssocID="{B915DE5F-92CF-431C-A55D-B714DBB94BA3}" presName="thinLine2b" presStyleLbl="callout" presStyleIdx="2" presStyleCnt="10"/>
      <dgm:spPr/>
    </dgm:pt>
    <dgm:pt modelId="{1A97025F-1F5F-4465-A849-E90C81BC7B91}" type="pres">
      <dgm:prSet presAssocID="{B915DE5F-92CF-431C-A55D-B714DBB94BA3}" presName="vertSpace2b" presStyleCnt="0"/>
      <dgm:spPr/>
    </dgm:pt>
    <dgm:pt modelId="{F6B18246-E121-40D0-A97F-ED79D62AE73E}" type="pres">
      <dgm:prSet presAssocID="{D203924C-99C1-49C5-9E3B-E10BB5D60D95}" presName="horz2" presStyleCnt="0"/>
      <dgm:spPr/>
    </dgm:pt>
    <dgm:pt modelId="{FD39C6BB-8A0A-4385-93F9-5A07A930EE9F}" type="pres">
      <dgm:prSet presAssocID="{D203924C-99C1-49C5-9E3B-E10BB5D60D95}" presName="horzSpace2" presStyleCnt="0"/>
      <dgm:spPr/>
    </dgm:pt>
    <dgm:pt modelId="{A6C89F1B-A058-4083-914F-B64011B91280}" type="pres">
      <dgm:prSet presAssocID="{D203924C-99C1-49C5-9E3B-E10BB5D60D95}" presName="tx2" presStyleLbl="revTx" presStyleIdx="5" presStyleCnt="15"/>
      <dgm:spPr/>
      <dgm:t>
        <a:bodyPr/>
        <a:lstStyle/>
        <a:p>
          <a:endParaRPr lang="en-US"/>
        </a:p>
      </dgm:t>
    </dgm:pt>
    <dgm:pt modelId="{9B7602BE-B4AB-429D-8474-B70E8C27EB00}" type="pres">
      <dgm:prSet presAssocID="{D203924C-99C1-49C5-9E3B-E10BB5D60D95}" presName="vert2" presStyleCnt="0"/>
      <dgm:spPr/>
    </dgm:pt>
    <dgm:pt modelId="{5219E7B8-C1F1-48DC-8C35-504F3FD5A948}" type="pres">
      <dgm:prSet presAssocID="{D203924C-99C1-49C5-9E3B-E10BB5D60D95}" presName="thinLine2b" presStyleLbl="callout" presStyleIdx="3" presStyleCnt="10"/>
      <dgm:spPr/>
    </dgm:pt>
    <dgm:pt modelId="{085B7A08-BD91-419C-9A5D-4C2D3E6A237F}" type="pres">
      <dgm:prSet presAssocID="{D203924C-99C1-49C5-9E3B-E10BB5D60D95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15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FD682242-AEB5-4B30-A861-346D333970D9}" type="pres">
      <dgm:prSet presAssocID="{A3DEF6B6-0FB0-4FCE-96FA-16A63829A662}" presName="vertSpace2a" presStyleCnt="0"/>
      <dgm:spPr/>
    </dgm:pt>
    <dgm:pt modelId="{8C09EB14-FBE2-4B73-89DB-C886F4780AAB}" type="pres">
      <dgm:prSet presAssocID="{A3DEF6B6-0FB0-4FCE-96FA-16A63829A662}" presName="horz2" presStyleCnt="0"/>
      <dgm:spPr/>
    </dgm:pt>
    <dgm:pt modelId="{DAD8B24D-17BD-42A1-AE08-801523EBE4E7}" type="pres">
      <dgm:prSet presAssocID="{A3DEF6B6-0FB0-4FCE-96FA-16A63829A662}" presName="horzSpace2" presStyleCnt="0"/>
      <dgm:spPr/>
    </dgm:pt>
    <dgm:pt modelId="{CCA4D2AB-1F0A-4412-A870-44A55931E8DB}" type="pres">
      <dgm:prSet presAssocID="{A3DEF6B6-0FB0-4FCE-96FA-16A63829A662}" presName="tx2" presStyleLbl="revTx" presStyleIdx="7" presStyleCnt="15"/>
      <dgm:spPr/>
      <dgm:t>
        <a:bodyPr/>
        <a:lstStyle/>
        <a:p>
          <a:endParaRPr lang="en-US"/>
        </a:p>
      </dgm:t>
    </dgm:pt>
    <dgm:pt modelId="{92B80709-A411-49CE-B7C5-5EFF7DBBC836}" type="pres">
      <dgm:prSet presAssocID="{A3DEF6B6-0FB0-4FCE-96FA-16A63829A662}" presName="vert2" presStyleCnt="0"/>
      <dgm:spPr/>
    </dgm:pt>
    <dgm:pt modelId="{8DD87F4F-E4C7-4D39-A3AE-3B87872DEBD7}" type="pres">
      <dgm:prSet presAssocID="{A3DEF6B6-0FB0-4FCE-96FA-16A63829A662}" presName="thinLine2b" presStyleLbl="callout" presStyleIdx="4" presStyleCnt="10"/>
      <dgm:spPr/>
    </dgm:pt>
    <dgm:pt modelId="{76D4360F-16F0-4D25-99F6-84E903AF7D1E}" type="pres">
      <dgm:prSet presAssocID="{A3DEF6B6-0FB0-4FCE-96FA-16A63829A662}" presName="vertSpace2b" presStyleCnt="0"/>
      <dgm:spPr/>
    </dgm:pt>
    <dgm:pt modelId="{8E897389-8BBA-4838-B996-655AB30D4F84}" type="pres">
      <dgm:prSet presAssocID="{CFA910C8-4699-4CC6-AC9B-B760DD614F6C}" presName="horz2" presStyleCnt="0"/>
      <dgm:spPr/>
    </dgm:pt>
    <dgm:pt modelId="{4E01F406-A33A-4E4E-9032-B931B4A8A196}" type="pres">
      <dgm:prSet presAssocID="{CFA910C8-4699-4CC6-AC9B-B760DD614F6C}" presName="horzSpace2" presStyleCnt="0"/>
      <dgm:spPr/>
    </dgm:pt>
    <dgm:pt modelId="{BEBF2C64-FCF5-405C-B851-9559778A1DB7}" type="pres">
      <dgm:prSet presAssocID="{CFA910C8-4699-4CC6-AC9B-B760DD614F6C}" presName="tx2" presStyleLbl="revTx" presStyleIdx="8" presStyleCnt="15"/>
      <dgm:spPr/>
      <dgm:t>
        <a:bodyPr/>
        <a:lstStyle/>
        <a:p>
          <a:endParaRPr lang="en-US"/>
        </a:p>
      </dgm:t>
    </dgm:pt>
    <dgm:pt modelId="{05B04C71-C3C8-4E05-835B-9515E4B23E03}" type="pres">
      <dgm:prSet presAssocID="{CFA910C8-4699-4CC6-AC9B-B760DD614F6C}" presName="vert2" presStyleCnt="0"/>
      <dgm:spPr/>
    </dgm:pt>
    <dgm:pt modelId="{78D0CA80-4C85-456C-8520-E53DCB1BE170}" type="pres">
      <dgm:prSet presAssocID="{CFA910C8-4699-4CC6-AC9B-B760DD614F6C}" presName="thinLine2b" presStyleLbl="callout" presStyleIdx="5" presStyleCnt="10"/>
      <dgm:spPr/>
    </dgm:pt>
    <dgm:pt modelId="{0DEA5DB4-5E29-4C13-B71F-2FA3A3A5314A}" type="pres">
      <dgm:prSet presAssocID="{CFA910C8-4699-4CC6-AC9B-B760DD614F6C}" presName="vertSpace2b" presStyleCnt="0"/>
      <dgm:spPr/>
    </dgm:pt>
    <dgm:pt modelId="{6FF24307-2CF7-49C1-9C48-3686D6E0CD14}" type="pres">
      <dgm:prSet presAssocID="{AC3DFA5F-DB56-4FB5-BF16-E5921565B938}" presName="thickLine" presStyleLbl="alignNode1" presStyleIdx="3" presStyleCnt="5"/>
      <dgm:spPr/>
    </dgm:pt>
    <dgm:pt modelId="{00A20C1C-9192-44F3-BD80-4EBCB39E570E}" type="pres">
      <dgm:prSet presAssocID="{AC3DFA5F-DB56-4FB5-BF16-E5921565B938}" presName="horz1" presStyleCnt="0"/>
      <dgm:spPr/>
    </dgm:pt>
    <dgm:pt modelId="{BCA42795-FD9C-40A7-8729-26D69745E095}" type="pres">
      <dgm:prSet presAssocID="{AC3DFA5F-DB56-4FB5-BF16-E5921565B938}" presName="tx1" presStyleLbl="revTx" presStyleIdx="9" presStyleCnt="15" custScaleX="127580"/>
      <dgm:spPr/>
      <dgm:t>
        <a:bodyPr/>
        <a:lstStyle/>
        <a:p>
          <a:endParaRPr lang="en-US"/>
        </a:p>
      </dgm:t>
    </dgm:pt>
    <dgm:pt modelId="{130A9BF4-9204-4B4F-A281-8174F1269986}" type="pres">
      <dgm:prSet presAssocID="{AC3DFA5F-DB56-4FB5-BF16-E5921565B938}" presName="vert1" presStyleCnt="0"/>
      <dgm:spPr/>
    </dgm:pt>
    <dgm:pt modelId="{E1F59391-5798-4C57-8383-6F2EA8958491}" type="pres">
      <dgm:prSet presAssocID="{69D85242-9B34-4230-ADAB-D0B177F48927}" presName="vertSpace2a" presStyleCnt="0"/>
      <dgm:spPr/>
    </dgm:pt>
    <dgm:pt modelId="{29C6A4A0-2EE5-40AC-AABE-C1259C46BB91}" type="pres">
      <dgm:prSet presAssocID="{69D85242-9B34-4230-ADAB-D0B177F48927}" presName="horz2" presStyleCnt="0"/>
      <dgm:spPr/>
    </dgm:pt>
    <dgm:pt modelId="{6D9CE3D3-1929-436D-9569-5087DB69BC9E}" type="pres">
      <dgm:prSet presAssocID="{69D85242-9B34-4230-ADAB-D0B177F48927}" presName="horzSpace2" presStyleCnt="0"/>
      <dgm:spPr/>
    </dgm:pt>
    <dgm:pt modelId="{52C2BACE-6794-4612-8802-A7142F6D2531}" type="pres">
      <dgm:prSet presAssocID="{69D85242-9B34-4230-ADAB-D0B177F48927}" presName="tx2" presStyleLbl="revTx" presStyleIdx="10" presStyleCnt="15"/>
      <dgm:spPr/>
      <dgm:t>
        <a:bodyPr/>
        <a:lstStyle/>
        <a:p>
          <a:endParaRPr lang="en-US"/>
        </a:p>
      </dgm:t>
    </dgm:pt>
    <dgm:pt modelId="{C107DD0A-A1B6-4214-A81D-CD452B76CB36}" type="pres">
      <dgm:prSet presAssocID="{69D85242-9B34-4230-ADAB-D0B177F48927}" presName="vert2" presStyleCnt="0"/>
      <dgm:spPr/>
    </dgm:pt>
    <dgm:pt modelId="{5BFFF917-63F4-4EA8-9EFC-539D76051B85}" type="pres">
      <dgm:prSet presAssocID="{69D85242-9B34-4230-ADAB-D0B177F48927}" presName="thinLine2b" presStyleLbl="callout" presStyleIdx="6" presStyleCnt="10"/>
      <dgm:spPr/>
    </dgm:pt>
    <dgm:pt modelId="{F9FC238C-BBB0-4089-A3A5-A8D230153B43}" type="pres">
      <dgm:prSet presAssocID="{69D85242-9B34-4230-ADAB-D0B177F48927}" presName="vertSpace2b" presStyleCnt="0"/>
      <dgm:spPr/>
    </dgm:pt>
    <dgm:pt modelId="{5D68447B-3BCC-4286-96C9-4CC0E5BE86E4}" type="pres">
      <dgm:prSet presAssocID="{47A2AF95-C033-4AF7-BFE8-248B6E086CB4}" presName="horz2" presStyleCnt="0"/>
      <dgm:spPr/>
    </dgm:pt>
    <dgm:pt modelId="{1247765F-D03C-405C-9E5E-81BBBFEA5375}" type="pres">
      <dgm:prSet presAssocID="{47A2AF95-C033-4AF7-BFE8-248B6E086CB4}" presName="horzSpace2" presStyleCnt="0"/>
      <dgm:spPr/>
    </dgm:pt>
    <dgm:pt modelId="{97AB1D36-20AD-4A66-ABA0-17CEF1DDB5F5}" type="pres">
      <dgm:prSet presAssocID="{47A2AF95-C033-4AF7-BFE8-248B6E086CB4}" presName="tx2" presStyleLbl="revTx" presStyleIdx="11" presStyleCnt="15"/>
      <dgm:spPr/>
      <dgm:t>
        <a:bodyPr/>
        <a:lstStyle/>
        <a:p>
          <a:endParaRPr lang="en-US"/>
        </a:p>
      </dgm:t>
    </dgm:pt>
    <dgm:pt modelId="{2AC0B3F1-FB0D-4946-B78F-2A983994FEDC}" type="pres">
      <dgm:prSet presAssocID="{47A2AF95-C033-4AF7-BFE8-248B6E086CB4}" presName="vert2" presStyleCnt="0"/>
      <dgm:spPr/>
    </dgm:pt>
    <dgm:pt modelId="{FB087E1B-2F0D-4AE6-8DCD-EACD33EC21A8}" type="pres">
      <dgm:prSet presAssocID="{47A2AF95-C033-4AF7-BFE8-248B6E086CB4}" presName="thinLine2b" presStyleLbl="callout" presStyleIdx="7" presStyleCnt="10"/>
      <dgm:spPr/>
    </dgm:pt>
    <dgm:pt modelId="{79EE15A6-029B-4AF0-A327-D8B9B69E37D9}" type="pres">
      <dgm:prSet presAssocID="{47A2AF95-C033-4AF7-BFE8-248B6E086CB4}" presName="vertSpace2b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12" presStyleCnt="15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  <dgm:pt modelId="{0939526F-E85B-4AEE-99C2-297E044D2B36}" type="pres">
      <dgm:prSet presAssocID="{BBAA69DB-7F8B-4261-889E-A1981547BF3B}" presName="vertSpace2a" presStyleCnt="0"/>
      <dgm:spPr/>
    </dgm:pt>
    <dgm:pt modelId="{EB1CD5D7-19D6-4265-A443-0A94EC32CB9B}" type="pres">
      <dgm:prSet presAssocID="{BBAA69DB-7F8B-4261-889E-A1981547BF3B}" presName="horz2" presStyleCnt="0"/>
      <dgm:spPr/>
    </dgm:pt>
    <dgm:pt modelId="{E0EE3D9E-0361-498F-9433-0A28F889E3A6}" type="pres">
      <dgm:prSet presAssocID="{BBAA69DB-7F8B-4261-889E-A1981547BF3B}" presName="horzSpace2" presStyleCnt="0"/>
      <dgm:spPr/>
    </dgm:pt>
    <dgm:pt modelId="{4D67FF58-7F20-4259-95EE-0F1780409606}" type="pres">
      <dgm:prSet presAssocID="{BBAA69DB-7F8B-4261-889E-A1981547BF3B}" presName="tx2" presStyleLbl="revTx" presStyleIdx="13" presStyleCnt="15"/>
      <dgm:spPr/>
      <dgm:t>
        <a:bodyPr/>
        <a:lstStyle/>
        <a:p>
          <a:endParaRPr lang="en-US"/>
        </a:p>
      </dgm:t>
    </dgm:pt>
    <dgm:pt modelId="{27C6031C-96D9-4D57-9879-2C9B95F92CD1}" type="pres">
      <dgm:prSet presAssocID="{BBAA69DB-7F8B-4261-889E-A1981547BF3B}" presName="vert2" presStyleCnt="0"/>
      <dgm:spPr/>
    </dgm:pt>
    <dgm:pt modelId="{14592986-BF3F-460F-BD4A-8697A24F1B7D}" type="pres">
      <dgm:prSet presAssocID="{BBAA69DB-7F8B-4261-889E-A1981547BF3B}" presName="thinLine2b" presStyleLbl="callout" presStyleIdx="8" presStyleCnt="10"/>
      <dgm:spPr/>
    </dgm:pt>
    <dgm:pt modelId="{4E17A36F-D4D6-4FE9-8E05-495B20FC4194}" type="pres">
      <dgm:prSet presAssocID="{BBAA69DB-7F8B-4261-889E-A1981547BF3B}" presName="vertSpace2b" presStyleCnt="0"/>
      <dgm:spPr/>
    </dgm:pt>
    <dgm:pt modelId="{2640CF84-1B59-423C-AD93-DA61DF3154CF}" type="pres">
      <dgm:prSet presAssocID="{53A5FCA0-D056-4047-8BD4-9B6863B6C326}" presName="horz2" presStyleCnt="0"/>
      <dgm:spPr/>
    </dgm:pt>
    <dgm:pt modelId="{2E3239B8-3342-4258-8DC6-5F35D7A19EFB}" type="pres">
      <dgm:prSet presAssocID="{53A5FCA0-D056-4047-8BD4-9B6863B6C326}" presName="horzSpace2" presStyleCnt="0"/>
      <dgm:spPr/>
    </dgm:pt>
    <dgm:pt modelId="{EA3119C0-E385-446F-94CD-1AF4A417DB08}" type="pres">
      <dgm:prSet presAssocID="{53A5FCA0-D056-4047-8BD4-9B6863B6C326}" presName="tx2" presStyleLbl="revTx" presStyleIdx="14" presStyleCnt="15"/>
      <dgm:spPr/>
      <dgm:t>
        <a:bodyPr/>
        <a:lstStyle/>
        <a:p>
          <a:endParaRPr lang="en-US"/>
        </a:p>
      </dgm:t>
    </dgm:pt>
    <dgm:pt modelId="{8B74D0C3-9029-48AC-AAD7-979EF394FDB9}" type="pres">
      <dgm:prSet presAssocID="{53A5FCA0-D056-4047-8BD4-9B6863B6C326}" presName="vert2" presStyleCnt="0"/>
      <dgm:spPr/>
    </dgm:pt>
    <dgm:pt modelId="{6E4AE174-11A6-498D-9BF7-94EB6937643C}" type="pres">
      <dgm:prSet presAssocID="{53A5FCA0-D056-4047-8BD4-9B6863B6C326}" presName="thinLine2b" presStyleLbl="callout" presStyleIdx="9" presStyleCnt="10"/>
      <dgm:spPr/>
    </dgm:pt>
    <dgm:pt modelId="{CA9B3CD0-ABA1-44BC-B10E-540A2747217C}" type="pres">
      <dgm:prSet presAssocID="{53A5FCA0-D056-4047-8BD4-9B6863B6C326}" presName="vertSpace2b" presStyleCnt="0"/>
      <dgm:spPr/>
    </dgm:pt>
  </dgm:ptLst>
  <dgm:cxnLst>
    <dgm:cxn modelId="{79EEBDB1-F24F-4804-B29E-1482F8399998}" type="presOf" srcId="{97EC6E67-9C38-445C-84CC-AF548BCC09FD}" destId="{8616B24D-F617-4B4C-AFBC-146A92FAAB8B}" srcOrd="0" destOrd="0" presId="urn:microsoft.com/office/officeart/2008/layout/LinedList"/>
    <dgm:cxn modelId="{7BA815B8-E225-4691-94D5-6FBB06262E7C}" type="presOf" srcId="{CFA910C8-4699-4CC6-AC9B-B760DD614F6C}" destId="{BEBF2C64-FCF5-405C-B851-9559778A1DB7}" srcOrd="0" destOrd="0" presId="urn:microsoft.com/office/officeart/2008/layout/LinedList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BB7276E7-AAD7-46A3-AEB2-3B1466D7D686}" type="presOf" srcId="{5A7F56AE-5251-482D-B5D2-F996D3734E32}" destId="{ED50C678-16D0-4539-A0D9-CE34AD5A6EFD}" srcOrd="0" destOrd="0" presId="urn:microsoft.com/office/officeart/2008/layout/LinedList"/>
    <dgm:cxn modelId="{2B863DC0-D147-4D3E-9263-35ABAA8EA4DA}" type="presOf" srcId="{AC3DFA5F-DB56-4FB5-BF16-E5921565B938}" destId="{BCA42795-FD9C-40A7-8729-26D69745E095}" srcOrd="0" destOrd="0" presId="urn:microsoft.com/office/officeart/2008/layout/LinedList"/>
    <dgm:cxn modelId="{C371E790-F033-40E7-A9FA-18561A5E5DFF}" srcId="{AC3DFA5F-DB56-4FB5-BF16-E5921565B938}" destId="{69D85242-9B34-4230-ADAB-D0B177F48927}" srcOrd="0" destOrd="0" parTransId="{2FC9C3BE-C5A2-49C4-AC12-E0845E0DFB72}" sibTransId="{8B54E19A-24CD-4C2F-A7DF-E39EAD89A385}"/>
    <dgm:cxn modelId="{44B3FFA7-ADFC-46F5-B98D-C954DC74FAC7}" type="presOf" srcId="{47A2AF95-C033-4AF7-BFE8-248B6E086CB4}" destId="{97AB1D36-20AD-4A66-ABA0-17CEF1DDB5F5}" srcOrd="0" destOrd="0" presId="urn:microsoft.com/office/officeart/2008/layout/LinedList"/>
    <dgm:cxn modelId="{6708D6C9-CFC4-4953-A36A-5A7ECE67BE82}" type="presOf" srcId="{B915DE5F-92CF-431C-A55D-B714DBB94BA3}" destId="{78513922-66F0-4BD6-AE9D-30F76D86EB35}" srcOrd="0" destOrd="0" presId="urn:microsoft.com/office/officeart/2008/layout/LinedList"/>
    <dgm:cxn modelId="{7BDE3E39-0912-43CB-8731-EAC166D262AF}" type="presOf" srcId="{42ADE4E9-61A9-403B-A996-85AA07DEDAA2}" destId="{72EFB41B-00B9-45B3-9ECA-54295E08EA6D}" srcOrd="0" destOrd="0" presId="urn:microsoft.com/office/officeart/2008/layout/LinedList"/>
    <dgm:cxn modelId="{BB6B8392-59FF-413C-A464-35E5FF2FB607}" type="presOf" srcId="{A3DEF6B6-0FB0-4FCE-96FA-16A63829A662}" destId="{CCA4D2AB-1F0A-4412-A870-44A55931E8DB}" srcOrd="0" destOrd="0" presId="urn:microsoft.com/office/officeart/2008/layout/LinedList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493A53F3-E5EB-45CE-AC9D-B82C0AE39D89}" type="presOf" srcId="{444FE96A-5777-4E07-A3C1-95C5D625DAD6}" destId="{6A4FC2C4-D9A5-43AF-BC7E-D717F94B990B}" srcOrd="0" destOrd="0" presId="urn:microsoft.com/office/officeart/2008/layout/LinedList"/>
    <dgm:cxn modelId="{0147F6BA-135A-4643-8DC9-A616053EBBFC}" srcId="{21077EE9-DC86-4380-B1B8-C038382D9F2D}" destId="{D203924C-99C1-49C5-9E3B-E10BB5D60D95}" srcOrd="1" destOrd="0" parTransId="{1904436E-6027-4C82-A68C-215C6DD2571D}" sibTransId="{5FF651B5-557C-48CF-818A-F05407BD34D8}"/>
    <dgm:cxn modelId="{5C2E4899-4C0C-4274-983F-D301C631400C}" type="presOf" srcId="{C19A1566-05DE-4BD0-82EC-562BC9AAA380}" destId="{CC4D1AE3-8700-4938-851E-3C0D5F2D0773}" srcOrd="0" destOrd="0" presId="urn:microsoft.com/office/officeart/2008/layout/LinedList"/>
    <dgm:cxn modelId="{306E14E6-B0FC-47E8-86CA-636512A57717}" type="presOf" srcId="{21077EE9-DC86-4380-B1B8-C038382D9F2D}" destId="{6B03817E-69A1-4E44-9E3C-AAE0E330EF2E}" srcOrd="0" destOrd="0" presId="urn:microsoft.com/office/officeart/2008/layout/LinedList"/>
    <dgm:cxn modelId="{4518E47D-F675-43E8-AFE3-A4EDC3229C41}" type="presOf" srcId="{BBAA69DB-7F8B-4261-889E-A1981547BF3B}" destId="{4D67FF58-7F20-4259-95EE-0F1780409606}" srcOrd="0" destOrd="0" presId="urn:microsoft.com/office/officeart/2008/layout/LinedList"/>
    <dgm:cxn modelId="{188B5A88-B0A2-4996-A767-127F6226045E}" type="presOf" srcId="{69D85242-9B34-4230-ADAB-D0B177F48927}" destId="{52C2BACE-6794-4612-8802-A7142F6D2531}" srcOrd="0" destOrd="0" presId="urn:microsoft.com/office/officeart/2008/layout/LinedList"/>
    <dgm:cxn modelId="{75871D9E-1AF7-4F05-8246-62E52CED99E7}" type="presOf" srcId="{D203924C-99C1-49C5-9E3B-E10BB5D60D95}" destId="{A6C89F1B-A058-4083-914F-B64011B91280}" srcOrd="0" destOrd="0" presId="urn:microsoft.com/office/officeart/2008/layout/LinedList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B17B9FDA-3DB4-43FB-9552-A2E9CD43AFD2}" srcId="{C19A1566-05DE-4BD0-82EC-562BC9AAA380}" destId="{AC3DFA5F-DB56-4FB5-BF16-E5921565B938}" srcOrd="3" destOrd="0" parTransId="{23DAE505-671F-4332-A2DC-0DE31C384A29}" sibTransId="{8FB1A934-0F04-4DC3-86E9-90590D71F785}"/>
    <dgm:cxn modelId="{067825AB-BEAA-4F1E-9770-147A70C68E9D}" srcId="{21077EE9-DC86-4380-B1B8-C038382D9F2D}" destId="{B915DE5F-92CF-431C-A55D-B714DBB94BA3}" srcOrd="0" destOrd="0" parTransId="{3430D652-B46A-4607-A4DE-A74E7E07E9E0}" sibTransId="{1340184B-E818-462F-A16E-F80EF60CD7F9}"/>
    <dgm:cxn modelId="{917A61A7-CDD4-4D19-BE11-8E52B5EC48E1}" srcId="{5A7F56AE-5251-482D-B5D2-F996D3734E32}" destId="{CFA910C8-4699-4CC6-AC9B-B760DD614F6C}" srcOrd="1" destOrd="0" parTransId="{7FA144D3-B69D-4DE6-994F-CE255661BCEC}" sibTransId="{FB623D95-46A5-4DC4-B6BC-20CCB80A07BA}"/>
    <dgm:cxn modelId="{653DC5EE-AD6A-4568-B91C-014DAFA8BB47}" srcId="{C19A1566-05DE-4BD0-82EC-562BC9AAA380}" destId="{21077EE9-DC86-4380-B1B8-C038382D9F2D}" srcOrd="1" destOrd="0" parTransId="{80C99F9E-3D10-4315-B401-DB0386CF1E4A}" sibTransId="{43713730-A87C-4797-8404-C087E20A72F1}"/>
    <dgm:cxn modelId="{763D293E-7398-486F-90A7-B3FD70C8F63F}" type="presOf" srcId="{53A5FCA0-D056-4047-8BD4-9B6863B6C326}" destId="{EA3119C0-E385-446F-94CD-1AF4A417DB08}" srcOrd="0" destOrd="0" presId="urn:microsoft.com/office/officeart/2008/layout/LinedList"/>
    <dgm:cxn modelId="{7050D45C-8EAD-4EA6-8511-58126C97F587}" srcId="{B0F88FCC-C012-4FB7-8D11-0516F25D644D}" destId="{BBAA69DB-7F8B-4261-889E-A1981547BF3B}" srcOrd="0" destOrd="0" parTransId="{A064A31F-5469-4CDB-9FD3-907B1D7CC9C6}" sibTransId="{A12316B4-96C6-443C-A35D-8449DF77C994}"/>
    <dgm:cxn modelId="{92410128-7A17-4450-86D0-9DB460CF17C8}" srcId="{5A7F56AE-5251-482D-B5D2-F996D3734E32}" destId="{A3DEF6B6-0FB0-4FCE-96FA-16A63829A662}" srcOrd="0" destOrd="0" parTransId="{EED31138-A318-45B2-A08B-59AB1C434A5B}" sibTransId="{ECB679EA-4760-45C6-9F70-DA7F88EB1E82}"/>
    <dgm:cxn modelId="{D7748325-C039-4BF3-BB92-E16942EDBDED}" type="presOf" srcId="{B0F88FCC-C012-4FB7-8D11-0516F25D644D}" destId="{DF33E3A1-E67B-4B6C-AED7-C1492BABE75C}" srcOrd="0" destOrd="0" presId="urn:microsoft.com/office/officeart/2008/layout/LinedList"/>
    <dgm:cxn modelId="{8BB90BE0-AF3F-4E30-AE84-C8FF9B4CF731}" srcId="{AC3DFA5F-DB56-4FB5-BF16-E5921565B938}" destId="{47A2AF95-C033-4AF7-BFE8-248B6E086CB4}" srcOrd="1" destOrd="0" parTransId="{F2D1CD65-316A-4636-912F-AE7579B391C7}" sibTransId="{DA20DF70-3598-4F2B-9C48-5C396C18EDF5}"/>
    <dgm:cxn modelId="{D1B75DBB-68C8-4830-9CAF-DCAA34292CCD}" srcId="{B0F88FCC-C012-4FB7-8D11-0516F25D644D}" destId="{53A5FCA0-D056-4047-8BD4-9B6863B6C326}" srcOrd="1" destOrd="0" parTransId="{95325ACA-8408-41DA-B30A-F666BD19700A}" sibTransId="{287B590C-EEB7-47FC-97F2-6FD4C0866097}"/>
    <dgm:cxn modelId="{4275D96A-09B7-426A-97DF-CD9A6DE47EA7}" type="presParOf" srcId="{CC4D1AE3-8700-4938-851E-3C0D5F2D0773}" destId="{C49A03B2-DF12-461A-9B47-4FA9047778C8}" srcOrd="0" destOrd="0" presId="urn:microsoft.com/office/officeart/2008/layout/LinedList"/>
    <dgm:cxn modelId="{12DECB88-45FA-4243-B61A-5F993D14513D}" type="presParOf" srcId="{CC4D1AE3-8700-4938-851E-3C0D5F2D0773}" destId="{F1A195E4-4FF4-4B30-A264-12CF09D0920A}" srcOrd="1" destOrd="0" presId="urn:microsoft.com/office/officeart/2008/layout/LinedList"/>
    <dgm:cxn modelId="{02020B9B-0555-49C5-AD89-DC4D0A09C85A}" type="presParOf" srcId="{F1A195E4-4FF4-4B30-A264-12CF09D0920A}" destId="{8616B24D-F617-4B4C-AFBC-146A92FAAB8B}" srcOrd="0" destOrd="0" presId="urn:microsoft.com/office/officeart/2008/layout/LinedList"/>
    <dgm:cxn modelId="{E2A36BFD-F09C-40BC-9E63-380852C05FD1}" type="presParOf" srcId="{F1A195E4-4FF4-4B30-A264-12CF09D0920A}" destId="{E69A0718-29CD-4035-8E79-A970ECF72EBA}" srcOrd="1" destOrd="0" presId="urn:microsoft.com/office/officeart/2008/layout/LinedList"/>
    <dgm:cxn modelId="{FC5C21E9-8692-4FAB-9D03-0ED2FCBD4B65}" type="presParOf" srcId="{E69A0718-29CD-4035-8E79-A970ECF72EBA}" destId="{83E5F8E4-DB6B-4180-ACC0-A0A4F80D4A02}" srcOrd="0" destOrd="0" presId="urn:microsoft.com/office/officeart/2008/layout/LinedList"/>
    <dgm:cxn modelId="{D694D9D3-AF09-417D-81C3-7A8AA5E0CCB0}" type="presParOf" srcId="{E69A0718-29CD-4035-8E79-A970ECF72EBA}" destId="{27EE84C1-775B-4813-9804-FC9462F74A58}" srcOrd="1" destOrd="0" presId="urn:microsoft.com/office/officeart/2008/layout/LinedList"/>
    <dgm:cxn modelId="{BD33483F-798C-49B8-88CF-5E903585D7E0}" type="presParOf" srcId="{27EE84C1-775B-4813-9804-FC9462F74A58}" destId="{39601FA9-D235-4B59-83F0-39BF672A8BAB}" srcOrd="0" destOrd="0" presId="urn:microsoft.com/office/officeart/2008/layout/LinedList"/>
    <dgm:cxn modelId="{3621DB43-646A-44AB-B1E2-16A8B0EB8170}" type="presParOf" srcId="{27EE84C1-775B-4813-9804-FC9462F74A58}" destId="{72EFB41B-00B9-45B3-9ECA-54295E08EA6D}" srcOrd="1" destOrd="0" presId="urn:microsoft.com/office/officeart/2008/layout/LinedList"/>
    <dgm:cxn modelId="{34FC2273-D738-44F7-8584-2C717606AEDD}" type="presParOf" srcId="{27EE84C1-775B-4813-9804-FC9462F74A58}" destId="{EC7FFAF2-1683-494A-B17C-B70CEB33884A}" srcOrd="2" destOrd="0" presId="urn:microsoft.com/office/officeart/2008/layout/LinedList"/>
    <dgm:cxn modelId="{CEB51391-58D5-437A-ACFA-45009D564AF4}" type="presParOf" srcId="{E69A0718-29CD-4035-8E79-A970ECF72EBA}" destId="{48C92263-E0E2-4FC0-9329-BD793176A82D}" srcOrd="2" destOrd="0" presId="urn:microsoft.com/office/officeart/2008/layout/LinedList"/>
    <dgm:cxn modelId="{873AC598-BE7D-494F-B73E-4A7B3D99A0D0}" type="presParOf" srcId="{E69A0718-29CD-4035-8E79-A970ECF72EBA}" destId="{35AC8AE6-6FF1-4AEA-B1C8-8374CA0418A4}" srcOrd="3" destOrd="0" presId="urn:microsoft.com/office/officeart/2008/layout/LinedList"/>
    <dgm:cxn modelId="{818AB7EE-AA26-4EC2-BBFA-A32411CEDEE7}" type="presParOf" srcId="{E69A0718-29CD-4035-8E79-A970ECF72EBA}" destId="{E048EDD2-82AC-47A1-98B6-1D4DEE1142AF}" srcOrd="4" destOrd="0" presId="urn:microsoft.com/office/officeart/2008/layout/LinedList"/>
    <dgm:cxn modelId="{2D737563-A3B4-460E-B5E4-93E3965F5D55}" type="presParOf" srcId="{E048EDD2-82AC-47A1-98B6-1D4DEE1142AF}" destId="{D6C084A4-863A-4655-A779-1304314F0B17}" srcOrd="0" destOrd="0" presId="urn:microsoft.com/office/officeart/2008/layout/LinedList"/>
    <dgm:cxn modelId="{01B5C055-0EF2-4218-AAAF-D20B5845021A}" type="presParOf" srcId="{E048EDD2-82AC-47A1-98B6-1D4DEE1142AF}" destId="{6A4FC2C4-D9A5-43AF-BC7E-D717F94B990B}" srcOrd="1" destOrd="0" presId="urn:microsoft.com/office/officeart/2008/layout/LinedList"/>
    <dgm:cxn modelId="{F03F2C37-28FC-4384-8853-24A1384FF14B}" type="presParOf" srcId="{E048EDD2-82AC-47A1-98B6-1D4DEE1142AF}" destId="{529C292A-2520-49C8-8D92-F0208F470E5F}" srcOrd="2" destOrd="0" presId="urn:microsoft.com/office/officeart/2008/layout/LinedList"/>
    <dgm:cxn modelId="{B680492D-E3F0-454E-941F-0456F410A879}" type="presParOf" srcId="{E69A0718-29CD-4035-8E79-A970ECF72EBA}" destId="{77EC7BE5-B8CC-44FA-A8A6-A94F1CAFCBCD}" srcOrd="5" destOrd="0" presId="urn:microsoft.com/office/officeart/2008/layout/LinedList"/>
    <dgm:cxn modelId="{153CB1FF-CF4B-478D-870D-36B8A68C6B8C}" type="presParOf" srcId="{E69A0718-29CD-4035-8E79-A970ECF72EBA}" destId="{8B4360D0-51C5-4A21-A812-4F2CF0D5A07D}" srcOrd="6" destOrd="0" presId="urn:microsoft.com/office/officeart/2008/layout/LinedList"/>
    <dgm:cxn modelId="{DE1FE7E1-ED22-49B0-9EE7-B4FCD1CD71ED}" type="presParOf" srcId="{CC4D1AE3-8700-4938-851E-3C0D5F2D0773}" destId="{10D10817-4AC8-4427-B795-BFAA521FC263}" srcOrd="2" destOrd="0" presId="urn:microsoft.com/office/officeart/2008/layout/LinedList"/>
    <dgm:cxn modelId="{A02B9271-FFAD-4366-BD6C-6E99A77A3627}" type="presParOf" srcId="{CC4D1AE3-8700-4938-851E-3C0D5F2D0773}" destId="{FEDC8E39-539F-4047-B946-365312D9426E}" srcOrd="3" destOrd="0" presId="urn:microsoft.com/office/officeart/2008/layout/LinedList"/>
    <dgm:cxn modelId="{DAEFBA14-08D8-4EC4-8D4E-8407B750F15E}" type="presParOf" srcId="{FEDC8E39-539F-4047-B946-365312D9426E}" destId="{6B03817E-69A1-4E44-9E3C-AAE0E330EF2E}" srcOrd="0" destOrd="0" presId="urn:microsoft.com/office/officeart/2008/layout/LinedList"/>
    <dgm:cxn modelId="{BF104E41-DF10-4A32-909F-7314A389A5FD}" type="presParOf" srcId="{FEDC8E39-539F-4047-B946-365312D9426E}" destId="{E757429D-9375-4127-9135-2E79256A0C95}" srcOrd="1" destOrd="0" presId="urn:microsoft.com/office/officeart/2008/layout/LinedList"/>
    <dgm:cxn modelId="{E99EF6BB-9CC6-46B6-B78C-4CA3714F7099}" type="presParOf" srcId="{E757429D-9375-4127-9135-2E79256A0C95}" destId="{EB471CFA-5DC3-425B-A7B1-101AB157136F}" srcOrd="0" destOrd="0" presId="urn:microsoft.com/office/officeart/2008/layout/LinedList"/>
    <dgm:cxn modelId="{3C58C1F5-9C82-4626-97E7-E8C96E0C0F57}" type="presParOf" srcId="{E757429D-9375-4127-9135-2E79256A0C95}" destId="{60B6237E-0A40-4850-95FF-D7E35DE6BB71}" srcOrd="1" destOrd="0" presId="urn:microsoft.com/office/officeart/2008/layout/LinedList"/>
    <dgm:cxn modelId="{041B5610-6208-40DA-86E5-8D87D5103229}" type="presParOf" srcId="{60B6237E-0A40-4850-95FF-D7E35DE6BB71}" destId="{2E008BEA-D8C1-4182-BE7B-086D54979F49}" srcOrd="0" destOrd="0" presId="urn:microsoft.com/office/officeart/2008/layout/LinedList"/>
    <dgm:cxn modelId="{2D51CE7F-9F76-495B-9D8B-08628AFAFB59}" type="presParOf" srcId="{60B6237E-0A40-4850-95FF-D7E35DE6BB71}" destId="{78513922-66F0-4BD6-AE9D-30F76D86EB35}" srcOrd="1" destOrd="0" presId="urn:microsoft.com/office/officeart/2008/layout/LinedList"/>
    <dgm:cxn modelId="{AFA716B1-6C68-4979-A9A9-AABF9338B334}" type="presParOf" srcId="{60B6237E-0A40-4850-95FF-D7E35DE6BB71}" destId="{467DDDFC-93E6-4B4A-931E-DD7A09439AC9}" srcOrd="2" destOrd="0" presId="urn:microsoft.com/office/officeart/2008/layout/LinedList"/>
    <dgm:cxn modelId="{FE6D6703-42DD-4A0D-AF32-FD5667144FA4}" type="presParOf" srcId="{E757429D-9375-4127-9135-2E79256A0C95}" destId="{3696EB83-A0F1-4659-BCD6-1FA52F9155A0}" srcOrd="2" destOrd="0" presId="urn:microsoft.com/office/officeart/2008/layout/LinedList"/>
    <dgm:cxn modelId="{34C48B62-0684-4870-884C-4F9E474FD083}" type="presParOf" srcId="{E757429D-9375-4127-9135-2E79256A0C95}" destId="{1A97025F-1F5F-4465-A849-E90C81BC7B91}" srcOrd="3" destOrd="0" presId="urn:microsoft.com/office/officeart/2008/layout/LinedList"/>
    <dgm:cxn modelId="{7E13F68F-09ED-4D60-B553-A776FE29B025}" type="presParOf" srcId="{E757429D-9375-4127-9135-2E79256A0C95}" destId="{F6B18246-E121-40D0-A97F-ED79D62AE73E}" srcOrd="4" destOrd="0" presId="urn:microsoft.com/office/officeart/2008/layout/LinedList"/>
    <dgm:cxn modelId="{3E6CB266-534D-4A41-96D5-3AADF67C7D6F}" type="presParOf" srcId="{F6B18246-E121-40D0-A97F-ED79D62AE73E}" destId="{FD39C6BB-8A0A-4385-93F9-5A07A930EE9F}" srcOrd="0" destOrd="0" presId="urn:microsoft.com/office/officeart/2008/layout/LinedList"/>
    <dgm:cxn modelId="{75B75C4D-F894-42BE-93B5-E4E224FE3A31}" type="presParOf" srcId="{F6B18246-E121-40D0-A97F-ED79D62AE73E}" destId="{A6C89F1B-A058-4083-914F-B64011B91280}" srcOrd="1" destOrd="0" presId="urn:microsoft.com/office/officeart/2008/layout/LinedList"/>
    <dgm:cxn modelId="{CCA67582-BA04-4ED2-ADE0-C90D33BC0B02}" type="presParOf" srcId="{F6B18246-E121-40D0-A97F-ED79D62AE73E}" destId="{9B7602BE-B4AB-429D-8474-B70E8C27EB00}" srcOrd="2" destOrd="0" presId="urn:microsoft.com/office/officeart/2008/layout/LinedList"/>
    <dgm:cxn modelId="{CFBFA1AB-3CE6-4237-BEA2-87B1CC286B08}" type="presParOf" srcId="{E757429D-9375-4127-9135-2E79256A0C95}" destId="{5219E7B8-C1F1-48DC-8C35-504F3FD5A948}" srcOrd="5" destOrd="0" presId="urn:microsoft.com/office/officeart/2008/layout/LinedList"/>
    <dgm:cxn modelId="{D76E0E0D-F57F-438C-9AEF-B31A363E201A}" type="presParOf" srcId="{E757429D-9375-4127-9135-2E79256A0C95}" destId="{085B7A08-BD91-419C-9A5D-4C2D3E6A237F}" srcOrd="6" destOrd="0" presId="urn:microsoft.com/office/officeart/2008/layout/LinedList"/>
    <dgm:cxn modelId="{F257EAA0-8299-4305-92CF-2D938897BF03}" type="presParOf" srcId="{CC4D1AE3-8700-4938-851E-3C0D5F2D0773}" destId="{DDE6CE8E-0170-4B37-8A03-2739D50CADA9}" srcOrd="4" destOrd="0" presId="urn:microsoft.com/office/officeart/2008/layout/LinedList"/>
    <dgm:cxn modelId="{94164205-4C21-4976-A0CB-2A7AF1EA423E}" type="presParOf" srcId="{CC4D1AE3-8700-4938-851E-3C0D5F2D0773}" destId="{8E176B6C-EE44-4B98-A0F5-0AECBEC36866}" srcOrd="5" destOrd="0" presId="urn:microsoft.com/office/officeart/2008/layout/LinedList"/>
    <dgm:cxn modelId="{3C820F72-ED8F-48A3-BF5D-1B5A33175CA8}" type="presParOf" srcId="{8E176B6C-EE44-4B98-A0F5-0AECBEC36866}" destId="{ED50C678-16D0-4539-A0D9-CE34AD5A6EFD}" srcOrd="0" destOrd="0" presId="urn:microsoft.com/office/officeart/2008/layout/LinedList"/>
    <dgm:cxn modelId="{4E575CA8-E1B8-4C6E-9C62-F1D0852A378C}" type="presParOf" srcId="{8E176B6C-EE44-4B98-A0F5-0AECBEC36866}" destId="{50237C83-FD94-4565-87D1-9C8A5C14A6B8}" srcOrd="1" destOrd="0" presId="urn:microsoft.com/office/officeart/2008/layout/LinedList"/>
    <dgm:cxn modelId="{99873D1B-7F99-4A91-BF71-CB8BD53045CD}" type="presParOf" srcId="{50237C83-FD94-4565-87D1-9C8A5C14A6B8}" destId="{FD682242-AEB5-4B30-A861-346D333970D9}" srcOrd="0" destOrd="0" presId="urn:microsoft.com/office/officeart/2008/layout/LinedList"/>
    <dgm:cxn modelId="{E29DBCA9-6959-4CB3-86B9-81EF771768BC}" type="presParOf" srcId="{50237C83-FD94-4565-87D1-9C8A5C14A6B8}" destId="{8C09EB14-FBE2-4B73-89DB-C886F4780AAB}" srcOrd="1" destOrd="0" presId="urn:microsoft.com/office/officeart/2008/layout/LinedList"/>
    <dgm:cxn modelId="{29BD06BE-F344-4145-B41B-4F904D17AB07}" type="presParOf" srcId="{8C09EB14-FBE2-4B73-89DB-C886F4780AAB}" destId="{DAD8B24D-17BD-42A1-AE08-801523EBE4E7}" srcOrd="0" destOrd="0" presId="urn:microsoft.com/office/officeart/2008/layout/LinedList"/>
    <dgm:cxn modelId="{CE4677B1-2191-4225-BFE7-2FF7202B2E7E}" type="presParOf" srcId="{8C09EB14-FBE2-4B73-89DB-C886F4780AAB}" destId="{CCA4D2AB-1F0A-4412-A870-44A55931E8DB}" srcOrd="1" destOrd="0" presId="urn:microsoft.com/office/officeart/2008/layout/LinedList"/>
    <dgm:cxn modelId="{3E734F99-2429-48D1-96F7-5EA0231CE067}" type="presParOf" srcId="{8C09EB14-FBE2-4B73-89DB-C886F4780AAB}" destId="{92B80709-A411-49CE-B7C5-5EFF7DBBC836}" srcOrd="2" destOrd="0" presId="urn:microsoft.com/office/officeart/2008/layout/LinedList"/>
    <dgm:cxn modelId="{65A807F3-82D8-4619-9792-A9F22BF8F6AE}" type="presParOf" srcId="{50237C83-FD94-4565-87D1-9C8A5C14A6B8}" destId="{8DD87F4F-E4C7-4D39-A3AE-3B87872DEBD7}" srcOrd="2" destOrd="0" presId="urn:microsoft.com/office/officeart/2008/layout/LinedList"/>
    <dgm:cxn modelId="{9F2C8050-363B-4923-8E20-E59AD1D1DAEC}" type="presParOf" srcId="{50237C83-FD94-4565-87D1-9C8A5C14A6B8}" destId="{76D4360F-16F0-4D25-99F6-84E903AF7D1E}" srcOrd="3" destOrd="0" presId="urn:microsoft.com/office/officeart/2008/layout/LinedList"/>
    <dgm:cxn modelId="{3209715E-3ED2-485F-A54B-FB715D604C95}" type="presParOf" srcId="{50237C83-FD94-4565-87D1-9C8A5C14A6B8}" destId="{8E897389-8BBA-4838-B996-655AB30D4F84}" srcOrd="4" destOrd="0" presId="urn:microsoft.com/office/officeart/2008/layout/LinedList"/>
    <dgm:cxn modelId="{0CE46400-0E68-4C68-BA48-98BA2A50F60C}" type="presParOf" srcId="{8E897389-8BBA-4838-B996-655AB30D4F84}" destId="{4E01F406-A33A-4E4E-9032-B931B4A8A196}" srcOrd="0" destOrd="0" presId="urn:microsoft.com/office/officeart/2008/layout/LinedList"/>
    <dgm:cxn modelId="{142F9BEB-9E93-47CF-A966-892C7E81B072}" type="presParOf" srcId="{8E897389-8BBA-4838-B996-655AB30D4F84}" destId="{BEBF2C64-FCF5-405C-B851-9559778A1DB7}" srcOrd="1" destOrd="0" presId="urn:microsoft.com/office/officeart/2008/layout/LinedList"/>
    <dgm:cxn modelId="{9F39A034-7CBE-48E9-8351-E8FA31746B4C}" type="presParOf" srcId="{8E897389-8BBA-4838-B996-655AB30D4F84}" destId="{05B04C71-C3C8-4E05-835B-9515E4B23E03}" srcOrd="2" destOrd="0" presId="urn:microsoft.com/office/officeart/2008/layout/LinedList"/>
    <dgm:cxn modelId="{883BE969-74BC-42BF-91C5-BAACC656656F}" type="presParOf" srcId="{50237C83-FD94-4565-87D1-9C8A5C14A6B8}" destId="{78D0CA80-4C85-456C-8520-E53DCB1BE170}" srcOrd="5" destOrd="0" presId="urn:microsoft.com/office/officeart/2008/layout/LinedList"/>
    <dgm:cxn modelId="{1402EE19-165D-43BA-A8E6-98599D9C308E}" type="presParOf" srcId="{50237C83-FD94-4565-87D1-9C8A5C14A6B8}" destId="{0DEA5DB4-5E29-4C13-B71F-2FA3A3A5314A}" srcOrd="6" destOrd="0" presId="urn:microsoft.com/office/officeart/2008/layout/LinedList"/>
    <dgm:cxn modelId="{42CFBFEA-F04C-42F5-8068-F85B83868111}" type="presParOf" srcId="{CC4D1AE3-8700-4938-851E-3C0D5F2D0773}" destId="{6FF24307-2CF7-49C1-9C48-3686D6E0CD14}" srcOrd="6" destOrd="0" presId="urn:microsoft.com/office/officeart/2008/layout/LinedList"/>
    <dgm:cxn modelId="{D605F6C9-5ECA-445F-A337-8F36F2FA87B1}" type="presParOf" srcId="{CC4D1AE3-8700-4938-851E-3C0D5F2D0773}" destId="{00A20C1C-9192-44F3-BD80-4EBCB39E570E}" srcOrd="7" destOrd="0" presId="urn:microsoft.com/office/officeart/2008/layout/LinedList"/>
    <dgm:cxn modelId="{5C1FE68D-81FD-4817-B33E-48E578FEC343}" type="presParOf" srcId="{00A20C1C-9192-44F3-BD80-4EBCB39E570E}" destId="{BCA42795-FD9C-40A7-8729-26D69745E095}" srcOrd="0" destOrd="0" presId="urn:microsoft.com/office/officeart/2008/layout/LinedList"/>
    <dgm:cxn modelId="{8B3050BC-1CB4-41F0-B376-EE70C2A60275}" type="presParOf" srcId="{00A20C1C-9192-44F3-BD80-4EBCB39E570E}" destId="{130A9BF4-9204-4B4F-A281-8174F1269986}" srcOrd="1" destOrd="0" presId="urn:microsoft.com/office/officeart/2008/layout/LinedList"/>
    <dgm:cxn modelId="{0A753824-BC26-41EC-A452-C3F852B9B77C}" type="presParOf" srcId="{130A9BF4-9204-4B4F-A281-8174F1269986}" destId="{E1F59391-5798-4C57-8383-6F2EA8958491}" srcOrd="0" destOrd="0" presId="urn:microsoft.com/office/officeart/2008/layout/LinedList"/>
    <dgm:cxn modelId="{EA87F8F9-FC92-4ADC-81A0-337943D99FA8}" type="presParOf" srcId="{130A9BF4-9204-4B4F-A281-8174F1269986}" destId="{29C6A4A0-2EE5-40AC-AABE-C1259C46BB91}" srcOrd="1" destOrd="0" presId="urn:microsoft.com/office/officeart/2008/layout/LinedList"/>
    <dgm:cxn modelId="{A0305B82-8F01-4627-A003-03C873D8D947}" type="presParOf" srcId="{29C6A4A0-2EE5-40AC-AABE-C1259C46BB91}" destId="{6D9CE3D3-1929-436D-9569-5087DB69BC9E}" srcOrd="0" destOrd="0" presId="urn:microsoft.com/office/officeart/2008/layout/LinedList"/>
    <dgm:cxn modelId="{15C6E40A-0DD8-45B1-90CB-DD41DC2D2A6F}" type="presParOf" srcId="{29C6A4A0-2EE5-40AC-AABE-C1259C46BB91}" destId="{52C2BACE-6794-4612-8802-A7142F6D2531}" srcOrd="1" destOrd="0" presId="urn:microsoft.com/office/officeart/2008/layout/LinedList"/>
    <dgm:cxn modelId="{5AB3B0F4-439D-4ADF-94BC-26C40B402446}" type="presParOf" srcId="{29C6A4A0-2EE5-40AC-AABE-C1259C46BB91}" destId="{C107DD0A-A1B6-4214-A81D-CD452B76CB36}" srcOrd="2" destOrd="0" presId="urn:microsoft.com/office/officeart/2008/layout/LinedList"/>
    <dgm:cxn modelId="{8B6F71F2-2DB8-42F0-A364-20854502F734}" type="presParOf" srcId="{130A9BF4-9204-4B4F-A281-8174F1269986}" destId="{5BFFF917-63F4-4EA8-9EFC-539D76051B85}" srcOrd="2" destOrd="0" presId="urn:microsoft.com/office/officeart/2008/layout/LinedList"/>
    <dgm:cxn modelId="{33026FB5-F61E-45ED-B970-9E4821108AC3}" type="presParOf" srcId="{130A9BF4-9204-4B4F-A281-8174F1269986}" destId="{F9FC238C-BBB0-4089-A3A5-A8D230153B43}" srcOrd="3" destOrd="0" presId="urn:microsoft.com/office/officeart/2008/layout/LinedList"/>
    <dgm:cxn modelId="{565AC4B5-6A62-425D-BFEB-F75C6FD0BC69}" type="presParOf" srcId="{130A9BF4-9204-4B4F-A281-8174F1269986}" destId="{5D68447B-3BCC-4286-96C9-4CC0E5BE86E4}" srcOrd="4" destOrd="0" presId="urn:microsoft.com/office/officeart/2008/layout/LinedList"/>
    <dgm:cxn modelId="{BCE66F0B-E414-459A-BC9B-96277BE5D9BB}" type="presParOf" srcId="{5D68447B-3BCC-4286-96C9-4CC0E5BE86E4}" destId="{1247765F-D03C-405C-9E5E-81BBBFEA5375}" srcOrd="0" destOrd="0" presId="urn:microsoft.com/office/officeart/2008/layout/LinedList"/>
    <dgm:cxn modelId="{8EAA6B6B-E942-48ED-913D-F56BDC6708A0}" type="presParOf" srcId="{5D68447B-3BCC-4286-96C9-4CC0E5BE86E4}" destId="{97AB1D36-20AD-4A66-ABA0-17CEF1DDB5F5}" srcOrd="1" destOrd="0" presId="urn:microsoft.com/office/officeart/2008/layout/LinedList"/>
    <dgm:cxn modelId="{E5526C65-D8B4-4DEC-B8DD-7C04C925D414}" type="presParOf" srcId="{5D68447B-3BCC-4286-96C9-4CC0E5BE86E4}" destId="{2AC0B3F1-FB0D-4946-B78F-2A983994FEDC}" srcOrd="2" destOrd="0" presId="urn:microsoft.com/office/officeart/2008/layout/LinedList"/>
    <dgm:cxn modelId="{8C08D0AA-BB56-4C81-B070-001D122CF0C6}" type="presParOf" srcId="{130A9BF4-9204-4B4F-A281-8174F1269986}" destId="{FB087E1B-2F0D-4AE6-8DCD-EACD33EC21A8}" srcOrd="5" destOrd="0" presId="urn:microsoft.com/office/officeart/2008/layout/LinedList"/>
    <dgm:cxn modelId="{D2BE2E17-B35F-4245-8A56-D29052CFCA8A}" type="presParOf" srcId="{130A9BF4-9204-4B4F-A281-8174F1269986}" destId="{79EE15A6-029B-4AF0-A327-D8B9B69E37D9}" srcOrd="6" destOrd="0" presId="urn:microsoft.com/office/officeart/2008/layout/LinedList"/>
    <dgm:cxn modelId="{F22EE8AF-C65A-4688-9FF0-D77D9226A6BC}" type="presParOf" srcId="{CC4D1AE3-8700-4938-851E-3C0D5F2D0773}" destId="{6A781DF0-5219-4AFC-9640-6DA2000E114E}" srcOrd="8" destOrd="0" presId="urn:microsoft.com/office/officeart/2008/layout/LinedList"/>
    <dgm:cxn modelId="{CA385DB4-90AD-4D5A-8380-4E9A1D9D810F}" type="presParOf" srcId="{CC4D1AE3-8700-4938-851E-3C0D5F2D0773}" destId="{E8E5BCFA-D69D-4BB1-A7AF-130B7B04B4BE}" srcOrd="9" destOrd="0" presId="urn:microsoft.com/office/officeart/2008/layout/LinedList"/>
    <dgm:cxn modelId="{CD8C8BFD-C2F1-4A08-85BD-8BB788751D75}" type="presParOf" srcId="{E8E5BCFA-D69D-4BB1-A7AF-130B7B04B4BE}" destId="{DF33E3A1-E67B-4B6C-AED7-C1492BABE75C}" srcOrd="0" destOrd="0" presId="urn:microsoft.com/office/officeart/2008/layout/LinedList"/>
    <dgm:cxn modelId="{F34E4151-C06B-4250-A741-29B9BF0393E8}" type="presParOf" srcId="{E8E5BCFA-D69D-4BB1-A7AF-130B7B04B4BE}" destId="{B5FEAE6F-84B3-46B0-B954-91BCBFAF3471}" srcOrd="1" destOrd="0" presId="urn:microsoft.com/office/officeart/2008/layout/LinedList"/>
    <dgm:cxn modelId="{54BE1DC5-C51B-4AC9-9E3E-B0509EFED0F0}" type="presParOf" srcId="{B5FEAE6F-84B3-46B0-B954-91BCBFAF3471}" destId="{0939526F-E85B-4AEE-99C2-297E044D2B36}" srcOrd="0" destOrd="0" presId="urn:microsoft.com/office/officeart/2008/layout/LinedList"/>
    <dgm:cxn modelId="{45A2A1F5-55BF-491E-8084-A8B94E796A09}" type="presParOf" srcId="{B5FEAE6F-84B3-46B0-B954-91BCBFAF3471}" destId="{EB1CD5D7-19D6-4265-A443-0A94EC32CB9B}" srcOrd="1" destOrd="0" presId="urn:microsoft.com/office/officeart/2008/layout/LinedList"/>
    <dgm:cxn modelId="{578DAFEA-06C7-4304-8AAA-F2DFE73E80EC}" type="presParOf" srcId="{EB1CD5D7-19D6-4265-A443-0A94EC32CB9B}" destId="{E0EE3D9E-0361-498F-9433-0A28F889E3A6}" srcOrd="0" destOrd="0" presId="urn:microsoft.com/office/officeart/2008/layout/LinedList"/>
    <dgm:cxn modelId="{58B4A6E6-E0D9-40DE-853F-69B248811B77}" type="presParOf" srcId="{EB1CD5D7-19D6-4265-A443-0A94EC32CB9B}" destId="{4D67FF58-7F20-4259-95EE-0F1780409606}" srcOrd="1" destOrd="0" presId="urn:microsoft.com/office/officeart/2008/layout/LinedList"/>
    <dgm:cxn modelId="{61065745-19D4-40DE-95CD-654FB96675ED}" type="presParOf" srcId="{EB1CD5D7-19D6-4265-A443-0A94EC32CB9B}" destId="{27C6031C-96D9-4D57-9879-2C9B95F92CD1}" srcOrd="2" destOrd="0" presId="urn:microsoft.com/office/officeart/2008/layout/LinedList"/>
    <dgm:cxn modelId="{3F73C56C-7370-442A-9922-740D268F8ED7}" type="presParOf" srcId="{B5FEAE6F-84B3-46B0-B954-91BCBFAF3471}" destId="{14592986-BF3F-460F-BD4A-8697A24F1B7D}" srcOrd="2" destOrd="0" presId="urn:microsoft.com/office/officeart/2008/layout/LinedList"/>
    <dgm:cxn modelId="{D7E85AB3-3909-40CE-9BAE-9B192DACEC35}" type="presParOf" srcId="{B5FEAE6F-84B3-46B0-B954-91BCBFAF3471}" destId="{4E17A36F-D4D6-4FE9-8E05-495B20FC4194}" srcOrd="3" destOrd="0" presId="urn:microsoft.com/office/officeart/2008/layout/LinedList"/>
    <dgm:cxn modelId="{3A3D0E16-1862-43C4-A900-98A141CCB689}" type="presParOf" srcId="{B5FEAE6F-84B3-46B0-B954-91BCBFAF3471}" destId="{2640CF84-1B59-423C-AD93-DA61DF3154CF}" srcOrd="4" destOrd="0" presId="urn:microsoft.com/office/officeart/2008/layout/LinedList"/>
    <dgm:cxn modelId="{562B00B4-0EF4-404C-AB0A-D30343AF2F5F}" type="presParOf" srcId="{2640CF84-1B59-423C-AD93-DA61DF3154CF}" destId="{2E3239B8-3342-4258-8DC6-5F35D7A19EFB}" srcOrd="0" destOrd="0" presId="urn:microsoft.com/office/officeart/2008/layout/LinedList"/>
    <dgm:cxn modelId="{7AA15081-5AE1-4BA5-B6E0-E087CBAB7078}" type="presParOf" srcId="{2640CF84-1B59-423C-AD93-DA61DF3154CF}" destId="{EA3119C0-E385-446F-94CD-1AF4A417DB08}" srcOrd="1" destOrd="0" presId="urn:microsoft.com/office/officeart/2008/layout/LinedList"/>
    <dgm:cxn modelId="{50A9749E-A420-4AC6-8C4E-3AC9B595FBF9}" type="presParOf" srcId="{2640CF84-1B59-423C-AD93-DA61DF3154CF}" destId="{8B74D0C3-9029-48AC-AAD7-979EF394FDB9}" srcOrd="2" destOrd="0" presId="urn:microsoft.com/office/officeart/2008/layout/LinedList"/>
    <dgm:cxn modelId="{23B284EF-97DD-42A2-B928-03998012E26A}" type="presParOf" srcId="{B5FEAE6F-84B3-46B0-B954-91BCBFAF3471}" destId="{6E4AE174-11A6-498D-9BF7-94EB6937643C}" srcOrd="5" destOrd="0" presId="urn:microsoft.com/office/officeart/2008/layout/LinedList"/>
    <dgm:cxn modelId="{BD2F5E1B-C8E9-431C-9888-37E2A73063E1}" type="presParOf" srcId="{B5FEAE6F-84B3-46B0-B954-91BCBFAF3471}" destId="{CA9B3CD0-ABA1-44BC-B10E-540A274721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/>
      <dgm:spPr/>
      <dgm:t>
        <a:bodyPr anchor="ctr"/>
        <a:lstStyle/>
        <a:p>
          <a:r>
            <a:rPr lang="en-US" dirty="0" smtClean="0"/>
            <a:t>Management personas</a:t>
          </a:r>
          <a:endParaRPr lang="en-US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Relevant data at your fingertips</a:t>
          </a:r>
          <a:endParaRPr lang="en-US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i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i="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A3DEF6B6-0FB0-4FCE-96FA-16A63829A662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Relevant data at your fingertips</a:t>
          </a:r>
          <a:endParaRPr lang="en-US" dirty="0">
            <a:solidFill>
              <a:schemeClr val="accent1"/>
            </a:solidFill>
          </a:endParaRPr>
        </a:p>
      </dgm:t>
    </dgm:pt>
    <dgm:pt modelId="{EED31138-A318-45B2-A08B-59AB1C434A5B}" type="parTrans" cxnId="{92410128-7A17-4450-86D0-9DB460CF17C8}">
      <dgm:prSet/>
      <dgm:spPr/>
      <dgm:t>
        <a:bodyPr/>
        <a:lstStyle/>
        <a:p>
          <a:endParaRPr lang="en-US"/>
        </a:p>
      </dgm:t>
    </dgm:pt>
    <dgm:pt modelId="{ECB679EA-4760-45C6-9F70-DA7F88EB1E82}" type="sibTrans" cxnId="{92410128-7A17-4450-86D0-9DB460CF17C8}">
      <dgm:prSet/>
      <dgm:spPr/>
      <dgm:t>
        <a:bodyPr/>
        <a:lstStyle/>
        <a:p>
          <a:endParaRPr lang="en-US"/>
        </a:p>
      </dgm:t>
    </dgm:pt>
    <dgm:pt modelId="{CFA910C8-4699-4CC6-AC9B-B760DD614F6C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FA144D3-B69D-4DE6-994F-CE255661BCEC}" type="parTrans" cxnId="{917A61A7-CDD4-4D19-BE11-8E52B5EC48E1}">
      <dgm:prSet/>
      <dgm:spPr/>
      <dgm:t>
        <a:bodyPr/>
        <a:lstStyle/>
        <a:p>
          <a:endParaRPr lang="en-US"/>
        </a:p>
      </dgm:t>
    </dgm:pt>
    <dgm:pt modelId="{FB623D95-46A5-4DC4-B6BC-20CCB80A07BA}" type="sibTrans" cxnId="{917A61A7-CDD4-4D19-BE11-8E52B5EC48E1}">
      <dgm:prSet/>
      <dgm:spPr/>
      <dgm:t>
        <a:bodyPr/>
        <a:lstStyle/>
        <a:p>
          <a:endParaRPr lang="en-US"/>
        </a:p>
      </dgm:t>
    </dgm:pt>
    <dgm:pt modelId="{BBAA69DB-7F8B-4261-889E-A1981547BF3B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Easily assess if you’re reaching your audience</a:t>
          </a:r>
          <a:endParaRPr lang="en-US" dirty="0">
            <a:solidFill>
              <a:schemeClr val="accent1"/>
            </a:solidFill>
          </a:endParaRPr>
        </a:p>
      </dgm:t>
    </dgm:pt>
    <dgm:pt modelId="{A064A31F-5469-4CDB-9FD3-907B1D7CC9C6}" type="parTrans" cxnId="{7050D45C-8EAD-4EA6-8511-58126C97F587}">
      <dgm:prSet/>
      <dgm:spPr/>
      <dgm:t>
        <a:bodyPr/>
        <a:lstStyle/>
        <a:p>
          <a:endParaRPr lang="en-US"/>
        </a:p>
      </dgm:t>
    </dgm:pt>
    <dgm:pt modelId="{A12316B4-96C6-443C-A35D-8449DF77C994}" type="sibTrans" cxnId="{7050D45C-8EAD-4EA6-8511-58126C97F587}">
      <dgm:prSet/>
      <dgm:spPr/>
      <dgm:t>
        <a:bodyPr/>
        <a:lstStyle/>
        <a:p>
          <a:endParaRPr lang="en-US"/>
        </a:p>
      </dgm:t>
    </dgm:pt>
    <dgm:pt modelId="{53A5FCA0-D056-4047-8BD4-9B6863B6C326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Instant ability to gauge impact; data to drive future outreach</a:t>
          </a:r>
          <a:endParaRPr lang="en-US" sz="1700" dirty="0">
            <a:solidFill>
              <a:schemeClr val="accent1"/>
            </a:solidFill>
          </a:endParaRPr>
        </a:p>
      </dgm:t>
    </dgm:pt>
    <dgm:pt modelId="{95325ACA-8408-41DA-B30A-F666BD19700A}" type="parTrans" cxnId="{D1B75DBB-68C8-4830-9CAF-DCAA34292CCD}">
      <dgm:prSet/>
      <dgm:spPr/>
      <dgm:t>
        <a:bodyPr/>
        <a:lstStyle/>
        <a:p>
          <a:endParaRPr lang="en-US"/>
        </a:p>
      </dgm:t>
    </dgm:pt>
    <dgm:pt modelId="{287B590C-EEB7-47FC-97F2-6FD4C0866097}" type="sibTrans" cxnId="{D1B75DBB-68C8-4830-9CAF-DCAA34292CCD}">
      <dgm:prSet/>
      <dgm:spPr/>
      <dgm:t>
        <a:bodyPr/>
        <a:lstStyle/>
        <a:p>
          <a:endParaRPr lang="en-US"/>
        </a:p>
      </dgm:t>
    </dgm:pt>
    <dgm:pt modelId="{FB05A944-978E-4BBE-B131-4E5C9396FFBD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5D43B02F-1BAF-4056-BB8D-11031B5E9E82}" type="parTrans" cxnId="{C6A49C52-2947-4B97-A47A-8D38570BF037}">
      <dgm:prSet/>
      <dgm:spPr/>
    </dgm:pt>
    <dgm:pt modelId="{609AD998-7B0E-4F28-86BC-3D76A958CC5D}" type="sibTrans" cxnId="{C6A49C52-2947-4B97-A47A-8D38570BF037}">
      <dgm:prSet/>
      <dgm:spPr/>
    </dgm:pt>
    <dgm:pt modelId="{D7DF4746-2F63-4030-80A3-B0942E169419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Easy to use; easy to see what’s next</a:t>
          </a:r>
          <a:endParaRPr lang="en-US" dirty="0">
            <a:solidFill>
              <a:schemeClr val="accent1"/>
            </a:solidFill>
          </a:endParaRPr>
        </a:p>
      </dgm:t>
    </dgm:pt>
    <dgm:pt modelId="{58420D96-E720-41A0-B4A7-187D71F3E842}" type="parTrans" cxnId="{2233E96A-FDFE-401C-8A00-D345CE726971}">
      <dgm:prSet/>
      <dgm:spPr/>
      <dgm:t>
        <a:bodyPr/>
        <a:lstStyle/>
        <a:p>
          <a:endParaRPr lang="en-US"/>
        </a:p>
      </dgm:t>
    </dgm:pt>
    <dgm:pt modelId="{56D82AF1-03B3-4713-8A04-F5488D40C017}" type="sibTrans" cxnId="{2233E96A-FDFE-401C-8A00-D345CE726971}">
      <dgm:prSet/>
      <dgm:spPr/>
      <dgm:t>
        <a:bodyPr/>
        <a:lstStyle/>
        <a:p>
          <a:endParaRPr lang="en-US"/>
        </a:p>
      </dgm:t>
    </dgm:pt>
    <dgm:pt modelId="{6F799BC9-2586-4AFF-A03D-FDB78B771B30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Personalized and dynamic</a:t>
          </a:r>
          <a:endParaRPr lang="en-US" dirty="0">
            <a:solidFill>
              <a:schemeClr val="accent1"/>
            </a:solidFill>
          </a:endParaRPr>
        </a:p>
      </dgm:t>
    </dgm:pt>
    <dgm:pt modelId="{053BCCDD-7B22-4BC5-AA7D-BE99C87ADB74}" type="parTrans" cxnId="{162D44B2-1339-462C-B982-30CE42E7E3C9}">
      <dgm:prSet/>
      <dgm:spPr/>
      <dgm:t>
        <a:bodyPr/>
        <a:lstStyle/>
        <a:p>
          <a:endParaRPr lang="en-US"/>
        </a:p>
      </dgm:t>
    </dgm:pt>
    <dgm:pt modelId="{19F9DEED-2640-48B4-8ED0-900CB556A330}" type="sibTrans" cxnId="{162D44B2-1339-462C-B982-30CE42E7E3C9}">
      <dgm:prSet/>
      <dgm:spPr/>
      <dgm:t>
        <a:bodyPr/>
        <a:lstStyle/>
        <a:p>
          <a:endParaRPr lang="en-US"/>
        </a:p>
      </dgm:t>
    </dgm:pt>
    <dgm:pt modelId="{C1428C79-E4B8-4AF0-BA55-256AE170B0BE}">
      <dgm:prSet phldrT="[Text]"/>
      <dgm:spPr/>
      <dgm:t>
        <a:bodyPr anchor="ctr"/>
        <a:lstStyle/>
        <a:p>
          <a:r>
            <a:rPr lang="en-US" dirty="0" smtClean="0"/>
            <a:t>Integration</a:t>
          </a:r>
          <a:endParaRPr lang="en-US" dirty="0"/>
        </a:p>
      </dgm:t>
    </dgm:pt>
    <dgm:pt modelId="{9A6EE708-609A-4A4F-AA7D-98DA69693077}" type="parTrans" cxnId="{D4CE6C44-DA33-411C-BFD4-FCB0C784D2AC}">
      <dgm:prSet/>
      <dgm:spPr/>
    </dgm:pt>
    <dgm:pt modelId="{7BDB39C5-DBC0-418F-AF7E-D3763FC78C91}" type="sibTrans" cxnId="{D4CE6C44-DA33-411C-BFD4-FCB0C784D2AC}">
      <dgm:prSet/>
      <dgm:spPr/>
    </dgm:pt>
    <dgm:pt modelId="{9073FDB4-BBFE-4C13-8F2E-8CA1FAD92C5F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Delivered, maintained, enhanced by Ellucian; tailored by you</a:t>
          </a:r>
        </a:p>
      </dgm:t>
    </dgm:pt>
    <dgm:pt modelId="{4BC0977A-BB11-4B0A-8EEF-674FF9AF3432}" type="parTrans" cxnId="{A007512D-BC5A-4549-92FF-F1611161137E}">
      <dgm:prSet/>
      <dgm:spPr/>
      <dgm:t>
        <a:bodyPr/>
        <a:lstStyle/>
        <a:p>
          <a:endParaRPr lang="en-US"/>
        </a:p>
      </dgm:t>
    </dgm:pt>
    <dgm:pt modelId="{E9E54E1B-FF57-4C3F-B573-ED89F7A2C01F}" type="sibTrans" cxnId="{A007512D-BC5A-4549-92FF-F1611161137E}">
      <dgm:prSet/>
      <dgm:spPr/>
      <dgm:t>
        <a:bodyPr/>
        <a:lstStyle/>
        <a:p>
          <a:endParaRPr lang="en-US"/>
        </a:p>
      </dgm:t>
    </dgm:pt>
    <dgm:pt modelId="{413818D8-18B4-478D-8665-17B16FDDC2DC}">
      <dgm:prSet phldrT="[Text]"/>
      <dgm:spPr/>
      <dgm:t>
        <a:bodyPr anchor="ctr"/>
        <a:lstStyle/>
        <a:p>
          <a:r>
            <a:rPr lang="en-US" dirty="0" smtClean="0">
              <a:solidFill>
                <a:schemeClr val="accent1"/>
              </a:solidFill>
            </a:rPr>
            <a:t>Powered by web services; automated integration</a:t>
          </a:r>
        </a:p>
      </dgm:t>
    </dgm:pt>
    <dgm:pt modelId="{82A307A6-6EDA-4389-9B4A-F71512F6B740}" type="parTrans" cxnId="{E71EF07B-06B4-4C13-BE5D-5958C1066100}">
      <dgm:prSet/>
      <dgm:spPr/>
      <dgm:t>
        <a:bodyPr/>
        <a:lstStyle/>
        <a:p>
          <a:endParaRPr lang="en-US"/>
        </a:p>
      </dgm:t>
    </dgm:pt>
    <dgm:pt modelId="{3D16A94D-8C38-40D1-9DE7-6BC31F8BE1BC}" type="sibTrans" cxnId="{E71EF07B-06B4-4C13-BE5D-5958C1066100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15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15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10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15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10"/>
      <dgm:spPr/>
    </dgm:pt>
    <dgm:pt modelId="{8B4360D0-51C5-4A21-A812-4F2CF0D5A07D}" type="pres">
      <dgm:prSet presAssocID="{444FE96A-5777-4E07-A3C1-95C5D625DAD6}" presName="vertSpace2b" presStyleCnt="0"/>
      <dgm:spPr/>
    </dgm:pt>
    <dgm:pt modelId="{CF48726C-BEC8-483B-B126-14BC76F52CD2}" type="pres">
      <dgm:prSet presAssocID="{FB05A944-978E-4BBE-B131-4E5C9396FFBD}" presName="thickLine" presStyleLbl="alignNode1" presStyleIdx="1" presStyleCnt="5"/>
      <dgm:spPr/>
    </dgm:pt>
    <dgm:pt modelId="{C2676CDB-4D22-4AE3-8A51-B24B2B22B2EA}" type="pres">
      <dgm:prSet presAssocID="{FB05A944-978E-4BBE-B131-4E5C9396FFBD}" presName="horz1" presStyleCnt="0"/>
      <dgm:spPr/>
    </dgm:pt>
    <dgm:pt modelId="{AC4A3776-C40A-40EE-9B7F-67845EE328D6}" type="pres">
      <dgm:prSet presAssocID="{FB05A944-978E-4BBE-B131-4E5C9396FFBD}" presName="tx1" presStyleLbl="revTx" presStyleIdx="3" presStyleCnt="15" custScaleX="127580"/>
      <dgm:spPr/>
      <dgm:t>
        <a:bodyPr/>
        <a:lstStyle/>
        <a:p>
          <a:endParaRPr lang="en-US"/>
        </a:p>
      </dgm:t>
    </dgm:pt>
    <dgm:pt modelId="{8BA25AC7-9A6A-4E55-AF10-9FFC1EB70A36}" type="pres">
      <dgm:prSet presAssocID="{FB05A944-978E-4BBE-B131-4E5C9396FFBD}" presName="vert1" presStyleCnt="0"/>
      <dgm:spPr/>
    </dgm:pt>
    <dgm:pt modelId="{02206853-484D-4960-8B71-BCB40B950B30}" type="pres">
      <dgm:prSet presAssocID="{D7DF4746-2F63-4030-80A3-B0942E169419}" presName="vertSpace2a" presStyleCnt="0"/>
      <dgm:spPr/>
    </dgm:pt>
    <dgm:pt modelId="{D6C057CB-C3AF-4549-88F9-BF31E404B689}" type="pres">
      <dgm:prSet presAssocID="{D7DF4746-2F63-4030-80A3-B0942E169419}" presName="horz2" presStyleCnt="0"/>
      <dgm:spPr/>
    </dgm:pt>
    <dgm:pt modelId="{7C294801-1C96-4B75-8EA3-8609E6FF1496}" type="pres">
      <dgm:prSet presAssocID="{D7DF4746-2F63-4030-80A3-B0942E169419}" presName="horzSpace2" presStyleCnt="0"/>
      <dgm:spPr/>
    </dgm:pt>
    <dgm:pt modelId="{9C637690-69B6-4D94-94BF-205C7B9F3B87}" type="pres">
      <dgm:prSet presAssocID="{D7DF4746-2F63-4030-80A3-B0942E169419}" presName="tx2" presStyleLbl="revTx" presStyleIdx="4" presStyleCnt="15"/>
      <dgm:spPr/>
      <dgm:t>
        <a:bodyPr/>
        <a:lstStyle/>
        <a:p>
          <a:endParaRPr lang="en-US"/>
        </a:p>
      </dgm:t>
    </dgm:pt>
    <dgm:pt modelId="{464DD565-DE80-44D7-8DEF-C83A6F125AA9}" type="pres">
      <dgm:prSet presAssocID="{D7DF4746-2F63-4030-80A3-B0942E169419}" presName="vert2" presStyleCnt="0"/>
      <dgm:spPr/>
    </dgm:pt>
    <dgm:pt modelId="{FE698C6D-1365-4FAC-B4DD-8453202D4F36}" type="pres">
      <dgm:prSet presAssocID="{D7DF4746-2F63-4030-80A3-B0942E169419}" presName="thinLine2b" presStyleLbl="callout" presStyleIdx="2" presStyleCnt="10"/>
      <dgm:spPr/>
    </dgm:pt>
    <dgm:pt modelId="{DAEFC4B6-5BFB-426D-86DD-D63B260A105B}" type="pres">
      <dgm:prSet presAssocID="{D7DF4746-2F63-4030-80A3-B0942E169419}" presName="vertSpace2b" presStyleCnt="0"/>
      <dgm:spPr/>
    </dgm:pt>
    <dgm:pt modelId="{9A4E2DF6-EB73-4EB4-84D9-0A1B19F45680}" type="pres">
      <dgm:prSet presAssocID="{6F799BC9-2586-4AFF-A03D-FDB78B771B30}" presName="horz2" presStyleCnt="0"/>
      <dgm:spPr/>
    </dgm:pt>
    <dgm:pt modelId="{D277FB4D-939B-46D1-AD41-5DE13BF03057}" type="pres">
      <dgm:prSet presAssocID="{6F799BC9-2586-4AFF-A03D-FDB78B771B30}" presName="horzSpace2" presStyleCnt="0"/>
      <dgm:spPr/>
    </dgm:pt>
    <dgm:pt modelId="{4CEEA8C8-38B7-4166-8D48-C7A0A9C4CC2C}" type="pres">
      <dgm:prSet presAssocID="{6F799BC9-2586-4AFF-A03D-FDB78B771B30}" presName="tx2" presStyleLbl="revTx" presStyleIdx="5" presStyleCnt="15"/>
      <dgm:spPr/>
      <dgm:t>
        <a:bodyPr/>
        <a:lstStyle/>
        <a:p>
          <a:endParaRPr lang="en-US"/>
        </a:p>
      </dgm:t>
    </dgm:pt>
    <dgm:pt modelId="{A41FB425-0769-495D-9340-1C34D3FDD408}" type="pres">
      <dgm:prSet presAssocID="{6F799BC9-2586-4AFF-A03D-FDB78B771B30}" presName="vert2" presStyleCnt="0"/>
      <dgm:spPr/>
    </dgm:pt>
    <dgm:pt modelId="{59899B38-02B2-43B3-B7A2-1B2B4EEEBAE0}" type="pres">
      <dgm:prSet presAssocID="{6F799BC9-2586-4AFF-A03D-FDB78B771B30}" presName="thinLine2b" presStyleLbl="callout" presStyleIdx="3" presStyleCnt="10"/>
      <dgm:spPr/>
    </dgm:pt>
    <dgm:pt modelId="{49E16FA6-2191-4521-80CF-355605865BCA}" type="pres">
      <dgm:prSet presAssocID="{6F799BC9-2586-4AFF-A03D-FDB78B771B30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15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FD682242-AEB5-4B30-A861-346D333970D9}" type="pres">
      <dgm:prSet presAssocID="{A3DEF6B6-0FB0-4FCE-96FA-16A63829A662}" presName="vertSpace2a" presStyleCnt="0"/>
      <dgm:spPr/>
    </dgm:pt>
    <dgm:pt modelId="{8C09EB14-FBE2-4B73-89DB-C886F4780AAB}" type="pres">
      <dgm:prSet presAssocID="{A3DEF6B6-0FB0-4FCE-96FA-16A63829A662}" presName="horz2" presStyleCnt="0"/>
      <dgm:spPr/>
    </dgm:pt>
    <dgm:pt modelId="{DAD8B24D-17BD-42A1-AE08-801523EBE4E7}" type="pres">
      <dgm:prSet presAssocID="{A3DEF6B6-0FB0-4FCE-96FA-16A63829A662}" presName="horzSpace2" presStyleCnt="0"/>
      <dgm:spPr/>
    </dgm:pt>
    <dgm:pt modelId="{CCA4D2AB-1F0A-4412-A870-44A55931E8DB}" type="pres">
      <dgm:prSet presAssocID="{A3DEF6B6-0FB0-4FCE-96FA-16A63829A662}" presName="tx2" presStyleLbl="revTx" presStyleIdx="7" presStyleCnt="15"/>
      <dgm:spPr/>
      <dgm:t>
        <a:bodyPr/>
        <a:lstStyle/>
        <a:p>
          <a:endParaRPr lang="en-US"/>
        </a:p>
      </dgm:t>
    </dgm:pt>
    <dgm:pt modelId="{92B80709-A411-49CE-B7C5-5EFF7DBBC836}" type="pres">
      <dgm:prSet presAssocID="{A3DEF6B6-0FB0-4FCE-96FA-16A63829A662}" presName="vert2" presStyleCnt="0"/>
      <dgm:spPr/>
    </dgm:pt>
    <dgm:pt modelId="{8DD87F4F-E4C7-4D39-A3AE-3B87872DEBD7}" type="pres">
      <dgm:prSet presAssocID="{A3DEF6B6-0FB0-4FCE-96FA-16A63829A662}" presName="thinLine2b" presStyleLbl="callout" presStyleIdx="4" presStyleCnt="10"/>
      <dgm:spPr/>
    </dgm:pt>
    <dgm:pt modelId="{76D4360F-16F0-4D25-99F6-84E903AF7D1E}" type="pres">
      <dgm:prSet presAssocID="{A3DEF6B6-0FB0-4FCE-96FA-16A63829A662}" presName="vertSpace2b" presStyleCnt="0"/>
      <dgm:spPr/>
    </dgm:pt>
    <dgm:pt modelId="{8E897389-8BBA-4838-B996-655AB30D4F84}" type="pres">
      <dgm:prSet presAssocID="{CFA910C8-4699-4CC6-AC9B-B760DD614F6C}" presName="horz2" presStyleCnt="0"/>
      <dgm:spPr/>
    </dgm:pt>
    <dgm:pt modelId="{4E01F406-A33A-4E4E-9032-B931B4A8A196}" type="pres">
      <dgm:prSet presAssocID="{CFA910C8-4699-4CC6-AC9B-B760DD614F6C}" presName="horzSpace2" presStyleCnt="0"/>
      <dgm:spPr/>
    </dgm:pt>
    <dgm:pt modelId="{BEBF2C64-FCF5-405C-B851-9559778A1DB7}" type="pres">
      <dgm:prSet presAssocID="{CFA910C8-4699-4CC6-AC9B-B760DD614F6C}" presName="tx2" presStyleLbl="revTx" presStyleIdx="8" presStyleCnt="15"/>
      <dgm:spPr/>
      <dgm:t>
        <a:bodyPr/>
        <a:lstStyle/>
        <a:p>
          <a:endParaRPr lang="en-US"/>
        </a:p>
      </dgm:t>
    </dgm:pt>
    <dgm:pt modelId="{05B04C71-C3C8-4E05-835B-9515E4B23E03}" type="pres">
      <dgm:prSet presAssocID="{CFA910C8-4699-4CC6-AC9B-B760DD614F6C}" presName="vert2" presStyleCnt="0"/>
      <dgm:spPr/>
    </dgm:pt>
    <dgm:pt modelId="{78D0CA80-4C85-456C-8520-E53DCB1BE170}" type="pres">
      <dgm:prSet presAssocID="{CFA910C8-4699-4CC6-AC9B-B760DD614F6C}" presName="thinLine2b" presStyleLbl="callout" presStyleIdx="5" presStyleCnt="10"/>
      <dgm:spPr/>
    </dgm:pt>
    <dgm:pt modelId="{0DEA5DB4-5E29-4C13-B71F-2FA3A3A5314A}" type="pres">
      <dgm:prSet presAssocID="{CFA910C8-4699-4CC6-AC9B-B760DD614F6C}" presName="vertSpace2b" presStyleCnt="0"/>
      <dgm:spPr/>
    </dgm:pt>
    <dgm:pt modelId="{94820DDF-8C29-4A07-9632-836C73BCBC7E}" type="pres">
      <dgm:prSet presAssocID="{C1428C79-E4B8-4AF0-BA55-256AE170B0BE}" presName="thickLine" presStyleLbl="alignNode1" presStyleIdx="3" presStyleCnt="5"/>
      <dgm:spPr/>
    </dgm:pt>
    <dgm:pt modelId="{5945FC67-EDE0-4C77-9EA0-C7B2A56E63C4}" type="pres">
      <dgm:prSet presAssocID="{C1428C79-E4B8-4AF0-BA55-256AE170B0BE}" presName="horz1" presStyleCnt="0"/>
      <dgm:spPr/>
    </dgm:pt>
    <dgm:pt modelId="{C97FB77A-E93D-4B07-8953-B84644EAD1BF}" type="pres">
      <dgm:prSet presAssocID="{C1428C79-E4B8-4AF0-BA55-256AE170B0BE}" presName="tx1" presStyleLbl="revTx" presStyleIdx="9" presStyleCnt="15" custScaleX="127580"/>
      <dgm:spPr/>
      <dgm:t>
        <a:bodyPr/>
        <a:lstStyle/>
        <a:p>
          <a:endParaRPr lang="en-US"/>
        </a:p>
      </dgm:t>
    </dgm:pt>
    <dgm:pt modelId="{DC9ED716-1929-412E-A7C9-E62A49F4F92F}" type="pres">
      <dgm:prSet presAssocID="{C1428C79-E4B8-4AF0-BA55-256AE170B0BE}" presName="vert1" presStyleCnt="0"/>
      <dgm:spPr/>
    </dgm:pt>
    <dgm:pt modelId="{1BB52D1A-2972-484E-AC7F-F4B975719977}" type="pres">
      <dgm:prSet presAssocID="{9073FDB4-BBFE-4C13-8F2E-8CA1FAD92C5F}" presName="vertSpace2a" presStyleCnt="0"/>
      <dgm:spPr/>
    </dgm:pt>
    <dgm:pt modelId="{4B77C009-862E-4359-9F6F-19DFC96224A2}" type="pres">
      <dgm:prSet presAssocID="{9073FDB4-BBFE-4C13-8F2E-8CA1FAD92C5F}" presName="horz2" presStyleCnt="0"/>
      <dgm:spPr/>
    </dgm:pt>
    <dgm:pt modelId="{72686913-6430-41EC-8C55-54E0954E7D7A}" type="pres">
      <dgm:prSet presAssocID="{9073FDB4-BBFE-4C13-8F2E-8CA1FAD92C5F}" presName="horzSpace2" presStyleCnt="0"/>
      <dgm:spPr/>
    </dgm:pt>
    <dgm:pt modelId="{318BF373-E582-4570-A0AF-C001D562E607}" type="pres">
      <dgm:prSet presAssocID="{9073FDB4-BBFE-4C13-8F2E-8CA1FAD92C5F}" presName="tx2" presStyleLbl="revTx" presStyleIdx="10" presStyleCnt="15"/>
      <dgm:spPr/>
      <dgm:t>
        <a:bodyPr/>
        <a:lstStyle/>
        <a:p>
          <a:endParaRPr lang="en-US"/>
        </a:p>
      </dgm:t>
    </dgm:pt>
    <dgm:pt modelId="{4FFDF7F1-7DBD-44DF-8810-533EC6F0AA73}" type="pres">
      <dgm:prSet presAssocID="{9073FDB4-BBFE-4C13-8F2E-8CA1FAD92C5F}" presName="vert2" presStyleCnt="0"/>
      <dgm:spPr/>
    </dgm:pt>
    <dgm:pt modelId="{42D27334-4EF9-46EB-8464-97D26E3BA6FE}" type="pres">
      <dgm:prSet presAssocID="{9073FDB4-BBFE-4C13-8F2E-8CA1FAD92C5F}" presName="thinLine2b" presStyleLbl="callout" presStyleIdx="6" presStyleCnt="10"/>
      <dgm:spPr/>
    </dgm:pt>
    <dgm:pt modelId="{BD16D21A-AE4B-4D69-B776-0EEF3828BD2E}" type="pres">
      <dgm:prSet presAssocID="{9073FDB4-BBFE-4C13-8F2E-8CA1FAD92C5F}" presName="vertSpace2b" presStyleCnt="0"/>
      <dgm:spPr/>
    </dgm:pt>
    <dgm:pt modelId="{74E77B86-F977-4C02-90EE-279F92870F4D}" type="pres">
      <dgm:prSet presAssocID="{413818D8-18B4-478D-8665-17B16FDDC2DC}" presName="horz2" presStyleCnt="0"/>
      <dgm:spPr/>
    </dgm:pt>
    <dgm:pt modelId="{DA671B79-CB6E-487C-846A-5ADCE3796D05}" type="pres">
      <dgm:prSet presAssocID="{413818D8-18B4-478D-8665-17B16FDDC2DC}" presName="horzSpace2" presStyleCnt="0"/>
      <dgm:spPr/>
    </dgm:pt>
    <dgm:pt modelId="{4DE4B893-8EFB-4552-A790-EB1966808B83}" type="pres">
      <dgm:prSet presAssocID="{413818D8-18B4-478D-8665-17B16FDDC2DC}" presName="tx2" presStyleLbl="revTx" presStyleIdx="11" presStyleCnt="15"/>
      <dgm:spPr/>
      <dgm:t>
        <a:bodyPr/>
        <a:lstStyle/>
        <a:p>
          <a:endParaRPr lang="en-US"/>
        </a:p>
      </dgm:t>
    </dgm:pt>
    <dgm:pt modelId="{14B6E5FA-698F-4355-9C06-0EA5E6CAC364}" type="pres">
      <dgm:prSet presAssocID="{413818D8-18B4-478D-8665-17B16FDDC2DC}" presName="vert2" presStyleCnt="0"/>
      <dgm:spPr/>
    </dgm:pt>
    <dgm:pt modelId="{BF9FE300-A633-4767-8595-F7081229D5B8}" type="pres">
      <dgm:prSet presAssocID="{413818D8-18B4-478D-8665-17B16FDDC2DC}" presName="thinLine2b" presStyleLbl="callout" presStyleIdx="7" presStyleCnt="10"/>
      <dgm:spPr/>
    </dgm:pt>
    <dgm:pt modelId="{69179887-CF64-487B-8EC6-3707D5085755}" type="pres">
      <dgm:prSet presAssocID="{413818D8-18B4-478D-8665-17B16FDDC2DC}" presName="vertSpace2b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12" presStyleCnt="15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  <dgm:pt modelId="{0939526F-E85B-4AEE-99C2-297E044D2B36}" type="pres">
      <dgm:prSet presAssocID="{BBAA69DB-7F8B-4261-889E-A1981547BF3B}" presName="vertSpace2a" presStyleCnt="0"/>
      <dgm:spPr/>
    </dgm:pt>
    <dgm:pt modelId="{EB1CD5D7-19D6-4265-A443-0A94EC32CB9B}" type="pres">
      <dgm:prSet presAssocID="{BBAA69DB-7F8B-4261-889E-A1981547BF3B}" presName="horz2" presStyleCnt="0"/>
      <dgm:spPr/>
    </dgm:pt>
    <dgm:pt modelId="{E0EE3D9E-0361-498F-9433-0A28F889E3A6}" type="pres">
      <dgm:prSet presAssocID="{BBAA69DB-7F8B-4261-889E-A1981547BF3B}" presName="horzSpace2" presStyleCnt="0"/>
      <dgm:spPr/>
    </dgm:pt>
    <dgm:pt modelId="{4D67FF58-7F20-4259-95EE-0F1780409606}" type="pres">
      <dgm:prSet presAssocID="{BBAA69DB-7F8B-4261-889E-A1981547BF3B}" presName="tx2" presStyleLbl="revTx" presStyleIdx="13" presStyleCnt="15"/>
      <dgm:spPr/>
      <dgm:t>
        <a:bodyPr/>
        <a:lstStyle/>
        <a:p>
          <a:endParaRPr lang="en-US"/>
        </a:p>
      </dgm:t>
    </dgm:pt>
    <dgm:pt modelId="{27C6031C-96D9-4D57-9879-2C9B95F92CD1}" type="pres">
      <dgm:prSet presAssocID="{BBAA69DB-7F8B-4261-889E-A1981547BF3B}" presName="vert2" presStyleCnt="0"/>
      <dgm:spPr/>
    </dgm:pt>
    <dgm:pt modelId="{14592986-BF3F-460F-BD4A-8697A24F1B7D}" type="pres">
      <dgm:prSet presAssocID="{BBAA69DB-7F8B-4261-889E-A1981547BF3B}" presName="thinLine2b" presStyleLbl="callout" presStyleIdx="8" presStyleCnt="10"/>
      <dgm:spPr/>
    </dgm:pt>
    <dgm:pt modelId="{4E17A36F-D4D6-4FE9-8E05-495B20FC4194}" type="pres">
      <dgm:prSet presAssocID="{BBAA69DB-7F8B-4261-889E-A1981547BF3B}" presName="vertSpace2b" presStyleCnt="0"/>
      <dgm:spPr/>
    </dgm:pt>
    <dgm:pt modelId="{2640CF84-1B59-423C-AD93-DA61DF3154CF}" type="pres">
      <dgm:prSet presAssocID="{53A5FCA0-D056-4047-8BD4-9B6863B6C326}" presName="horz2" presStyleCnt="0"/>
      <dgm:spPr/>
    </dgm:pt>
    <dgm:pt modelId="{2E3239B8-3342-4258-8DC6-5F35D7A19EFB}" type="pres">
      <dgm:prSet presAssocID="{53A5FCA0-D056-4047-8BD4-9B6863B6C326}" presName="horzSpace2" presStyleCnt="0"/>
      <dgm:spPr/>
    </dgm:pt>
    <dgm:pt modelId="{EA3119C0-E385-446F-94CD-1AF4A417DB08}" type="pres">
      <dgm:prSet presAssocID="{53A5FCA0-D056-4047-8BD4-9B6863B6C326}" presName="tx2" presStyleLbl="revTx" presStyleIdx="14" presStyleCnt="15"/>
      <dgm:spPr/>
      <dgm:t>
        <a:bodyPr/>
        <a:lstStyle/>
        <a:p>
          <a:endParaRPr lang="en-US"/>
        </a:p>
      </dgm:t>
    </dgm:pt>
    <dgm:pt modelId="{8B74D0C3-9029-48AC-AAD7-979EF394FDB9}" type="pres">
      <dgm:prSet presAssocID="{53A5FCA0-D056-4047-8BD4-9B6863B6C326}" presName="vert2" presStyleCnt="0"/>
      <dgm:spPr/>
    </dgm:pt>
    <dgm:pt modelId="{6E4AE174-11A6-498D-9BF7-94EB6937643C}" type="pres">
      <dgm:prSet presAssocID="{53A5FCA0-D056-4047-8BD4-9B6863B6C326}" presName="thinLine2b" presStyleLbl="callout" presStyleIdx="9" presStyleCnt="10"/>
      <dgm:spPr/>
    </dgm:pt>
    <dgm:pt modelId="{CA9B3CD0-ABA1-44BC-B10E-540A2747217C}" type="pres">
      <dgm:prSet presAssocID="{53A5FCA0-D056-4047-8BD4-9B6863B6C326}" presName="vertSpace2b" presStyleCnt="0"/>
      <dgm:spPr/>
    </dgm:pt>
  </dgm:ptLst>
  <dgm:cxnLst>
    <dgm:cxn modelId="{37D22C1C-5C4D-4CF5-9757-4540FC43C3F5}" type="presOf" srcId="{6F799BC9-2586-4AFF-A03D-FDB78B771B30}" destId="{4CEEA8C8-38B7-4166-8D48-C7A0A9C4CC2C}" srcOrd="0" destOrd="0" presId="urn:microsoft.com/office/officeart/2008/layout/LinedList"/>
    <dgm:cxn modelId="{045EBB24-BCDA-46D1-82E9-0E865CF9F117}" type="presOf" srcId="{CFA910C8-4699-4CC6-AC9B-B760DD614F6C}" destId="{BEBF2C64-FCF5-405C-B851-9559778A1DB7}" srcOrd="0" destOrd="0" presId="urn:microsoft.com/office/officeart/2008/layout/LinedList"/>
    <dgm:cxn modelId="{1B31BAEE-F4AD-4C23-84F0-6838EF645A1B}" type="presOf" srcId="{5A7F56AE-5251-482D-B5D2-F996D3734E32}" destId="{ED50C678-16D0-4539-A0D9-CE34AD5A6EFD}" srcOrd="0" destOrd="0" presId="urn:microsoft.com/office/officeart/2008/layout/LinedList"/>
    <dgm:cxn modelId="{D4CE6C44-DA33-411C-BFD4-FCB0C784D2AC}" srcId="{C19A1566-05DE-4BD0-82EC-562BC9AAA380}" destId="{C1428C79-E4B8-4AF0-BA55-256AE170B0BE}" srcOrd="3" destOrd="0" parTransId="{9A6EE708-609A-4A4F-AA7D-98DA69693077}" sibTransId="{7BDB39C5-DBC0-418F-AF7E-D3763FC78C91}"/>
    <dgm:cxn modelId="{CF9C6462-6C28-4974-B612-FE96E0CA7AF2}" type="presOf" srcId="{42ADE4E9-61A9-403B-A996-85AA07DEDAA2}" destId="{72EFB41B-00B9-45B3-9ECA-54295E08EA6D}" srcOrd="0" destOrd="0" presId="urn:microsoft.com/office/officeart/2008/layout/LinedList"/>
    <dgm:cxn modelId="{3DB79B0F-738D-4C05-9A7B-7822980C1192}" type="presOf" srcId="{BBAA69DB-7F8B-4261-889E-A1981547BF3B}" destId="{4D67FF58-7F20-4259-95EE-0F1780409606}" srcOrd="0" destOrd="0" presId="urn:microsoft.com/office/officeart/2008/layout/LinedList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995CAF49-1E2B-46B4-95AF-07614E89AC86}" type="presOf" srcId="{A3DEF6B6-0FB0-4FCE-96FA-16A63829A662}" destId="{CCA4D2AB-1F0A-4412-A870-44A55931E8DB}" srcOrd="0" destOrd="0" presId="urn:microsoft.com/office/officeart/2008/layout/LinedList"/>
    <dgm:cxn modelId="{47F4B6F8-F12A-4B60-B982-D483E9584434}" type="presOf" srcId="{C1428C79-E4B8-4AF0-BA55-256AE170B0BE}" destId="{C97FB77A-E93D-4B07-8953-B84644EAD1BF}" srcOrd="0" destOrd="0" presId="urn:microsoft.com/office/officeart/2008/layout/LinedList"/>
    <dgm:cxn modelId="{A007512D-BC5A-4549-92FF-F1611161137E}" srcId="{C1428C79-E4B8-4AF0-BA55-256AE170B0BE}" destId="{9073FDB4-BBFE-4C13-8F2E-8CA1FAD92C5F}" srcOrd="0" destOrd="0" parTransId="{4BC0977A-BB11-4B0A-8EEF-674FF9AF3432}" sibTransId="{E9E54E1B-FF57-4C3F-B573-ED89F7A2C01F}"/>
    <dgm:cxn modelId="{1C7301AB-CA81-4285-8949-01660F45B086}" type="presOf" srcId="{C19A1566-05DE-4BD0-82EC-562BC9AAA380}" destId="{CC4D1AE3-8700-4938-851E-3C0D5F2D0773}" srcOrd="0" destOrd="0" presId="urn:microsoft.com/office/officeart/2008/layout/LinedList"/>
    <dgm:cxn modelId="{E71EF07B-06B4-4C13-BE5D-5958C1066100}" srcId="{C1428C79-E4B8-4AF0-BA55-256AE170B0BE}" destId="{413818D8-18B4-478D-8665-17B16FDDC2DC}" srcOrd="1" destOrd="0" parTransId="{82A307A6-6EDA-4389-9B4A-F71512F6B740}" sibTransId="{3D16A94D-8C38-40D1-9DE7-6BC31F8BE1BC}"/>
    <dgm:cxn modelId="{39472AA9-1A96-46AB-AE48-E038AF163B0A}" type="presOf" srcId="{97EC6E67-9C38-445C-84CC-AF548BCC09FD}" destId="{8616B24D-F617-4B4C-AFBC-146A92FAAB8B}" srcOrd="0" destOrd="0" presId="urn:microsoft.com/office/officeart/2008/layout/LinedList"/>
    <dgm:cxn modelId="{C6A49C52-2947-4B97-A47A-8D38570BF037}" srcId="{C19A1566-05DE-4BD0-82EC-562BC9AAA380}" destId="{FB05A944-978E-4BBE-B131-4E5C9396FFBD}" srcOrd="1" destOrd="0" parTransId="{5D43B02F-1BAF-4056-BB8D-11031B5E9E82}" sibTransId="{609AD998-7B0E-4F28-86BC-3D76A958CC5D}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162D44B2-1339-462C-B982-30CE42E7E3C9}" srcId="{FB05A944-978E-4BBE-B131-4E5C9396FFBD}" destId="{6F799BC9-2586-4AFF-A03D-FDB78B771B30}" srcOrd="1" destOrd="0" parTransId="{053BCCDD-7B22-4BC5-AA7D-BE99C87ADB74}" sibTransId="{19F9DEED-2640-48B4-8ED0-900CB556A330}"/>
    <dgm:cxn modelId="{2233E96A-FDFE-401C-8A00-D345CE726971}" srcId="{FB05A944-978E-4BBE-B131-4E5C9396FFBD}" destId="{D7DF4746-2F63-4030-80A3-B0942E169419}" srcOrd="0" destOrd="0" parTransId="{58420D96-E720-41A0-B4A7-187D71F3E842}" sibTransId="{56D82AF1-03B3-4713-8A04-F5488D40C017}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8AA40D5F-BA1F-465A-BE1D-23A5629AE34F}" type="presOf" srcId="{53A5FCA0-D056-4047-8BD4-9B6863B6C326}" destId="{EA3119C0-E385-446F-94CD-1AF4A417DB08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917A61A7-CDD4-4D19-BE11-8E52B5EC48E1}" srcId="{5A7F56AE-5251-482D-B5D2-F996D3734E32}" destId="{CFA910C8-4699-4CC6-AC9B-B760DD614F6C}" srcOrd="1" destOrd="0" parTransId="{7FA144D3-B69D-4DE6-994F-CE255661BCEC}" sibTransId="{FB623D95-46A5-4DC4-B6BC-20CCB80A07BA}"/>
    <dgm:cxn modelId="{7050D45C-8EAD-4EA6-8511-58126C97F587}" srcId="{B0F88FCC-C012-4FB7-8D11-0516F25D644D}" destId="{BBAA69DB-7F8B-4261-889E-A1981547BF3B}" srcOrd="0" destOrd="0" parTransId="{A064A31F-5469-4CDB-9FD3-907B1D7CC9C6}" sibTransId="{A12316B4-96C6-443C-A35D-8449DF77C994}"/>
    <dgm:cxn modelId="{D00F31C6-871B-4C96-B62B-9B56BCB90C0E}" type="presOf" srcId="{B0F88FCC-C012-4FB7-8D11-0516F25D644D}" destId="{DF33E3A1-E67B-4B6C-AED7-C1492BABE75C}" srcOrd="0" destOrd="0" presId="urn:microsoft.com/office/officeart/2008/layout/LinedList"/>
    <dgm:cxn modelId="{92410128-7A17-4450-86D0-9DB460CF17C8}" srcId="{5A7F56AE-5251-482D-B5D2-F996D3734E32}" destId="{A3DEF6B6-0FB0-4FCE-96FA-16A63829A662}" srcOrd="0" destOrd="0" parTransId="{EED31138-A318-45B2-A08B-59AB1C434A5B}" sibTransId="{ECB679EA-4760-45C6-9F70-DA7F88EB1E82}"/>
    <dgm:cxn modelId="{7A76C98D-F0B5-430E-A703-E94160680544}" type="presOf" srcId="{413818D8-18B4-478D-8665-17B16FDDC2DC}" destId="{4DE4B893-8EFB-4552-A790-EB1966808B83}" srcOrd="0" destOrd="0" presId="urn:microsoft.com/office/officeart/2008/layout/LinedList"/>
    <dgm:cxn modelId="{CB7ED0C7-3F51-4C68-9777-E3A23B25F3FF}" type="presOf" srcId="{9073FDB4-BBFE-4C13-8F2E-8CA1FAD92C5F}" destId="{318BF373-E582-4570-A0AF-C001D562E607}" srcOrd="0" destOrd="0" presId="urn:microsoft.com/office/officeart/2008/layout/LinedList"/>
    <dgm:cxn modelId="{6F8A5433-BA34-433B-B9D6-5981F87CF59D}" type="presOf" srcId="{D7DF4746-2F63-4030-80A3-B0942E169419}" destId="{9C637690-69B6-4D94-94BF-205C7B9F3B87}" srcOrd="0" destOrd="0" presId="urn:microsoft.com/office/officeart/2008/layout/LinedList"/>
    <dgm:cxn modelId="{95758699-C14F-4049-931A-6DF996F21355}" type="presOf" srcId="{FB05A944-978E-4BBE-B131-4E5C9396FFBD}" destId="{AC4A3776-C40A-40EE-9B7F-67845EE328D6}" srcOrd="0" destOrd="0" presId="urn:microsoft.com/office/officeart/2008/layout/LinedList"/>
    <dgm:cxn modelId="{FBA2BC06-5553-4EBF-AA10-A146DEF38536}" type="presOf" srcId="{444FE96A-5777-4E07-A3C1-95C5D625DAD6}" destId="{6A4FC2C4-D9A5-43AF-BC7E-D717F94B990B}" srcOrd="0" destOrd="0" presId="urn:microsoft.com/office/officeart/2008/layout/LinedList"/>
    <dgm:cxn modelId="{D1B75DBB-68C8-4830-9CAF-DCAA34292CCD}" srcId="{B0F88FCC-C012-4FB7-8D11-0516F25D644D}" destId="{53A5FCA0-D056-4047-8BD4-9B6863B6C326}" srcOrd="1" destOrd="0" parTransId="{95325ACA-8408-41DA-B30A-F666BD19700A}" sibTransId="{287B590C-EEB7-47FC-97F2-6FD4C0866097}"/>
    <dgm:cxn modelId="{6F627D83-5B92-4AAD-BA5A-5BBF041D20A1}" type="presParOf" srcId="{CC4D1AE3-8700-4938-851E-3C0D5F2D0773}" destId="{C49A03B2-DF12-461A-9B47-4FA9047778C8}" srcOrd="0" destOrd="0" presId="urn:microsoft.com/office/officeart/2008/layout/LinedList"/>
    <dgm:cxn modelId="{7CA1DFC3-A1B5-4104-B7D3-BE358278FE67}" type="presParOf" srcId="{CC4D1AE3-8700-4938-851E-3C0D5F2D0773}" destId="{F1A195E4-4FF4-4B30-A264-12CF09D0920A}" srcOrd="1" destOrd="0" presId="urn:microsoft.com/office/officeart/2008/layout/LinedList"/>
    <dgm:cxn modelId="{D59C8460-40E2-4D92-BC45-4A8C6134390B}" type="presParOf" srcId="{F1A195E4-4FF4-4B30-A264-12CF09D0920A}" destId="{8616B24D-F617-4B4C-AFBC-146A92FAAB8B}" srcOrd="0" destOrd="0" presId="urn:microsoft.com/office/officeart/2008/layout/LinedList"/>
    <dgm:cxn modelId="{5164526A-CDE2-46A8-A96F-B5C21434B110}" type="presParOf" srcId="{F1A195E4-4FF4-4B30-A264-12CF09D0920A}" destId="{E69A0718-29CD-4035-8E79-A970ECF72EBA}" srcOrd="1" destOrd="0" presId="urn:microsoft.com/office/officeart/2008/layout/LinedList"/>
    <dgm:cxn modelId="{2116F4D1-4B6A-4CA9-8C4D-F0321F9F3DB1}" type="presParOf" srcId="{E69A0718-29CD-4035-8E79-A970ECF72EBA}" destId="{83E5F8E4-DB6B-4180-ACC0-A0A4F80D4A02}" srcOrd="0" destOrd="0" presId="urn:microsoft.com/office/officeart/2008/layout/LinedList"/>
    <dgm:cxn modelId="{34E8117B-21F0-4376-A1F3-33C288EA7089}" type="presParOf" srcId="{E69A0718-29CD-4035-8E79-A970ECF72EBA}" destId="{27EE84C1-775B-4813-9804-FC9462F74A58}" srcOrd="1" destOrd="0" presId="urn:microsoft.com/office/officeart/2008/layout/LinedList"/>
    <dgm:cxn modelId="{2685F3FB-4F79-4363-95C7-3A3966E66B9D}" type="presParOf" srcId="{27EE84C1-775B-4813-9804-FC9462F74A58}" destId="{39601FA9-D235-4B59-83F0-39BF672A8BAB}" srcOrd="0" destOrd="0" presId="urn:microsoft.com/office/officeart/2008/layout/LinedList"/>
    <dgm:cxn modelId="{0A59A62D-F668-4585-B8E6-13CB1D51FA8E}" type="presParOf" srcId="{27EE84C1-775B-4813-9804-FC9462F74A58}" destId="{72EFB41B-00B9-45B3-9ECA-54295E08EA6D}" srcOrd="1" destOrd="0" presId="urn:microsoft.com/office/officeart/2008/layout/LinedList"/>
    <dgm:cxn modelId="{7D12D18F-E44F-4B05-B712-232E016762EA}" type="presParOf" srcId="{27EE84C1-775B-4813-9804-FC9462F74A58}" destId="{EC7FFAF2-1683-494A-B17C-B70CEB33884A}" srcOrd="2" destOrd="0" presId="urn:microsoft.com/office/officeart/2008/layout/LinedList"/>
    <dgm:cxn modelId="{FE2860C5-83D1-4784-8796-23B8456025F6}" type="presParOf" srcId="{E69A0718-29CD-4035-8E79-A970ECF72EBA}" destId="{48C92263-E0E2-4FC0-9329-BD793176A82D}" srcOrd="2" destOrd="0" presId="urn:microsoft.com/office/officeart/2008/layout/LinedList"/>
    <dgm:cxn modelId="{A8E7304F-DC25-4FE2-8B1E-01B03FFD22B4}" type="presParOf" srcId="{E69A0718-29CD-4035-8E79-A970ECF72EBA}" destId="{35AC8AE6-6FF1-4AEA-B1C8-8374CA0418A4}" srcOrd="3" destOrd="0" presId="urn:microsoft.com/office/officeart/2008/layout/LinedList"/>
    <dgm:cxn modelId="{861EA116-E4B9-48CF-81CB-9886F577FA3D}" type="presParOf" srcId="{E69A0718-29CD-4035-8E79-A970ECF72EBA}" destId="{E048EDD2-82AC-47A1-98B6-1D4DEE1142AF}" srcOrd="4" destOrd="0" presId="urn:microsoft.com/office/officeart/2008/layout/LinedList"/>
    <dgm:cxn modelId="{C0AE292E-DC16-4A74-BF09-DABCDF2BC15A}" type="presParOf" srcId="{E048EDD2-82AC-47A1-98B6-1D4DEE1142AF}" destId="{D6C084A4-863A-4655-A779-1304314F0B17}" srcOrd="0" destOrd="0" presId="urn:microsoft.com/office/officeart/2008/layout/LinedList"/>
    <dgm:cxn modelId="{F3298176-B81C-458D-9917-C5DCE40A775F}" type="presParOf" srcId="{E048EDD2-82AC-47A1-98B6-1D4DEE1142AF}" destId="{6A4FC2C4-D9A5-43AF-BC7E-D717F94B990B}" srcOrd="1" destOrd="0" presId="urn:microsoft.com/office/officeart/2008/layout/LinedList"/>
    <dgm:cxn modelId="{F0A3D089-8287-43AC-ABD4-7D2F221F49AB}" type="presParOf" srcId="{E048EDD2-82AC-47A1-98B6-1D4DEE1142AF}" destId="{529C292A-2520-49C8-8D92-F0208F470E5F}" srcOrd="2" destOrd="0" presId="urn:microsoft.com/office/officeart/2008/layout/LinedList"/>
    <dgm:cxn modelId="{D8F7573F-8477-49E0-8243-5C79668E26F5}" type="presParOf" srcId="{E69A0718-29CD-4035-8E79-A970ECF72EBA}" destId="{77EC7BE5-B8CC-44FA-A8A6-A94F1CAFCBCD}" srcOrd="5" destOrd="0" presId="urn:microsoft.com/office/officeart/2008/layout/LinedList"/>
    <dgm:cxn modelId="{77BAC889-AAA2-472D-9C47-CC90AF32274F}" type="presParOf" srcId="{E69A0718-29CD-4035-8E79-A970ECF72EBA}" destId="{8B4360D0-51C5-4A21-A812-4F2CF0D5A07D}" srcOrd="6" destOrd="0" presId="urn:microsoft.com/office/officeart/2008/layout/LinedList"/>
    <dgm:cxn modelId="{4D77B14A-551A-4A5D-AEDC-18507A6E7752}" type="presParOf" srcId="{CC4D1AE3-8700-4938-851E-3C0D5F2D0773}" destId="{CF48726C-BEC8-483B-B126-14BC76F52CD2}" srcOrd="2" destOrd="0" presId="urn:microsoft.com/office/officeart/2008/layout/LinedList"/>
    <dgm:cxn modelId="{793EFF1B-AFC1-4B6B-8842-F755F6193633}" type="presParOf" srcId="{CC4D1AE3-8700-4938-851E-3C0D5F2D0773}" destId="{C2676CDB-4D22-4AE3-8A51-B24B2B22B2EA}" srcOrd="3" destOrd="0" presId="urn:microsoft.com/office/officeart/2008/layout/LinedList"/>
    <dgm:cxn modelId="{9DA9A65A-9A1B-4137-B36E-6B28D4B29432}" type="presParOf" srcId="{C2676CDB-4D22-4AE3-8A51-B24B2B22B2EA}" destId="{AC4A3776-C40A-40EE-9B7F-67845EE328D6}" srcOrd="0" destOrd="0" presId="urn:microsoft.com/office/officeart/2008/layout/LinedList"/>
    <dgm:cxn modelId="{663DAF9F-DB88-49D6-A990-9E972EBAC781}" type="presParOf" srcId="{C2676CDB-4D22-4AE3-8A51-B24B2B22B2EA}" destId="{8BA25AC7-9A6A-4E55-AF10-9FFC1EB70A36}" srcOrd="1" destOrd="0" presId="urn:microsoft.com/office/officeart/2008/layout/LinedList"/>
    <dgm:cxn modelId="{19237125-046A-435E-81CA-10F44A63BE01}" type="presParOf" srcId="{8BA25AC7-9A6A-4E55-AF10-9FFC1EB70A36}" destId="{02206853-484D-4960-8B71-BCB40B950B30}" srcOrd="0" destOrd="0" presId="urn:microsoft.com/office/officeart/2008/layout/LinedList"/>
    <dgm:cxn modelId="{F55791EE-94CF-4AB2-B2BC-5FC0A07CD7A3}" type="presParOf" srcId="{8BA25AC7-9A6A-4E55-AF10-9FFC1EB70A36}" destId="{D6C057CB-C3AF-4549-88F9-BF31E404B689}" srcOrd="1" destOrd="0" presId="urn:microsoft.com/office/officeart/2008/layout/LinedList"/>
    <dgm:cxn modelId="{A0D9D2B0-4CD2-4A61-B178-D1263A5193D6}" type="presParOf" srcId="{D6C057CB-C3AF-4549-88F9-BF31E404B689}" destId="{7C294801-1C96-4B75-8EA3-8609E6FF1496}" srcOrd="0" destOrd="0" presId="urn:microsoft.com/office/officeart/2008/layout/LinedList"/>
    <dgm:cxn modelId="{C60FE922-BF9F-46F4-8B67-5B85BA8998C7}" type="presParOf" srcId="{D6C057CB-C3AF-4549-88F9-BF31E404B689}" destId="{9C637690-69B6-4D94-94BF-205C7B9F3B87}" srcOrd="1" destOrd="0" presId="urn:microsoft.com/office/officeart/2008/layout/LinedList"/>
    <dgm:cxn modelId="{A8D95016-5DCF-491D-9E33-A65885866B88}" type="presParOf" srcId="{D6C057CB-C3AF-4549-88F9-BF31E404B689}" destId="{464DD565-DE80-44D7-8DEF-C83A6F125AA9}" srcOrd="2" destOrd="0" presId="urn:microsoft.com/office/officeart/2008/layout/LinedList"/>
    <dgm:cxn modelId="{545BF5AE-27D4-45C4-9469-6FA9A07EC56F}" type="presParOf" srcId="{8BA25AC7-9A6A-4E55-AF10-9FFC1EB70A36}" destId="{FE698C6D-1365-4FAC-B4DD-8453202D4F36}" srcOrd="2" destOrd="0" presId="urn:microsoft.com/office/officeart/2008/layout/LinedList"/>
    <dgm:cxn modelId="{D81AF789-544B-4572-85CE-72F7A293CCD8}" type="presParOf" srcId="{8BA25AC7-9A6A-4E55-AF10-9FFC1EB70A36}" destId="{DAEFC4B6-5BFB-426D-86DD-D63B260A105B}" srcOrd="3" destOrd="0" presId="urn:microsoft.com/office/officeart/2008/layout/LinedList"/>
    <dgm:cxn modelId="{F4C2BACC-76B3-42B6-B6D9-95C4E0EB6087}" type="presParOf" srcId="{8BA25AC7-9A6A-4E55-AF10-9FFC1EB70A36}" destId="{9A4E2DF6-EB73-4EB4-84D9-0A1B19F45680}" srcOrd="4" destOrd="0" presId="urn:microsoft.com/office/officeart/2008/layout/LinedList"/>
    <dgm:cxn modelId="{7CDF1472-0A6C-4039-B076-242A55F086BB}" type="presParOf" srcId="{9A4E2DF6-EB73-4EB4-84D9-0A1B19F45680}" destId="{D277FB4D-939B-46D1-AD41-5DE13BF03057}" srcOrd="0" destOrd="0" presId="urn:microsoft.com/office/officeart/2008/layout/LinedList"/>
    <dgm:cxn modelId="{3C446E12-45DE-4FF1-B91B-B74FCE5A177C}" type="presParOf" srcId="{9A4E2DF6-EB73-4EB4-84D9-0A1B19F45680}" destId="{4CEEA8C8-38B7-4166-8D48-C7A0A9C4CC2C}" srcOrd="1" destOrd="0" presId="urn:microsoft.com/office/officeart/2008/layout/LinedList"/>
    <dgm:cxn modelId="{A23B5A68-A755-4D4A-9FA3-2B48680B1A27}" type="presParOf" srcId="{9A4E2DF6-EB73-4EB4-84D9-0A1B19F45680}" destId="{A41FB425-0769-495D-9340-1C34D3FDD408}" srcOrd="2" destOrd="0" presId="urn:microsoft.com/office/officeart/2008/layout/LinedList"/>
    <dgm:cxn modelId="{E938FFFA-7069-4EEC-9A9C-582DB137CE0D}" type="presParOf" srcId="{8BA25AC7-9A6A-4E55-AF10-9FFC1EB70A36}" destId="{59899B38-02B2-43B3-B7A2-1B2B4EEEBAE0}" srcOrd="5" destOrd="0" presId="urn:microsoft.com/office/officeart/2008/layout/LinedList"/>
    <dgm:cxn modelId="{B2CA3EE0-943E-400C-AE27-315B776B7592}" type="presParOf" srcId="{8BA25AC7-9A6A-4E55-AF10-9FFC1EB70A36}" destId="{49E16FA6-2191-4521-80CF-355605865BCA}" srcOrd="6" destOrd="0" presId="urn:microsoft.com/office/officeart/2008/layout/LinedList"/>
    <dgm:cxn modelId="{47DF9FB2-EF48-467D-98D8-61F0AE1CE7B4}" type="presParOf" srcId="{CC4D1AE3-8700-4938-851E-3C0D5F2D0773}" destId="{DDE6CE8E-0170-4B37-8A03-2739D50CADA9}" srcOrd="4" destOrd="0" presId="urn:microsoft.com/office/officeart/2008/layout/LinedList"/>
    <dgm:cxn modelId="{170A26D5-D783-4430-B51C-0A70222CFEB0}" type="presParOf" srcId="{CC4D1AE3-8700-4938-851E-3C0D5F2D0773}" destId="{8E176B6C-EE44-4B98-A0F5-0AECBEC36866}" srcOrd="5" destOrd="0" presId="urn:microsoft.com/office/officeart/2008/layout/LinedList"/>
    <dgm:cxn modelId="{66D778B9-CE68-453F-9161-CB529EB629C8}" type="presParOf" srcId="{8E176B6C-EE44-4B98-A0F5-0AECBEC36866}" destId="{ED50C678-16D0-4539-A0D9-CE34AD5A6EFD}" srcOrd="0" destOrd="0" presId="urn:microsoft.com/office/officeart/2008/layout/LinedList"/>
    <dgm:cxn modelId="{971F6282-FF3A-4503-975D-23C313E5EA44}" type="presParOf" srcId="{8E176B6C-EE44-4B98-A0F5-0AECBEC36866}" destId="{50237C83-FD94-4565-87D1-9C8A5C14A6B8}" srcOrd="1" destOrd="0" presId="urn:microsoft.com/office/officeart/2008/layout/LinedList"/>
    <dgm:cxn modelId="{7F53AF36-A09A-4088-894C-20B742D66672}" type="presParOf" srcId="{50237C83-FD94-4565-87D1-9C8A5C14A6B8}" destId="{FD682242-AEB5-4B30-A861-346D333970D9}" srcOrd="0" destOrd="0" presId="urn:microsoft.com/office/officeart/2008/layout/LinedList"/>
    <dgm:cxn modelId="{0AB6C096-D3B7-42DC-8604-7EEBD01445CA}" type="presParOf" srcId="{50237C83-FD94-4565-87D1-9C8A5C14A6B8}" destId="{8C09EB14-FBE2-4B73-89DB-C886F4780AAB}" srcOrd="1" destOrd="0" presId="urn:microsoft.com/office/officeart/2008/layout/LinedList"/>
    <dgm:cxn modelId="{63BC9348-4EBB-4AC0-BE39-0081246A6E16}" type="presParOf" srcId="{8C09EB14-FBE2-4B73-89DB-C886F4780AAB}" destId="{DAD8B24D-17BD-42A1-AE08-801523EBE4E7}" srcOrd="0" destOrd="0" presId="urn:microsoft.com/office/officeart/2008/layout/LinedList"/>
    <dgm:cxn modelId="{ECCF1BB1-BC75-4CF7-A3A7-5B95126AE701}" type="presParOf" srcId="{8C09EB14-FBE2-4B73-89DB-C886F4780AAB}" destId="{CCA4D2AB-1F0A-4412-A870-44A55931E8DB}" srcOrd="1" destOrd="0" presId="urn:microsoft.com/office/officeart/2008/layout/LinedList"/>
    <dgm:cxn modelId="{6C7A1C00-C944-4AA1-8B9F-400BE4502C42}" type="presParOf" srcId="{8C09EB14-FBE2-4B73-89DB-C886F4780AAB}" destId="{92B80709-A411-49CE-B7C5-5EFF7DBBC836}" srcOrd="2" destOrd="0" presId="urn:microsoft.com/office/officeart/2008/layout/LinedList"/>
    <dgm:cxn modelId="{007360F7-F1FB-431A-AC69-02792C8568AB}" type="presParOf" srcId="{50237C83-FD94-4565-87D1-9C8A5C14A6B8}" destId="{8DD87F4F-E4C7-4D39-A3AE-3B87872DEBD7}" srcOrd="2" destOrd="0" presId="urn:microsoft.com/office/officeart/2008/layout/LinedList"/>
    <dgm:cxn modelId="{6E6276D8-4506-4406-BD0D-9027A1D79143}" type="presParOf" srcId="{50237C83-FD94-4565-87D1-9C8A5C14A6B8}" destId="{76D4360F-16F0-4D25-99F6-84E903AF7D1E}" srcOrd="3" destOrd="0" presId="urn:microsoft.com/office/officeart/2008/layout/LinedList"/>
    <dgm:cxn modelId="{45824A48-312E-44A8-986E-A3E564F37011}" type="presParOf" srcId="{50237C83-FD94-4565-87D1-9C8A5C14A6B8}" destId="{8E897389-8BBA-4838-B996-655AB30D4F84}" srcOrd="4" destOrd="0" presId="urn:microsoft.com/office/officeart/2008/layout/LinedList"/>
    <dgm:cxn modelId="{2D24E1EA-82C0-44E9-A706-E420412EC840}" type="presParOf" srcId="{8E897389-8BBA-4838-B996-655AB30D4F84}" destId="{4E01F406-A33A-4E4E-9032-B931B4A8A196}" srcOrd="0" destOrd="0" presId="urn:microsoft.com/office/officeart/2008/layout/LinedList"/>
    <dgm:cxn modelId="{4A109393-EE30-407C-8DB0-F4A0E3722F2E}" type="presParOf" srcId="{8E897389-8BBA-4838-B996-655AB30D4F84}" destId="{BEBF2C64-FCF5-405C-B851-9559778A1DB7}" srcOrd="1" destOrd="0" presId="urn:microsoft.com/office/officeart/2008/layout/LinedList"/>
    <dgm:cxn modelId="{E9630C7A-F407-46B0-A118-E0F808740DD7}" type="presParOf" srcId="{8E897389-8BBA-4838-B996-655AB30D4F84}" destId="{05B04C71-C3C8-4E05-835B-9515E4B23E03}" srcOrd="2" destOrd="0" presId="urn:microsoft.com/office/officeart/2008/layout/LinedList"/>
    <dgm:cxn modelId="{32C6082F-3FC4-4F13-8D77-D5597481389D}" type="presParOf" srcId="{50237C83-FD94-4565-87D1-9C8A5C14A6B8}" destId="{78D0CA80-4C85-456C-8520-E53DCB1BE170}" srcOrd="5" destOrd="0" presId="urn:microsoft.com/office/officeart/2008/layout/LinedList"/>
    <dgm:cxn modelId="{53764ABE-D3EB-45AD-803A-7D764ACEE785}" type="presParOf" srcId="{50237C83-FD94-4565-87D1-9C8A5C14A6B8}" destId="{0DEA5DB4-5E29-4C13-B71F-2FA3A3A5314A}" srcOrd="6" destOrd="0" presId="urn:microsoft.com/office/officeart/2008/layout/LinedList"/>
    <dgm:cxn modelId="{EE5C1BD3-2791-4CD5-BD36-650586AC105D}" type="presParOf" srcId="{CC4D1AE3-8700-4938-851E-3C0D5F2D0773}" destId="{94820DDF-8C29-4A07-9632-836C73BCBC7E}" srcOrd="6" destOrd="0" presId="urn:microsoft.com/office/officeart/2008/layout/LinedList"/>
    <dgm:cxn modelId="{ED493FCC-3413-4CFE-8379-3B616BE98B7A}" type="presParOf" srcId="{CC4D1AE3-8700-4938-851E-3C0D5F2D0773}" destId="{5945FC67-EDE0-4C77-9EA0-C7B2A56E63C4}" srcOrd="7" destOrd="0" presId="urn:microsoft.com/office/officeart/2008/layout/LinedList"/>
    <dgm:cxn modelId="{8F4853EA-2095-460D-B4FA-7BD761101DD6}" type="presParOf" srcId="{5945FC67-EDE0-4C77-9EA0-C7B2A56E63C4}" destId="{C97FB77A-E93D-4B07-8953-B84644EAD1BF}" srcOrd="0" destOrd="0" presId="urn:microsoft.com/office/officeart/2008/layout/LinedList"/>
    <dgm:cxn modelId="{B4271220-4CCF-43C9-97DD-FA14BFFEF2EB}" type="presParOf" srcId="{5945FC67-EDE0-4C77-9EA0-C7B2A56E63C4}" destId="{DC9ED716-1929-412E-A7C9-E62A49F4F92F}" srcOrd="1" destOrd="0" presId="urn:microsoft.com/office/officeart/2008/layout/LinedList"/>
    <dgm:cxn modelId="{3B25F800-2B1F-4EE9-BFB9-3EBA665C09A7}" type="presParOf" srcId="{DC9ED716-1929-412E-A7C9-E62A49F4F92F}" destId="{1BB52D1A-2972-484E-AC7F-F4B975719977}" srcOrd="0" destOrd="0" presId="urn:microsoft.com/office/officeart/2008/layout/LinedList"/>
    <dgm:cxn modelId="{92423298-8815-42A1-B077-9897DA60014C}" type="presParOf" srcId="{DC9ED716-1929-412E-A7C9-E62A49F4F92F}" destId="{4B77C009-862E-4359-9F6F-19DFC96224A2}" srcOrd="1" destOrd="0" presId="urn:microsoft.com/office/officeart/2008/layout/LinedList"/>
    <dgm:cxn modelId="{857310FF-D039-4DAC-B840-FB1516CF69EE}" type="presParOf" srcId="{4B77C009-862E-4359-9F6F-19DFC96224A2}" destId="{72686913-6430-41EC-8C55-54E0954E7D7A}" srcOrd="0" destOrd="0" presId="urn:microsoft.com/office/officeart/2008/layout/LinedList"/>
    <dgm:cxn modelId="{483D110D-96A4-43D4-B002-0ABAFFB90626}" type="presParOf" srcId="{4B77C009-862E-4359-9F6F-19DFC96224A2}" destId="{318BF373-E582-4570-A0AF-C001D562E607}" srcOrd="1" destOrd="0" presId="urn:microsoft.com/office/officeart/2008/layout/LinedList"/>
    <dgm:cxn modelId="{E4BDD5BE-FFA7-4554-B189-E1696F133BC2}" type="presParOf" srcId="{4B77C009-862E-4359-9F6F-19DFC96224A2}" destId="{4FFDF7F1-7DBD-44DF-8810-533EC6F0AA73}" srcOrd="2" destOrd="0" presId="urn:microsoft.com/office/officeart/2008/layout/LinedList"/>
    <dgm:cxn modelId="{D4345C93-E747-4C7B-AF7B-400342376DF8}" type="presParOf" srcId="{DC9ED716-1929-412E-A7C9-E62A49F4F92F}" destId="{42D27334-4EF9-46EB-8464-97D26E3BA6FE}" srcOrd="2" destOrd="0" presId="urn:microsoft.com/office/officeart/2008/layout/LinedList"/>
    <dgm:cxn modelId="{CCB064F2-B9E3-44CA-97DB-569662F6293E}" type="presParOf" srcId="{DC9ED716-1929-412E-A7C9-E62A49F4F92F}" destId="{BD16D21A-AE4B-4D69-B776-0EEF3828BD2E}" srcOrd="3" destOrd="0" presId="urn:microsoft.com/office/officeart/2008/layout/LinedList"/>
    <dgm:cxn modelId="{636101B5-E104-4682-8CEB-1C60FB5AC9C2}" type="presParOf" srcId="{DC9ED716-1929-412E-A7C9-E62A49F4F92F}" destId="{74E77B86-F977-4C02-90EE-279F92870F4D}" srcOrd="4" destOrd="0" presId="urn:microsoft.com/office/officeart/2008/layout/LinedList"/>
    <dgm:cxn modelId="{C1D17F2E-2C18-4BEC-9AD2-0E7C8ED34934}" type="presParOf" srcId="{74E77B86-F977-4C02-90EE-279F92870F4D}" destId="{DA671B79-CB6E-487C-846A-5ADCE3796D05}" srcOrd="0" destOrd="0" presId="urn:microsoft.com/office/officeart/2008/layout/LinedList"/>
    <dgm:cxn modelId="{F5374F29-5C9D-44F5-AD11-9B65F71437EA}" type="presParOf" srcId="{74E77B86-F977-4C02-90EE-279F92870F4D}" destId="{4DE4B893-8EFB-4552-A790-EB1966808B83}" srcOrd="1" destOrd="0" presId="urn:microsoft.com/office/officeart/2008/layout/LinedList"/>
    <dgm:cxn modelId="{42523528-79F0-47EA-8283-8C8D45D2040C}" type="presParOf" srcId="{74E77B86-F977-4C02-90EE-279F92870F4D}" destId="{14B6E5FA-698F-4355-9C06-0EA5E6CAC364}" srcOrd="2" destOrd="0" presId="urn:microsoft.com/office/officeart/2008/layout/LinedList"/>
    <dgm:cxn modelId="{2233870E-192E-4A05-A689-BB70F2FACEE9}" type="presParOf" srcId="{DC9ED716-1929-412E-A7C9-E62A49F4F92F}" destId="{BF9FE300-A633-4767-8595-F7081229D5B8}" srcOrd="5" destOrd="0" presId="urn:microsoft.com/office/officeart/2008/layout/LinedList"/>
    <dgm:cxn modelId="{34CD2FB6-E601-4AA2-9BAF-96E981580ADB}" type="presParOf" srcId="{DC9ED716-1929-412E-A7C9-E62A49F4F92F}" destId="{69179887-CF64-487B-8EC6-3707D5085755}" srcOrd="6" destOrd="0" presId="urn:microsoft.com/office/officeart/2008/layout/LinedList"/>
    <dgm:cxn modelId="{B80E4935-785B-4827-93B2-12C7DC14D92F}" type="presParOf" srcId="{CC4D1AE3-8700-4938-851E-3C0D5F2D0773}" destId="{6A781DF0-5219-4AFC-9640-6DA2000E114E}" srcOrd="8" destOrd="0" presId="urn:microsoft.com/office/officeart/2008/layout/LinedList"/>
    <dgm:cxn modelId="{91AF0D70-C022-4FF7-A87F-3D5D8607500E}" type="presParOf" srcId="{CC4D1AE3-8700-4938-851E-3C0D5F2D0773}" destId="{E8E5BCFA-D69D-4BB1-A7AF-130B7B04B4BE}" srcOrd="9" destOrd="0" presId="urn:microsoft.com/office/officeart/2008/layout/LinedList"/>
    <dgm:cxn modelId="{24516E0C-611F-4D39-8DEC-A1F9D8647A80}" type="presParOf" srcId="{E8E5BCFA-D69D-4BB1-A7AF-130B7B04B4BE}" destId="{DF33E3A1-E67B-4B6C-AED7-C1492BABE75C}" srcOrd="0" destOrd="0" presId="urn:microsoft.com/office/officeart/2008/layout/LinedList"/>
    <dgm:cxn modelId="{093637A6-7CD0-4561-970D-CACF098CB201}" type="presParOf" srcId="{E8E5BCFA-D69D-4BB1-A7AF-130B7B04B4BE}" destId="{B5FEAE6F-84B3-46B0-B954-91BCBFAF3471}" srcOrd="1" destOrd="0" presId="urn:microsoft.com/office/officeart/2008/layout/LinedList"/>
    <dgm:cxn modelId="{78B00E54-193C-4FC4-A23D-AF34D1CAF773}" type="presParOf" srcId="{B5FEAE6F-84B3-46B0-B954-91BCBFAF3471}" destId="{0939526F-E85B-4AEE-99C2-297E044D2B36}" srcOrd="0" destOrd="0" presId="urn:microsoft.com/office/officeart/2008/layout/LinedList"/>
    <dgm:cxn modelId="{574F00F0-E702-42CF-91F3-BEAF5973B71A}" type="presParOf" srcId="{B5FEAE6F-84B3-46B0-B954-91BCBFAF3471}" destId="{EB1CD5D7-19D6-4265-A443-0A94EC32CB9B}" srcOrd="1" destOrd="0" presId="urn:microsoft.com/office/officeart/2008/layout/LinedList"/>
    <dgm:cxn modelId="{781F027C-4CAE-46A1-9234-C71B0F47760F}" type="presParOf" srcId="{EB1CD5D7-19D6-4265-A443-0A94EC32CB9B}" destId="{E0EE3D9E-0361-498F-9433-0A28F889E3A6}" srcOrd="0" destOrd="0" presId="urn:microsoft.com/office/officeart/2008/layout/LinedList"/>
    <dgm:cxn modelId="{9277364F-A8EA-4017-AF02-4C97B7735096}" type="presParOf" srcId="{EB1CD5D7-19D6-4265-A443-0A94EC32CB9B}" destId="{4D67FF58-7F20-4259-95EE-0F1780409606}" srcOrd="1" destOrd="0" presId="urn:microsoft.com/office/officeart/2008/layout/LinedList"/>
    <dgm:cxn modelId="{314FFDE4-34D8-4EEF-B4D8-4AE696567144}" type="presParOf" srcId="{EB1CD5D7-19D6-4265-A443-0A94EC32CB9B}" destId="{27C6031C-96D9-4D57-9879-2C9B95F92CD1}" srcOrd="2" destOrd="0" presId="urn:microsoft.com/office/officeart/2008/layout/LinedList"/>
    <dgm:cxn modelId="{D93D5E9C-1941-4D6E-A428-062E54C3E0BA}" type="presParOf" srcId="{B5FEAE6F-84B3-46B0-B954-91BCBFAF3471}" destId="{14592986-BF3F-460F-BD4A-8697A24F1B7D}" srcOrd="2" destOrd="0" presId="urn:microsoft.com/office/officeart/2008/layout/LinedList"/>
    <dgm:cxn modelId="{E2F755C5-0257-4C5A-8467-EA3C7740B94A}" type="presParOf" srcId="{B5FEAE6F-84B3-46B0-B954-91BCBFAF3471}" destId="{4E17A36F-D4D6-4FE9-8E05-495B20FC4194}" srcOrd="3" destOrd="0" presId="urn:microsoft.com/office/officeart/2008/layout/LinedList"/>
    <dgm:cxn modelId="{4AC3DACB-5530-4AC3-B631-67C4BF2E1A4D}" type="presParOf" srcId="{B5FEAE6F-84B3-46B0-B954-91BCBFAF3471}" destId="{2640CF84-1B59-423C-AD93-DA61DF3154CF}" srcOrd="4" destOrd="0" presId="urn:microsoft.com/office/officeart/2008/layout/LinedList"/>
    <dgm:cxn modelId="{EAE24612-44B5-43CF-BA14-604660E85383}" type="presParOf" srcId="{2640CF84-1B59-423C-AD93-DA61DF3154CF}" destId="{2E3239B8-3342-4258-8DC6-5F35D7A19EFB}" srcOrd="0" destOrd="0" presId="urn:microsoft.com/office/officeart/2008/layout/LinedList"/>
    <dgm:cxn modelId="{647A2BC1-C08A-4E82-8CF4-3B5B696BA49D}" type="presParOf" srcId="{2640CF84-1B59-423C-AD93-DA61DF3154CF}" destId="{EA3119C0-E385-446F-94CD-1AF4A417DB08}" srcOrd="1" destOrd="0" presId="urn:microsoft.com/office/officeart/2008/layout/LinedList"/>
    <dgm:cxn modelId="{9DD5EA10-3CB7-401E-8467-16DA6EFD9511}" type="presParOf" srcId="{2640CF84-1B59-423C-AD93-DA61DF3154CF}" destId="{8B74D0C3-9029-48AC-AAD7-979EF394FDB9}" srcOrd="2" destOrd="0" presId="urn:microsoft.com/office/officeart/2008/layout/LinedList"/>
    <dgm:cxn modelId="{0DB21765-8200-4A10-9DAA-B567FBBEA799}" type="presParOf" srcId="{B5FEAE6F-84B3-46B0-B954-91BCBFAF3471}" destId="{6E4AE174-11A6-498D-9BF7-94EB6937643C}" srcOrd="5" destOrd="0" presId="urn:microsoft.com/office/officeart/2008/layout/LinedList"/>
    <dgm:cxn modelId="{EF262288-FFF2-428C-8FE1-71A3424A0424}" type="presParOf" srcId="{B5FEAE6F-84B3-46B0-B954-91BCBFAF3471}" destId="{CA9B3CD0-ABA1-44BC-B10E-540A274721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AAABD-003A-4FEC-B0D1-8809FD628FE1}" type="doc">
      <dgm:prSet loTypeId="urn:microsoft.com/office/officeart/2005/8/layout/bList2" loCatId="picture" qsTypeId="urn:microsoft.com/office/officeart/2005/8/quickstyle/simple1" qsCatId="simple" csTypeId="urn:microsoft.com/office/officeart/2005/8/colors/colorful5" csCatId="colorful" phldr="1"/>
      <dgm:spPr/>
    </dgm:pt>
    <dgm:pt modelId="{5A1084D3-81C6-4E86-9315-AAF1BE7CC02A}">
      <dgm:prSet phldrT="[Text]"/>
      <dgm:spPr/>
      <dgm:t>
        <a:bodyPr/>
        <a:lstStyle/>
        <a:p>
          <a:r>
            <a:rPr lang="en-US" dirty="0" smtClean="0"/>
            <a:t>Date-driven</a:t>
          </a:r>
          <a:endParaRPr lang="en-US" dirty="0"/>
        </a:p>
      </dgm:t>
    </dgm:pt>
    <dgm:pt modelId="{DDC39B9A-A2B5-4C86-BEB4-486710C5748A}" type="parTrans" cxnId="{3F3CEF54-B5A5-4682-8315-79EAFEAEA4B5}">
      <dgm:prSet/>
      <dgm:spPr/>
      <dgm:t>
        <a:bodyPr/>
        <a:lstStyle/>
        <a:p>
          <a:endParaRPr lang="en-US"/>
        </a:p>
      </dgm:t>
    </dgm:pt>
    <dgm:pt modelId="{D00851DB-02DA-401E-B149-698F5E297D17}" type="sibTrans" cxnId="{3F3CEF54-B5A5-4682-8315-79EAFEAEA4B5}">
      <dgm:prSet/>
      <dgm:spPr/>
      <dgm:t>
        <a:bodyPr/>
        <a:lstStyle/>
        <a:p>
          <a:endParaRPr lang="en-US"/>
        </a:p>
      </dgm:t>
    </dgm:pt>
    <dgm:pt modelId="{C48917D2-EE7F-4ED0-B1F7-AB09C9BD86CF}">
      <dgm:prSet phldrT="[Text]"/>
      <dgm:spPr/>
      <dgm:t>
        <a:bodyPr/>
        <a:lstStyle/>
        <a:p>
          <a:r>
            <a:rPr lang="en-US" dirty="0" smtClean="0"/>
            <a:t>Triggered</a:t>
          </a:r>
          <a:endParaRPr lang="en-US" dirty="0"/>
        </a:p>
      </dgm:t>
    </dgm:pt>
    <dgm:pt modelId="{D5B58BD0-5A1D-45E5-B5C5-08FA9AD55976}" type="parTrans" cxnId="{F2F6D9D6-222D-4FA2-A25D-3506C4B04BF4}">
      <dgm:prSet/>
      <dgm:spPr/>
      <dgm:t>
        <a:bodyPr/>
        <a:lstStyle/>
        <a:p>
          <a:endParaRPr lang="en-US"/>
        </a:p>
      </dgm:t>
    </dgm:pt>
    <dgm:pt modelId="{3C84E73C-F5F9-408E-94E4-8694B7D84B01}" type="sibTrans" cxnId="{F2F6D9D6-222D-4FA2-A25D-3506C4B04BF4}">
      <dgm:prSet/>
      <dgm:spPr/>
      <dgm:t>
        <a:bodyPr/>
        <a:lstStyle/>
        <a:p>
          <a:endParaRPr lang="en-US"/>
        </a:p>
      </dgm:t>
    </dgm:pt>
    <dgm:pt modelId="{5E271EE7-6080-401E-9D1A-5EAA14E5CD52}">
      <dgm:prSet phldrT="[Text]"/>
      <dgm:spPr/>
      <dgm:t>
        <a:bodyPr/>
        <a:lstStyle/>
        <a:p>
          <a:r>
            <a:rPr lang="en-US" dirty="0" smtClean="0"/>
            <a:t>Ad-hoc</a:t>
          </a:r>
          <a:endParaRPr lang="en-US" dirty="0"/>
        </a:p>
      </dgm:t>
    </dgm:pt>
    <dgm:pt modelId="{C5397F96-0E35-40A6-BCB2-0704775F29E0}" type="parTrans" cxnId="{5C2252A5-0304-4B43-BEFB-F65541B5BB1D}">
      <dgm:prSet/>
      <dgm:spPr/>
      <dgm:t>
        <a:bodyPr/>
        <a:lstStyle/>
        <a:p>
          <a:endParaRPr lang="en-US"/>
        </a:p>
      </dgm:t>
    </dgm:pt>
    <dgm:pt modelId="{F9655B64-6055-4E17-B35F-E7CB413B6A43}" type="sibTrans" cxnId="{5C2252A5-0304-4B43-BEFB-F65541B5BB1D}">
      <dgm:prSet/>
      <dgm:spPr/>
      <dgm:t>
        <a:bodyPr/>
        <a:lstStyle/>
        <a:p>
          <a:endParaRPr lang="en-US"/>
        </a:p>
      </dgm:t>
    </dgm:pt>
    <dgm:pt modelId="{B36CCE2E-CACE-4140-A086-08758060E832}">
      <dgm:prSet/>
      <dgm:spPr/>
      <dgm:t>
        <a:bodyPr/>
        <a:lstStyle/>
        <a:p>
          <a:r>
            <a:rPr lang="en-US" dirty="0" smtClean="0"/>
            <a:t>Automated sends</a:t>
          </a:r>
          <a:endParaRPr lang="en-US" dirty="0"/>
        </a:p>
      </dgm:t>
    </dgm:pt>
    <dgm:pt modelId="{A1BFD198-DFE6-4BBF-A1CB-8762CE6BEFD9}" type="parTrans" cxnId="{CDF7FA5D-934B-4FC4-9A38-05C534179695}">
      <dgm:prSet/>
      <dgm:spPr/>
      <dgm:t>
        <a:bodyPr/>
        <a:lstStyle/>
        <a:p>
          <a:endParaRPr lang="en-US"/>
        </a:p>
      </dgm:t>
    </dgm:pt>
    <dgm:pt modelId="{C9982F66-7C0B-4835-B96D-4332995A6248}" type="sibTrans" cxnId="{CDF7FA5D-934B-4FC4-9A38-05C534179695}">
      <dgm:prSet/>
      <dgm:spPr/>
      <dgm:t>
        <a:bodyPr/>
        <a:lstStyle/>
        <a:p>
          <a:endParaRPr lang="en-US"/>
        </a:p>
      </dgm:t>
    </dgm:pt>
    <dgm:pt modelId="{3B3B7D94-DB7C-4C54-941F-1BB712293925}">
      <dgm:prSet/>
      <dgm:spPr/>
      <dgm:t>
        <a:bodyPr/>
        <a:lstStyle/>
        <a:p>
          <a:r>
            <a:rPr lang="en-US" dirty="0" smtClean="0"/>
            <a:t>Automated execution</a:t>
          </a:r>
          <a:endParaRPr lang="en-US" dirty="0"/>
        </a:p>
      </dgm:t>
    </dgm:pt>
    <dgm:pt modelId="{97E2FF32-9A2B-46DB-9514-9DFFF77E24DA}" type="parTrans" cxnId="{96C15A0B-6BAC-4644-A994-D2B085582645}">
      <dgm:prSet/>
      <dgm:spPr/>
      <dgm:t>
        <a:bodyPr/>
        <a:lstStyle/>
        <a:p>
          <a:endParaRPr lang="en-US"/>
        </a:p>
      </dgm:t>
    </dgm:pt>
    <dgm:pt modelId="{AF10FEEA-210C-43B4-8330-AC94F889AFBA}" type="sibTrans" cxnId="{96C15A0B-6BAC-4644-A994-D2B085582645}">
      <dgm:prSet/>
      <dgm:spPr/>
      <dgm:t>
        <a:bodyPr/>
        <a:lstStyle/>
        <a:p>
          <a:endParaRPr lang="en-US"/>
        </a:p>
      </dgm:t>
    </dgm:pt>
    <dgm:pt modelId="{01EF7997-E665-4DB6-A2F0-585A3DB5E8B3}">
      <dgm:prSet/>
      <dgm:spPr/>
      <dgm:t>
        <a:bodyPr/>
        <a:lstStyle/>
        <a:p>
          <a:r>
            <a:rPr lang="en-US" dirty="0" smtClean="0"/>
            <a:t>Catch-ups and drips </a:t>
          </a:r>
          <a:endParaRPr lang="en-US" dirty="0"/>
        </a:p>
      </dgm:t>
    </dgm:pt>
    <dgm:pt modelId="{14200A48-65EA-4A19-8503-C046281EAC65}" type="parTrans" cxnId="{403F8EF9-4C23-4E03-8AE3-3B45E678B869}">
      <dgm:prSet/>
      <dgm:spPr/>
      <dgm:t>
        <a:bodyPr/>
        <a:lstStyle/>
        <a:p>
          <a:endParaRPr lang="en-US"/>
        </a:p>
      </dgm:t>
    </dgm:pt>
    <dgm:pt modelId="{7035128D-9111-42A2-8514-E3714421993C}" type="sibTrans" cxnId="{403F8EF9-4C23-4E03-8AE3-3B45E678B869}">
      <dgm:prSet/>
      <dgm:spPr/>
      <dgm:t>
        <a:bodyPr/>
        <a:lstStyle/>
        <a:p>
          <a:endParaRPr lang="en-US"/>
        </a:p>
      </dgm:t>
    </dgm:pt>
    <dgm:pt modelId="{914773DF-499E-4159-A38A-4AADB8FBD2EC}">
      <dgm:prSet/>
      <dgm:spPr/>
      <dgm:t>
        <a:bodyPr/>
        <a:lstStyle/>
        <a:p>
          <a:r>
            <a:rPr lang="en-US" dirty="0" smtClean="0"/>
            <a:t>Goes beyond correspondence</a:t>
          </a:r>
          <a:endParaRPr lang="en-US" dirty="0"/>
        </a:p>
      </dgm:t>
    </dgm:pt>
    <dgm:pt modelId="{523BFF39-6072-40F2-90AC-041C6AA9F69F}" type="parTrans" cxnId="{0FE1E34C-E2C2-4545-8F93-3F8932B2B6DE}">
      <dgm:prSet/>
      <dgm:spPr/>
      <dgm:t>
        <a:bodyPr/>
        <a:lstStyle/>
        <a:p>
          <a:endParaRPr lang="en-US"/>
        </a:p>
      </dgm:t>
    </dgm:pt>
    <dgm:pt modelId="{AFAA0682-C0CF-4748-8EBC-13E5D26681CC}" type="sibTrans" cxnId="{0FE1E34C-E2C2-4545-8F93-3F8932B2B6DE}">
      <dgm:prSet/>
      <dgm:spPr/>
      <dgm:t>
        <a:bodyPr/>
        <a:lstStyle/>
        <a:p>
          <a:endParaRPr lang="en-US"/>
        </a:p>
      </dgm:t>
    </dgm:pt>
    <dgm:pt modelId="{CDD4D65D-A4EE-467B-904D-A79EED69CBDF}">
      <dgm:prSet/>
      <dgm:spPr/>
      <dgm:t>
        <a:bodyPr/>
        <a:lstStyle/>
        <a:p>
          <a:r>
            <a:rPr lang="en-US" dirty="0" smtClean="0"/>
            <a:t>Individual or mass</a:t>
          </a:r>
          <a:endParaRPr lang="en-US" dirty="0"/>
        </a:p>
      </dgm:t>
    </dgm:pt>
    <dgm:pt modelId="{8E00BAFC-01E1-4B06-99D8-24561EFB9F18}" type="parTrans" cxnId="{DF1B8539-B56E-4798-A826-8A67E1E1B0DE}">
      <dgm:prSet/>
      <dgm:spPr/>
      <dgm:t>
        <a:bodyPr/>
        <a:lstStyle/>
        <a:p>
          <a:endParaRPr lang="en-US"/>
        </a:p>
      </dgm:t>
    </dgm:pt>
    <dgm:pt modelId="{813BB693-46A9-4D40-B92B-A0EE68C6BF60}" type="sibTrans" cxnId="{DF1B8539-B56E-4798-A826-8A67E1E1B0DE}">
      <dgm:prSet/>
      <dgm:spPr/>
      <dgm:t>
        <a:bodyPr/>
        <a:lstStyle/>
        <a:p>
          <a:endParaRPr lang="en-US"/>
        </a:p>
      </dgm:t>
    </dgm:pt>
    <dgm:pt modelId="{AEE4F095-9190-4020-A960-B507A3906072}">
      <dgm:prSet/>
      <dgm:spPr/>
      <dgm:t>
        <a:bodyPr/>
        <a:lstStyle/>
        <a:p>
          <a:r>
            <a:rPr lang="en-US" dirty="0" smtClean="0"/>
            <a:t>Template-based or on-the-fly</a:t>
          </a:r>
          <a:endParaRPr lang="en-US" dirty="0"/>
        </a:p>
      </dgm:t>
    </dgm:pt>
    <dgm:pt modelId="{D08AFD08-E1E6-4D08-A19D-D315A16C63E8}" type="parTrans" cxnId="{B9261659-1F78-4CCB-B91F-315760793088}">
      <dgm:prSet/>
      <dgm:spPr/>
      <dgm:t>
        <a:bodyPr/>
        <a:lstStyle/>
        <a:p>
          <a:endParaRPr lang="en-US"/>
        </a:p>
      </dgm:t>
    </dgm:pt>
    <dgm:pt modelId="{14D96055-6476-4F2D-B175-EBF9EDE08967}" type="sibTrans" cxnId="{B9261659-1F78-4CCB-B91F-315760793088}">
      <dgm:prSet/>
      <dgm:spPr/>
      <dgm:t>
        <a:bodyPr/>
        <a:lstStyle/>
        <a:p>
          <a:endParaRPr lang="en-US"/>
        </a:p>
      </dgm:t>
    </dgm:pt>
    <dgm:pt modelId="{E8178112-A86E-4743-BAD1-850901481784}">
      <dgm:prSet/>
      <dgm:spPr/>
      <dgm:t>
        <a:bodyPr/>
        <a:lstStyle/>
        <a:p>
          <a:r>
            <a:rPr lang="en-US" dirty="0" smtClean="0"/>
            <a:t>Template-based</a:t>
          </a:r>
          <a:endParaRPr lang="en-US" dirty="0"/>
        </a:p>
      </dgm:t>
    </dgm:pt>
    <dgm:pt modelId="{1C21E7B9-9962-4596-8BFA-BD382E6E0488}" type="parTrans" cxnId="{E521164B-134D-4245-9CC6-6B80B09E8C73}">
      <dgm:prSet/>
      <dgm:spPr/>
      <dgm:t>
        <a:bodyPr/>
        <a:lstStyle/>
        <a:p>
          <a:endParaRPr lang="en-US"/>
        </a:p>
      </dgm:t>
    </dgm:pt>
    <dgm:pt modelId="{139855CB-0A64-45D1-96FB-3164E31D2E7C}" type="sibTrans" cxnId="{E521164B-134D-4245-9CC6-6B80B09E8C73}">
      <dgm:prSet/>
      <dgm:spPr/>
      <dgm:t>
        <a:bodyPr/>
        <a:lstStyle/>
        <a:p>
          <a:endParaRPr lang="en-US"/>
        </a:p>
      </dgm:t>
    </dgm:pt>
    <dgm:pt modelId="{3B3D38DF-C4B1-4166-8DF0-CE94235ABE86}">
      <dgm:prSet/>
      <dgm:spPr/>
      <dgm:t>
        <a:bodyPr/>
        <a:lstStyle/>
        <a:p>
          <a:r>
            <a:rPr lang="en-US" dirty="0" smtClean="0"/>
            <a:t>Template-based</a:t>
          </a:r>
          <a:endParaRPr lang="en-US" dirty="0"/>
        </a:p>
      </dgm:t>
    </dgm:pt>
    <dgm:pt modelId="{A1B42BE1-7BF8-47E1-AE99-AC47E8855F89}" type="parTrans" cxnId="{DEB4388C-7827-4BFD-947F-9C6ECC198D45}">
      <dgm:prSet/>
      <dgm:spPr/>
      <dgm:t>
        <a:bodyPr/>
        <a:lstStyle/>
        <a:p>
          <a:endParaRPr lang="en-US"/>
        </a:p>
      </dgm:t>
    </dgm:pt>
    <dgm:pt modelId="{BB898990-49EA-4726-90C4-40E225A2691F}" type="sibTrans" cxnId="{DEB4388C-7827-4BFD-947F-9C6ECC198D45}">
      <dgm:prSet/>
      <dgm:spPr/>
      <dgm:t>
        <a:bodyPr/>
        <a:lstStyle/>
        <a:p>
          <a:endParaRPr lang="en-US"/>
        </a:p>
      </dgm:t>
    </dgm:pt>
    <dgm:pt modelId="{54A22046-E5E6-49E7-B60C-EB16EA2F32F6}">
      <dgm:prSet/>
      <dgm:spPr/>
      <dgm:t>
        <a:bodyPr/>
        <a:lstStyle/>
        <a:p>
          <a:r>
            <a:rPr lang="en-US" dirty="0" smtClean="0"/>
            <a:t>Manual sends</a:t>
          </a:r>
          <a:endParaRPr lang="en-US" dirty="0"/>
        </a:p>
      </dgm:t>
    </dgm:pt>
    <dgm:pt modelId="{3B73E1D5-99BA-41AF-ADE4-57D30D106077}" type="parTrans" cxnId="{AA879D4B-AE54-483D-A00F-6DE381F68911}">
      <dgm:prSet/>
      <dgm:spPr/>
      <dgm:t>
        <a:bodyPr/>
        <a:lstStyle/>
        <a:p>
          <a:endParaRPr lang="en-US"/>
        </a:p>
      </dgm:t>
    </dgm:pt>
    <dgm:pt modelId="{DB2BE842-48FA-47D9-87E8-C7896423FF61}" type="sibTrans" cxnId="{AA879D4B-AE54-483D-A00F-6DE381F68911}">
      <dgm:prSet/>
      <dgm:spPr/>
      <dgm:t>
        <a:bodyPr/>
        <a:lstStyle/>
        <a:p>
          <a:endParaRPr lang="en-US"/>
        </a:p>
      </dgm:t>
    </dgm:pt>
    <dgm:pt modelId="{CCDE6BC9-A7F1-4340-B848-6A3E96F21D4A}">
      <dgm:prSet/>
      <dgm:spPr/>
      <dgm:t>
        <a:bodyPr/>
        <a:lstStyle/>
        <a:p>
          <a:r>
            <a:rPr lang="en-US" dirty="0" smtClean="0"/>
            <a:t>Sends will occur on a specific day</a:t>
          </a:r>
          <a:endParaRPr lang="en-US" dirty="0"/>
        </a:p>
      </dgm:t>
    </dgm:pt>
    <dgm:pt modelId="{8122258C-E603-427A-B6F9-2DD9787A8A8A}" type="parTrans" cxnId="{1E49AB72-FC44-4E33-AC61-073CEDB49319}">
      <dgm:prSet/>
      <dgm:spPr/>
      <dgm:t>
        <a:bodyPr/>
        <a:lstStyle/>
        <a:p>
          <a:endParaRPr lang="en-US"/>
        </a:p>
      </dgm:t>
    </dgm:pt>
    <dgm:pt modelId="{C7B47CD9-D627-480D-A846-385A9DB9EDE8}" type="sibTrans" cxnId="{1E49AB72-FC44-4E33-AC61-073CEDB49319}">
      <dgm:prSet/>
      <dgm:spPr/>
      <dgm:t>
        <a:bodyPr/>
        <a:lstStyle/>
        <a:p>
          <a:endParaRPr lang="en-US"/>
        </a:p>
      </dgm:t>
    </dgm:pt>
    <dgm:pt modelId="{E29A8AB3-C1AC-451D-87E0-EED92149485E}">
      <dgm:prSet/>
      <dgm:spPr/>
      <dgm:t>
        <a:bodyPr/>
        <a:lstStyle/>
        <a:p>
          <a:r>
            <a:rPr lang="en-US" dirty="0" smtClean="0"/>
            <a:t>Executes based on an action</a:t>
          </a:r>
          <a:endParaRPr lang="en-US" dirty="0"/>
        </a:p>
      </dgm:t>
    </dgm:pt>
    <dgm:pt modelId="{B6297067-4856-4965-BCC9-C14EA7BB5A2E}" type="parTrans" cxnId="{D69ADC5F-62C6-46C3-9DFD-7A1464BFD46A}">
      <dgm:prSet/>
      <dgm:spPr/>
      <dgm:t>
        <a:bodyPr/>
        <a:lstStyle/>
        <a:p>
          <a:endParaRPr lang="en-US"/>
        </a:p>
      </dgm:t>
    </dgm:pt>
    <dgm:pt modelId="{437DD4D1-E08E-41C8-8416-DED6AE7F625C}" type="sibTrans" cxnId="{D69ADC5F-62C6-46C3-9DFD-7A1464BFD46A}">
      <dgm:prSet/>
      <dgm:spPr/>
      <dgm:t>
        <a:bodyPr/>
        <a:lstStyle/>
        <a:p>
          <a:endParaRPr lang="en-US"/>
        </a:p>
      </dgm:t>
    </dgm:pt>
    <dgm:pt modelId="{BDF1846F-683C-4253-83BC-8F65F1709E36}">
      <dgm:prSet/>
      <dgm:spPr/>
      <dgm:t>
        <a:bodyPr/>
        <a:lstStyle/>
        <a:p>
          <a:r>
            <a:rPr lang="en-US" dirty="0" smtClean="0"/>
            <a:t>Direct vs. white-listed</a:t>
          </a:r>
          <a:endParaRPr lang="en-US" dirty="0"/>
        </a:p>
      </dgm:t>
    </dgm:pt>
    <dgm:pt modelId="{74D87D67-64DE-4294-B1BA-CA7A335D8D3B}" type="parTrans" cxnId="{6FCC38F8-E796-4336-B065-EBC8A8B73F13}">
      <dgm:prSet/>
      <dgm:spPr/>
      <dgm:t>
        <a:bodyPr/>
        <a:lstStyle/>
        <a:p>
          <a:endParaRPr lang="en-US"/>
        </a:p>
      </dgm:t>
    </dgm:pt>
    <dgm:pt modelId="{D20E39CF-83EA-4C7E-83EC-22723E0518E4}" type="sibTrans" cxnId="{6FCC38F8-E796-4336-B065-EBC8A8B73F13}">
      <dgm:prSet/>
      <dgm:spPr/>
      <dgm:t>
        <a:bodyPr/>
        <a:lstStyle/>
        <a:p>
          <a:endParaRPr lang="en-US"/>
        </a:p>
      </dgm:t>
    </dgm:pt>
    <dgm:pt modelId="{AF646150-61D4-4A45-BCD7-D84689898F5B}" type="pres">
      <dgm:prSet presAssocID="{906AAABD-003A-4FEC-B0D1-8809FD628FE1}" presName="diagram" presStyleCnt="0">
        <dgm:presLayoutVars>
          <dgm:dir/>
          <dgm:animLvl val="lvl"/>
          <dgm:resizeHandles val="exact"/>
        </dgm:presLayoutVars>
      </dgm:prSet>
      <dgm:spPr/>
    </dgm:pt>
    <dgm:pt modelId="{C40D54F8-F858-40D2-ADC5-F3865F31EF41}" type="pres">
      <dgm:prSet presAssocID="{5A1084D3-81C6-4E86-9315-AAF1BE7CC02A}" presName="compNode" presStyleCnt="0"/>
      <dgm:spPr/>
    </dgm:pt>
    <dgm:pt modelId="{1C14E9D8-FE5A-4F00-9647-84DF0C03215C}" type="pres">
      <dgm:prSet presAssocID="{5A1084D3-81C6-4E86-9315-AAF1BE7CC02A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8B0A6-56B6-41D5-A3F2-F3B9F561C8E6}" type="pres">
      <dgm:prSet presAssocID="{5A1084D3-81C6-4E86-9315-AAF1BE7CC0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82CC5-C797-49E8-B400-4AEAA7B488CE}" type="pres">
      <dgm:prSet presAssocID="{5A1084D3-81C6-4E86-9315-AAF1BE7CC02A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5FD508B2-4111-427B-BD51-920DE826B35A}" type="pres">
      <dgm:prSet presAssocID="{5A1084D3-81C6-4E86-9315-AAF1BE7CC02A}" presName="adorn" presStyleLbl="fgAccFollowNode1" presStyleIdx="0" presStyleCnt="3"/>
      <dgm:spPr/>
    </dgm:pt>
    <dgm:pt modelId="{65516744-AD00-4880-87BD-38FEF86CB9C5}" type="pres">
      <dgm:prSet presAssocID="{D00851DB-02DA-401E-B149-698F5E297D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D0D6E0-37D1-4E28-8DBF-91A9DA24624B}" type="pres">
      <dgm:prSet presAssocID="{C48917D2-EE7F-4ED0-B1F7-AB09C9BD86CF}" presName="compNode" presStyleCnt="0"/>
      <dgm:spPr/>
    </dgm:pt>
    <dgm:pt modelId="{EAE32F2D-35D6-4A9D-939A-8CDB7A809E72}" type="pres">
      <dgm:prSet presAssocID="{C48917D2-EE7F-4ED0-B1F7-AB09C9BD86CF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19897-84DD-4303-AC2F-94C69C5D5557}" type="pres">
      <dgm:prSet presAssocID="{C48917D2-EE7F-4ED0-B1F7-AB09C9BD86C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BD581-70E5-45B0-8E79-393A973E9562}" type="pres">
      <dgm:prSet presAssocID="{C48917D2-EE7F-4ED0-B1F7-AB09C9BD86CF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97860384-2672-4315-838A-021C9D743674}" type="pres">
      <dgm:prSet presAssocID="{C48917D2-EE7F-4ED0-B1F7-AB09C9BD86CF}" presName="adorn" presStyleLbl="fgAccFollowNode1" presStyleIdx="1" presStyleCnt="3"/>
      <dgm:spPr/>
    </dgm:pt>
    <dgm:pt modelId="{CCA2727D-D65D-43F3-B6E8-9EDF483DFF53}" type="pres">
      <dgm:prSet presAssocID="{3C84E73C-F5F9-408E-94E4-8694B7D84B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FDD60F-F1BB-45C8-8C1E-19A8F20D8613}" type="pres">
      <dgm:prSet presAssocID="{5E271EE7-6080-401E-9D1A-5EAA14E5CD52}" presName="compNode" presStyleCnt="0"/>
      <dgm:spPr/>
    </dgm:pt>
    <dgm:pt modelId="{440CE2EA-EF64-48DF-A5CA-9CCD89B85D73}" type="pres">
      <dgm:prSet presAssocID="{5E271EE7-6080-401E-9D1A-5EAA14E5CD5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9CB1E-EEBB-4A97-8C3F-07CE51434179}" type="pres">
      <dgm:prSet presAssocID="{5E271EE7-6080-401E-9D1A-5EAA14E5CD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A8AE3-D0FA-4201-B4E7-C2D317CA3EDD}" type="pres">
      <dgm:prSet presAssocID="{5E271EE7-6080-401E-9D1A-5EAA14E5CD52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249DAB5-AE94-4A46-9BD0-E557EFE259E2}" type="pres">
      <dgm:prSet presAssocID="{5E271EE7-6080-401E-9D1A-5EAA14E5CD52}" presName="adorn" presStyleLbl="fgAccFollowNode1" presStyleIdx="2" presStyleCnt="3"/>
      <dgm:spPr/>
    </dgm:pt>
  </dgm:ptLst>
  <dgm:cxnLst>
    <dgm:cxn modelId="{C9994D39-8FFB-4BB6-BCF4-EB421735B884}" type="presOf" srcId="{906AAABD-003A-4FEC-B0D1-8809FD628FE1}" destId="{AF646150-61D4-4A45-BCD7-D84689898F5B}" srcOrd="0" destOrd="0" presId="urn:microsoft.com/office/officeart/2005/8/layout/bList2"/>
    <dgm:cxn modelId="{A1D23839-9019-4796-B83A-526906201B20}" type="presOf" srcId="{3C84E73C-F5F9-408E-94E4-8694B7D84B01}" destId="{CCA2727D-D65D-43F3-B6E8-9EDF483DFF53}" srcOrd="0" destOrd="0" presId="urn:microsoft.com/office/officeart/2005/8/layout/bList2"/>
    <dgm:cxn modelId="{3363265B-1BBA-4D01-BDC9-8570A6022A2D}" type="presOf" srcId="{C48917D2-EE7F-4ED0-B1F7-AB09C9BD86CF}" destId="{4CEBD581-70E5-45B0-8E79-393A973E9562}" srcOrd="1" destOrd="0" presId="urn:microsoft.com/office/officeart/2005/8/layout/bList2"/>
    <dgm:cxn modelId="{BD81B036-E4D5-4EA2-8573-3F8D5D016536}" type="presOf" srcId="{E29A8AB3-C1AC-451D-87E0-EED92149485E}" destId="{EAE32F2D-35D6-4A9D-939A-8CDB7A809E72}" srcOrd="0" destOrd="0" presId="urn:microsoft.com/office/officeart/2005/8/layout/bList2"/>
    <dgm:cxn modelId="{D6726522-CCE6-4210-AD84-758EB3EF4A0B}" type="presOf" srcId="{3B3B7D94-DB7C-4C54-941F-1BB712293925}" destId="{1C14E9D8-FE5A-4F00-9647-84DF0C03215C}" srcOrd="0" destOrd="1" presId="urn:microsoft.com/office/officeart/2005/8/layout/bList2"/>
    <dgm:cxn modelId="{AA7F49CA-1DEB-4145-8350-D485B3DF765B}" type="presOf" srcId="{3B3D38DF-C4B1-4166-8DF0-CE94235ABE86}" destId="{1C14E9D8-FE5A-4F00-9647-84DF0C03215C}" srcOrd="0" destOrd="3" presId="urn:microsoft.com/office/officeart/2005/8/layout/bList2"/>
    <dgm:cxn modelId="{B9261659-1F78-4CCB-B91F-315760793088}" srcId="{5E271EE7-6080-401E-9D1A-5EAA14E5CD52}" destId="{AEE4F095-9190-4020-A960-B507A3906072}" srcOrd="2" destOrd="0" parTransId="{D08AFD08-E1E6-4D08-A19D-D315A16C63E8}" sibTransId="{14D96055-6476-4F2D-B175-EBF9EDE08967}"/>
    <dgm:cxn modelId="{0FE1E34C-E2C2-4545-8F93-3F8932B2B6DE}" srcId="{C48917D2-EE7F-4ED0-B1F7-AB09C9BD86CF}" destId="{914773DF-499E-4159-A38A-4AADB8FBD2EC}" srcOrd="3" destOrd="0" parTransId="{523BFF39-6072-40F2-90AC-041C6AA9F69F}" sibTransId="{AFAA0682-C0CF-4748-8EBC-13E5D26681CC}"/>
    <dgm:cxn modelId="{AE38C3C1-7F47-4906-AAF5-861E0A6F637A}" type="presOf" srcId="{CCDE6BC9-A7F1-4340-B848-6A3E96F21D4A}" destId="{1C14E9D8-FE5A-4F00-9647-84DF0C03215C}" srcOrd="0" destOrd="0" presId="urn:microsoft.com/office/officeart/2005/8/layout/bList2"/>
    <dgm:cxn modelId="{96C15A0B-6BAC-4644-A994-D2B085582645}" srcId="{5A1084D3-81C6-4E86-9315-AAF1BE7CC02A}" destId="{3B3B7D94-DB7C-4C54-941F-1BB712293925}" srcOrd="1" destOrd="0" parTransId="{97E2FF32-9A2B-46DB-9514-9DFFF77E24DA}" sibTransId="{AF10FEEA-210C-43B4-8330-AC94F889AFBA}"/>
    <dgm:cxn modelId="{EC552576-67F4-45DC-B19D-54F2F7E3AC3E}" type="presOf" srcId="{5A1084D3-81C6-4E86-9315-AAF1BE7CC02A}" destId="{C4E8B0A6-56B6-41D5-A3F2-F3B9F561C8E6}" srcOrd="0" destOrd="0" presId="urn:microsoft.com/office/officeart/2005/8/layout/bList2"/>
    <dgm:cxn modelId="{403F8EF9-4C23-4E03-8AE3-3B45E678B869}" srcId="{5A1084D3-81C6-4E86-9315-AAF1BE7CC02A}" destId="{01EF7997-E665-4DB6-A2F0-585A3DB5E8B3}" srcOrd="2" destOrd="0" parTransId="{14200A48-65EA-4A19-8503-C046281EAC65}" sibTransId="{7035128D-9111-42A2-8514-E3714421993C}"/>
    <dgm:cxn modelId="{DC834258-3FB7-4660-9CE8-F882123A4937}" type="presOf" srcId="{5E271EE7-6080-401E-9D1A-5EAA14E5CD52}" destId="{7EDA8AE3-D0FA-4201-B4E7-C2D317CA3EDD}" srcOrd="1" destOrd="0" presId="urn:microsoft.com/office/officeart/2005/8/layout/bList2"/>
    <dgm:cxn modelId="{BDB1BD53-8145-4F8F-833B-A2FFF1572456}" type="presOf" srcId="{01EF7997-E665-4DB6-A2F0-585A3DB5E8B3}" destId="{1C14E9D8-FE5A-4F00-9647-84DF0C03215C}" srcOrd="0" destOrd="2" presId="urn:microsoft.com/office/officeart/2005/8/layout/bList2"/>
    <dgm:cxn modelId="{F2F6D9D6-222D-4FA2-A25D-3506C4B04BF4}" srcId="{906AAABD-003A-4FEC-B0D1-8809FD628FE1}" destId="{C48917D2-EE7F-4ED0-B1F7-AB09C9BD86CF}" srcOrd="1" destOrd="0" parTransId="{D5B58BD0-5A1D-45E5-B5C5-08FA9AD55976}" sibTransId="{3C84E73C-F5F9-408E-94E4-8694B7D84B01}"/>
    <dgm:cxn modelId="{4B0485FC-31E4-4228-8DB8-FA57AF34CCCD}" type="presOf" srcId="{B36CCE2E-CACE-4140-A086-08758060E832}" destId="{EAE32F2D-35D6-4A9D-939A-8CDB7A809E72}" srcOrd="0" destOrd="1" presId="urn:microsoft.com/office/officeart/2005/8/layout/bList2"/>
    <dgm:cxn modelId="{5C2252A5-0304-4B43-BEFB-F65541B5BB1D}" srcId="{906AAABD-003A-4FEC-B0D1-8809FD628FE1}" destId="{5E271EE7-6080-401E-9D1A-5EAA14E5CD52}" srcOrd="2" destOrd="0" parTransId="{C5397F96-0E35-40A6-BCB2-0704775F29E0}" sibTransId="{F9655B64-6055-4E17-B35F-E7CB413B6A43}"/>
    <dgm:cxn modelId="{080E0A63-0576-4815-BD67-A3BFD44060A6}" type="presOf" srcId="{BDF1846F-683C-4253-83BC-8F65F1709E36}" destId="{440CE2EA-EF64-48DF-A5CA-9CCD89B85D73}" srcOrd="0" destOrd="3" presId="urn:microsoft.com/office/officeart/2005/8/layout/bList2"/>
    <dgm:cxn modelId="{46721968-9684-472E-AE48-E0501E6F2E81}" type="presOf" srcId="{E8178112-A86E-4743-BAD1-850901481784}" destId="{EAE32F2D-35D6-4A9D-939A-8CDB7A809E72}" srcOrd="0" destOrd="2" presId="urn:microsoft.com/office/officeart/2005/8/layout/bList2"/>
    <dgm:cxn modelId="{CDF7FA5D-934B-4FC4-9A38-05C534179695}" srcId="{C48917D2-EE7F-4ED0-B1F7-AB09C9BD86CF}" destId="{B36CCE2E-CACE-4140-A086-08758060E832}" srcOrd="1" destOrd="0" parTransId="{A1BFD198-DFE6-4BBF-A1CB-8762CE6BEFD9}" sibTransId="{C9982F66-7C0B-4835-B96D-4332995A6248}"/>
    <dgm:cxn modelId="{DF1B8539-B56E-4798-A826-8A67E1E1B0DE}" srcId="{5E271EE7-6080-401E-9D1A-5EAA14E5CD52}" destId="{CDD4D65D-A4EE-467B-904D-A79EED69CBDF}" srcOrd="1" destOrd="0" parTransId="{8E00BAFC-01E1-4B06-99D8-24561EFB9F18}" sibTransId="{813BB693-46A9-4D40-B92B-A0EE68C6BF60}"/>
    <dgm:cxn modelId="{6FCC38F8-E796-4336-B065-EBC8A8B73F13}" srcId="{5E271EE7-6080-401E-9D1A-5EAA14E5CD52}" destId="{BDF1846F-683C-4253-83BC-8F65F1709E36}" srcOrd="3" destOrd="0" parTransId="{74D87D67-64DE-4294-B1BA-CA7A335D8D3B}" sibTransId="{D20E39CF-83EA-4C7E-83EC-22723E0518E4}"/>
    <dgm:cxn modelId="{AA879D4B-AE54-483D-A00F-6DE381F68911}" srcId="{5E271EE7-6080-401E-9D1A-5EAA14E5CD52}" destId="{54A22046-E5E6-49E7-B60C-EB16EA2F32F6}" srcOrd="0" destOrd="0" parTransId="{3B73E1D5-99BA-41AF-ADE4-57D30D106077}" sibTransId="{DB2BE842-48FA-47D9-87E8-C7896423FF61}"/>
    <dgm:cxn modelId="{1E49AB72-FC44-4E33-AC61-073CEDB49319}" srcId="{5A1084D3-81C6-4E86-9315-AAF1BE7CC02A}" destId="{CCDE6BC9-A7F1-4340-B848-6A3E96F21D4A}" srcOrd="0" destOrd="0" parTransId="{8122258C-E603-427A-B6F9-2DD9787A8A8A}" sibTransId="{C7B47CD9-D627-480D-A846-385A9DB9EDE8}"/>
    <dgm:cxn modelId="{8F88AB75-9665-4D8C-A0B1-71D58BE1BBC1}" type="presOf" srcId="{C48917D2-EE7F-4ED0-B1F7-AB09C9BD86CF}" destId="{FA819897-84DD-4303-AC2F-94C69C5D5557}" srcOrd="0" destOrd="0" presId="urn:microsoft.com/office/officeart/2005/8/layout/bList2"/>
    <dgm:cxn modelId="{DEB4388C-7827-4BFD-947F-9C6ECC198D45}" srcId="{5A1084D3-81C6-4E86-9315-AAF1BE7CC02A}" destId="{3B3D38DF-C4B1-4166-8DF0-CE94235ABE86}" srcOrd="3" destOrd="0" parTransId="{A1B42BE1-7BF8-47E1-AE99-AC47E8855F89}" sibTransId="{BB898990-49EA-4726-90C4-40E225A2691F}"/>
    <dgm:cxn modelId="{E521164B-134D-4245-9CC6-6B80B09E8C73}" srcId="{C48917D2-EE7F-4ED0-B1F7-AB09C9BD86CF}" destId="{E8178112-A86E-4743-BAD1-850901481784}" srcOrd="2" destOrd="0" parTransId="{1C21E7B9-9962-4596-8BFA-BD382E6E0488}" sibTransId="{139855CB-0A64-45D1-96FB-3164E31D2E7C}"/>
    <dgm:cxn modelId="{E0465259-AFF7-4955-BDF6-98CEC879F52B}" type="presOf" srcId="{5E271EE7-6080-401E-9D1A-5EAA14E5CD52}" destId="{2B59CB1E-EEBB-4A97-8C3F-07CE51434179}" srcOrd="0" destOrd="0" presId="urn:microsoft.com/office/officeart/2005/8/layout/bList2"/>
    <dgm:cxn modelId="{BE4F8652-1EF3-45DF-9D7F-7052BAF54B46}" type="presOf" srcId="{AEE4F095-9190-4020-A960-B507A3906072}" destId="{440CE2EA-EF64-48DF-A5CA-9CCD89B85D73}" srcOrd="0" destOrd="2" presId="urn:microsoft.com/office/officeart/2005/8/layout/bList2"/>
    <dgm:cxn modelId="{49C7B12D-7C9E-4F8C-AEA8-897501E0DFCC}" type="presOf" srcId="{914773DF-499E-4159-A38A-4AADB8FBD2EC}" destId="{EAE32F2D-35D6-4A9D-939A-8CDB7A809E72}" srcOrd="0" destOrd="3" presId="urn:microsoft.com/office/officeart/2005/8/layout/bList2"/>
    <dgm:cxn modelId="{5F2FAA18-17BD-4AD7-A23E-0AA7977628EB}" type="presOf" srcId="{D00851DB-02DA-401E-B149-698F5E297D17}" destId="{65516744-AD00-4880-87BD-38FEF86CB9C5}" srcOrd="0" destOrd="0" presId="urn:microsoft.com/office/officeart/2005/8/layout/bList2"/>
    <dgm:cxn modelId="{4301A8EF-1B4A-40D0-8B3B-DFBBC68543CF}" type="presOf" srcId="{CDD4D65D-A4EE-467B-904D-A79EED69CBDF}" destId="{440CE2EA-EF64-48DF-A5CA-9CCD89B85D73}" srcOrd="0" destOrd="1" presId="urn:microsoft.com/office/officeart/2005/8/layout/bList2"/>
    <dgm:cxn modelId="{D69ADC5F-62C6-46C3-9DFD-7A1464BFD46A}" srcId="{C48917D2-EE7F-4ED0-B1F7-AB09C9BD86CF}" destId="{E29A8AB3-C1AC-451D-87E0-EED92149485E}" srcOrd="0" destOrd="0" parTransId="{B6297067-4856-4965-BCC9-C14EA7BB5A2E}" sibTransId="{437DD4D1-E08E-41C8-8416-DED6AE7F625C}"/>
    <dgm:cxn modelId="{41D7C9D4-53F4-482F-9AA1-25D13E443397}" type="presOf" srcId="{5A1084D3-81C6-4E86-9315-AAF1BE7CC02A}" destId="{27182CC5-C797-49E8-B400-4AEAA7B488CE}" srcOrd="1" destOrd="0" presId="urn:microsoft.com/office/officeart/2005/8/layout/bList2"/>
    <dgm:cxn modelId="{3F3CEF54-B5A5-4682-8315-79EAFEAEA4B5}" srcId="{906AAABD-003A-4FEC-B0D1-8809FD628FE1}" destId="{5A1084D3-81C6-4E86-9315-AAF1BE7CC02A}" srcOrd="0" destOrd="0" parTransId="{DDC39B9A-A2B5-4C86-BEB4-486710C5748A}" sibTransId="{D00851DB-02DA-401E-B149-698F5E297D17}"/>
    <dgm:cxn modelId="{CB0A593B-3136-45B5-93AE-04FFD14ABF02}" type="presOf" srcId="{54A22046-E5E6-49E7-B60C-EB16EA2F32F6}" destId="{440CE2EA-EF64-48DF-A5CA-9CCD89B85D73}" srcOrd="0" destOrd="0" presId="urn:microsoft.com/office/officeart/2005/8/layout/bList2"/>
    <dgm:cxn modelId="{C2C7876B-ACE0-4E30-94BE-461F2A460325}" type="presParOf" srcId="{AF646150-61D4-4A45-BCD7-D84689898F5B}" destId="{C40D54F8-F858-40D2-ADC5-F3865F31EF41}" srcOrd="0" destOrd="0" presId="urn:microsoft.com/office/officeart/2005/8/layout/bList2"/>
    <dgm:cxn modelId="{3FDD5DDD-9918-4163-81E8-C98D49D20714}" type="presParOf" srcId="{C40D54F8-F858-40D2-ADC5-F3865F31EF41}" destId="{1C14E9D8-FE5A-4F00-9647-84DF0C03215C}" srcOrd="0" destOrd="0" presId="urn:microsoft.com/office/officeart/2005/8/layout/bList2"/>
    <dgm:cxn modelId="{BB44DA37-E752-4921-A171-C335110F5930}" type="presParOf" srcId="{C40D54F8-F858-40D2-ADC5-F3865F31EF41}" destId="{C4E8B0A6-56B6-41D5-A3F2-F3B9F561C8E6}" srcOrd="1" destOrd="0" presId="urn:microsoft.com/office/officeart/2005/8/layout/bList2"/>
    <dgm:cxn modelId="{831B5EDC-2514-450A-8975-17CFBC4E82E6}" type="presParOf" srcId="{C40D54F8-F858-40D2-ADC5-F3865F31EF41}" destId="{27182CC5-C797-49E8-B400-4AEAA7B488CE}" srcOrd="2" destOrd="0" presId="urn:microsoft.com/office/officeart/2005/8/layout/bList2"/>
    <dgm:cxn modelId="{A36A113A-3893-4647-908F-127629922DBD}" type="presParOf" srcId="{C40D54F8-F858-40D2-ADC5-F3865F31EF41}" destId="{5FD508B2-4111-427B-BD51-920DE826B35A}" srcOrd="3" destOrd="0" presId="urn:microsoft.com/office/officeart/2005/8/layout/bList2"/>
    <dgm:cxn modelId="{46F31C88-3B38-4276-A003-BC89F10484FD}" type="presParOf" srcId="{AF646150-61D4-4A45-BCD7-D84689898F5B}" destId="{65516744-AD00-4880-87BD-38FEF86CB9C5}" srcOrd="1" destOrd="0" presId="urn:microsoft.com/office/officeart/2005/8/layout/bList2"/>
    <dgm:cxn modelId="{D123E7E6-24B3-490B-98B6-100B4C2CDBEE}" type="presParOf" srcId="{AF646150-61D4-4A45-BCD7-D84689898F5B}" destId="{09D0D6E0-37D1-4E28-8DBF-91A9DA24624B}" srcOrd="2" destOrd="0" presId="urn:microsoft.com/office/officeart/2005/8/layout/bList2"/>
    <dgm:cxn modelId="{28958A56-A13F-4F27-B381-8941DA267691}" type="presParOf" srcId="{09D0D6E0-37D1-4E28-8DBF-91A9DA24624B}" destId="{EAE32F2D-35D6-4A9D-939A-8CDB7A809E72}" srcOrd="0" destOrd="0" presId="urn:microsoft.com/office/officeart/2005/8/layout/bList2"/>
    <dgm:cxn modelId="{862A528B-3C1C-4193-A388-A8562AA6D82A}" type="presParOf" srcId="{09D0D6E0-37D1-4E28-8DBF-91A9DA24624B}" destId="{FA819897-84DD-4303-AC2F-94C69C5D5557}" srcOrd="1" destOrd="0" presId="urn:microsoft.com/office/officeart/2005/8/layout/bList2"/>
    <dgm:cxn modelId="{D3A393CD-AEB1-4DCF-A358-85CB5CF3FAAF}" type="presParOf" srcId="{09D0D6E0-37D1-4E28-8DBF-91A9DA24624B}" destId="{4CEBD581-70E5-45B0-8E79-393A973E9562}" srcOrd="2" destOrd="0" presId="urn:microsoft.com/office/officeart/2005/8/layout/bList2"/>
    <dgm:cxn modelId="{E0F593F1-A450-4A67-8650-7529850A1AF1}" type="presParOf" srcId="{09D0D6E0-37D1-4E28-8DBF-91A9DA24624B}" destId="{97860384-2672-4315-838A-021C9D743674}" srcOrd="3" destOrd="0" presId="urn:microsoft.com/office/officeart/2005/8/layout/bList2"/>
    <dgm:cxn modelId="{2C2DC9FD-461B-4782-863D-2198A2A25F21}" type="presParOf" srcId="{AF646150-61D4-4A45-BCD7-D84689898F5B}" destId="{CCA2727D-D65D-43F3-B6E8-9EDF483DFF53}" srcOrd="3" destOrd="0" presId="urn:microsoft.com/office/officeart/2005/8/layout/bList2"/>
    <dgm:cxn modelId="{8833B4FE-7B70-47C9-AD73-B121D01183F7}" type="presParOf" srcId="{AF646150-61D4-4A45-BCD7-D84689898F5B}" destId="{E7FDD60F-F1BB-45C8-8C1E-19A8F20D8613}" srcOrd="4" destOrd="0" presId="urn:microsoft.com/office/officeart/2005/8/layout/bList2"/>
    <dgm:cxn modelId="{7B21E069-8436-40DE-BE07-C5CCF130D7BE}" type="presParOf" srcId="{E7FDD60F-F1BB-45C8-8C1E-19A8F20D8613}" destId="{440CE2EA-EF64-48DF-A5CA-9CCD89B85D73}" srcOrd="0" destOrd="0" presId="urn:microsoft.com/office/officeart/2005/8/layout/bList2"/>
    <dgm:cxn modelId="{E1D4E6DD-68D3-4D28-AEB1-C8B2A77A5160}" type="presParOf" srcId="{E7FDD60F-F1BB-45C8-8C1E-19A8F20D8613}" destId="{2B59CB1E-EEBB-4A97-8C3F-07CE51434179}" srcOrd="1" destOrd="0" presId="urn:microsoft.com/office/officeart/2005/8/layout/bList2"/>
    <dgm:cxn modelId="{07309561-9ADD-4315-B456-939C21FDAFE1}" type="presParOf" srcId="{E7FDD60F-F1BB-45C8-8C1E-19A8F20D8613}" destId="{7EDA8AE3-D0FA-4201-B4E7-C2D317CA3EDD}" srcOrd="2" destOrd="0" presId="urn:microsoft.com/office/officeart/2005/8/layout/bList2"/>
    <dgm:cxn modelId="{F3802B88-BE6E-4843-8524-04FBFFC0DCAC}" type="presParOf" srcId="{E7FDD60F-F1BB-45C8-8C1E-19A8F20D8613}" destId="{D249DAB5-AE94-4A46-9BD0-E557EFE259E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DD3A9C-93D6-4F58-88B9-148F5092CE1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686C6A5-1FD6-4690-B4D1-1328B2822418}">
      <dgm:prSet phldrT="[Text]"/>
      <dgm:spPr/>
      <dgm:t>
        <a:bodyPr/>
        <a:lstStyle/>
        <a:p>
          <a:r>
            <a:rPr lang="en-US" b="1" dirty="0" smtClean="0"/>
            <a:t>Inquiry</a:t>
          </a:r>
          <a:endParaRPr lang="en-US" b="1" dirty="0"/>
        </a:p>
      </dgm:t>
    </dgm:pt>
    <dgm:pt modelId="{2CBC47B4-9F62-41B4-87BC-079D3167546A}" type="parTrans" cxnId="{D9A2EA30-908F-4F7C-85CF-D8D319E5D784}">
      <dgm:prSet/>
      <dgm:spPr/>
      <dgm:t>
        <a:bodyPr/>
        <a:lstStyle/>
        <a:p>
          <a:endParaRPr lang="en-US" b="1"/>
        </a:p>
      </dgm:t>
    </dgm:pt>
    <dgm:pt modelId="{803D0BB9-82FE-411C-A715-78D873ED87EE}" type="sibTrans" cxnId="{D9A2EA30-908F-4F7C-85CF-D8D319E5D784}">
      <dgm:prSet/>
      <dgm:spPr/>
      <dgm:t>
        <a:bodyPr/>
        <a:lstStyle/>
        <a:p>
          <a:endParaRPr lang="en-US" b="1"/>
        </a:p>
      </dgm:t>
    </dgm:pt>
    <dgm:pt modelId="{9EA0AE6C-D09D-4489-85D9-C8D1CBCCB047}">
      <dgm:prSet phldrT="[Text]"/>
      <dgm:spPr/>
      <dgm:t>
        <a:bodyPr/>
        <a:lstStyle/>
        <a:p>
          <a:r>
            <a:rPr lang="en-US" b="1" dirty="0" smtClean="0"/>
            <a:t>Application Started</a:t>
          </a:r>
          <a:endParaRPr lang="en-US" b="1" dirty="0"/>
        </a:p>
      </dgm:t>
    </dgm:pt>
    <dgm:pt modelId="{3FCAF24D-3F46-4376-9907-FDE20F4D8D73}" type="parTrans" cxnId="{E98474E7-33B1-40C6-AA1D-326972F01200}">
      <dgm:prSet/>
      <dgm:spPr/>
      <dgm:t>
        <a:bodyPr/>
        <a:lstStyle/>
        <a:p>
          <a:endParaRPr lang="en-US" b="1"/>
        </a:p>
      </dgm:t>
    </dgm:pt>
    <dgm:pt modelId="{774C1A61-5069-4478-BF17-F4DF9D137D6E}" type="sibTrans" cxnId="{E98474E7-33B1-40C6-AA1D-326972F01200}">
      <dgm:prSet/>
      <dgm:spPr/>
      <dgm:t>
        <a:bodyPr/>
        <a:lstStyle/>
        <a:p>
          <a:endParaRPr lang="en-US" b="1"/>
        </a:p>
      </dgm:t>
    </dgm:pt>
    <dgm:pt modelId="{3E90F974-E0FA-45DE-8446-47CAC302E64A}">
      <dgm:prSet phldrT="[Text]"/>
      <dgm:spPr/>
      <dgm:t>
        <a:bodyPr/>
        <a:lstStyle/>
        <a:p>
          <a:r>
            <a:rPr lang="en-US" b="1" dirty="0" smtClean="0"/>
            <a:t>Application Complete</a:t>
          </a:r>
          <a:endParaRPr lang="en-US" b="1" dirty="0"/>
        </a:p>
      </dgm:t>
    </dgm:pt>
    <dgm:pt modelId="{88E82321-C596-4FE7-8B88-63CE60114144}" type="parTrans" cxnId="{E206D219-8149-4DAA-B6DA-4D77A61B3E32}">
      <dgm:prSet/>
      <dgm:spPr/>
      <dgm:t>
        <a:bodyPr/>
        <a:lstStyle/>
        <a:p>
          <a:endParaRPr lang="en-US" b="1"/>
        </a:p>
      </dgm:t>
    </dgm:pt>
    <dgm:pt modelId="{E41C96C2-BE73-4AC2-A3E2-F5D48ADCBFE0}" type="sibTrans" cxnId="{E206D219-8149-4DAA-B6DA-4D77A61B3E32}">
      <dgm:prSet/>
      <dgm:spPr/>
      <dgm:t>
        <a:bodyPr/>
        <a:lstStyle/>
        <a:p>
          <a:endParaRPr lang="en-US" b="1"/>
        </a:p>
      </dgm:t>
    </dgm:pt>
    <dgm:pt modelId="{D52630A4-6FA4-4C8A-8B19-907A8C8A2943}">
      <dgm:prSet phldrT="[Text]"/>
      <dgm:spPr/>
      <dgm:t>
        <a:bodyPr/>
        <a:lstStyle/>
        <a:p>
          <a:r>
            <a:rPr lang="en-US" b="1" dirty="0" smtClean="0"/>
            <a:t>Admitted</a:t>
          </a:r>
          <a:endParaRPr lang="en-US" b="1" dirty="0"/>
        </a:p>
      </dgm:t>
    </dgm:pt>
    <dgm:pt modelId="{4622805E-8F98-4F52-80AF-C4F0F63F93E3}" type="parTrans" cxnId="{A86DCBA2-0297-46A3-8BA1-014E5964BDDC}">
      <dgm:prSet/>
      <dgm:spPr/>
      <dgm:t>
        <a:bodyPr/>
        <a:lstStyle/>
        <a:p>
          <a:endParaRPr lang="en-US" b="1"/>
        </a:p>
      </dgm:t>
    </dgm:pt>
    <dgm:pt modelId="{C57422EA-A984-41E1-9BC4-D7441DEE3D05}" type="sibTrans" cxnId="{A86DCBA2-0297-46A3-8BA1-014E5964BDDC}">
      <dgm:prSet/>
      <dgm:spPr/>
      <dgm:t>
        <a:bodyPr/>
        <a:lstStyle/>
        <a:p>
          <a:endParaRPr lang="en-US" b="1"/>
        </a:p>
      </dgm:t>
    </dgm:pt>
    <dgm:pt modelId="{CEC03B06-A50C-45EF-AA0A-8FD5AC6FB38D}">
      <dgm:prSet phldrT="[Text]"/>
      <dgm:spPr/>
      <dgm:t>
        <a:bodyPr/>
        <a:lstStyle/>
        <a:p>
          <a:r>
            <a:rPr lang="en-US" b="1" dirty="0" smtClean="0"/>
            <a:t>Confirmed/ Deposit</a:t>
          </a:r>
          <a:endParaRPr lang="en-US" b="1" dirty="0"/>
        </a:p>
      </dgm:t>
    </dgm:pt>
    <dgm:pt modelId="{6CE94AB2-2ADC-422C-8F80-7F9FF4C88F94}" type="parTrans" cxnId="{BC400D21-668A-4B2A-B842-327197ABF68B}">
      <dgm:prSet/>
      <dgm:spPr/>
      <dgm:t>
        <a:bodyPr/>
        <a:lstStyle/>
        <a:p>
          <a:endParaRPr lang="en-US" b="1"/>
        </a:p>
      </dgm:t>
    </dgm:pt>
    <dgm:pt modelId="{8A044F64-935A-4032-91F8-2A447EEE3FCC}" type="sibTrans" cxnId="{BC400D21-668A-4B2A-B842-327197ABF68B}">
      <dgm:prSet/>
      <dgm:spPr/>
      <dgm:t>
        <a:bodyPr/>
        <a:lstStyle/>
        <a:p>
          <a:endParaRPr lang="en-US" b="1"/>
        </a:p>
      </dgm:t>
    </dgm:pt>
    <dgm:pt modelId="{F7F51188-58BE-49AF-9E48-5CAC30F14173}">
      <dgm:prSet phldrT="[Text]"/>
      <dgm:spPr/>
      <dgm:t>
        <a:bodyPr/>
        <a:lstStyle/>
        <a:p>
          <a:r>
            <a:rPr lang="en-US" b="1" dirty="0" smtClean="0"/>
            <a:t>Registered</a:t>
          </a:r>
          <a:endParaRPr lang="en-US" b="1" dirty="0"/>
        </a:p>
      </dgm:t>
    </dgm:pt>
    <dgm:pt modelId="{962B9649-8D11-4644-B420-99B751FEE953}" type="parTrans" cxnId="{5E7AACBD-81A3-4232-A8D6-D71BF47625BE}">
      <dgm:prSet/>
      <dgm:spPr/>
      <dgm:t>
        <a:bodyPr/>
        <a:lstStyle/>
        <a:p>
          <a:endParaRPr lang="en-US" b="1"/>
        </a:p>
      </dgm:t>
    </dgm:pt>
    <dgm:pt modelId="{59B9718A-E405-4E2A-8739-A16B45F2C3EB}" type="sibTrans" cxnId="{5E7AACBD-81A3-4232-A8D6-D71BF47625BE}">
      <dgm:prSet/>
      <dgm:spPr/>
      <dgm:t>
        <a:bodyPr/>
        <a:lstStyle/>
        <a:p>
          <a:endParaRPr lang="en-US" b="1"/>
        </a:p>
      </dgm:t>
    </dgm:pt>
    <dgm:pt modelId="{0D62FBEF-4CE8-4F0A-BEE7-D0F870766F40}">
      <dgm:prSet phldrT="[Text]"/>
      <dgm:spPr/>
      <dgm:t>
        <a:bodyPr/>
        <a:lstStyle/>
        <a:p>
          <a:r>
            <a:rPr lang="en-US" b="1" dirty="0" smtClean="0"/>
            <a:t>Enrolled</a:t>
          </a:r>
          <a:endParaRPr lang="en-US" b="1" dirty="0"/>
        </a:p>
      </dgm:t>
    </dgm:pt>
    <dgm:pt modelId="{1849B01D-1163-4276-A968-3EA7C7675994}" type="parTrans" cxnId="{69802C80-6C71-4E83-9501-91D9122DA441}">
      <dgm:prSet/>
      <dgm:spPr/>
      <dgm:t>
        <a:bodyPr/>
        <a:lstStyle/>
        <a:p>
          <a:endParaRPr lang="en-US" b="1"/>
        </a:p>
      </dgm:t>
    </dgm:pt>
    <dgm:pt modelId="{2DEADA9B-8C12-45E1-B800-E09B15C4B4AB}" type="sibTrans" cxnId="{69802C80-6C71-4E83-9501-91D9122DA441}">
      <dgm:prSet/>
      <dgm:spPr/>
      <dgm:t>
        <a:bodyPr/>
        <a:lstStyle/>
        <a:p>
          <a:endParaRPr lang="en-US" b="1"/>
        </a:p>
      </dgm:t>
    </dgm:pt>
    <dgm:pt modelId="{128630CD-F7D1-465D-A974-9137FCC8D675}">
      <dgm:prSet phldrT="[Text]"/>
      <dgm:spPr/>
      <dgm:t>
        <a:bodyPr/>
        <a:lstStyle/>
        <a:p>
          <a:r>
            <a:rPr lang="en-US" b="1" dirty="0" smtClean="0"/>
            <a:t>Add/drop or census date</a:t>
          </a:r>
          <a:endParaRPr lang="en-US" b="1" dirty="0"/>
        </a:p>
      </dgm:t>
    </dgm:pt>
    <dgm:pt modelId="{5C1680EA-8BCB-4B3D-83C5-343D689D1711}" type="parTrans" cxnId="{55542704-7BC4-48A0-A550-4DB20D865C38}">
      <dgm:prSet/>
      <dgm:spPr/>
      <dgm:t>
        <a:bodyPr/>
        <a:lstStyle/>
        <a:p>
          <a:endParaRPr lang="en-US" b="1"/>
        </a:p>
      </dgm:t>
    </dgm:pt>
    <dgm:pt modelId="{24BF7E48-1493-422F-BD12-4C022E3C4636}" type="sibTrans" cxnId="{55542704-7BC4-48A0-A550-4DB20D865C38}">
      <dgm:prSet/>
      <dgm:spPr/>
      <dgm:t>
        <a:bodyPr/>
        <a:lstStyle/>
        <a:p>
          <a:endParaRPr lang="en-US" b="1"/>
        </a:p>
      </dgm:t>
    </dgm:pt>
    <dgm:pt modelId="{4B637D10-AFF1-4C91-9256-1A9C67895544}" type="pres">
      <dgm:prSet presAssocID="{79DD3A9C-93D6-4F58-88B9-148F5092CE11}" presName="Name0" presStyleCnt="0">
        <dgm:presLayoutVars>
          <dgm:dir/>
          <dgm:animLvl val="lvl"/>
          <dgm:resizeHandles val="exact"/>
        </dgm:presLayoutVars>
      </dgm:prSet>
      <dgm:spPr/>
    </dgm:pt>
    <dgm:pt modelId="{4EFF53E4-060F-4EAB-83F2-A4A10972E342}" type="pres">
      <dgm:prSet presAssocID="{79DD3A9C-93D6-4F58-88B9-148F5092CE11}" presName="dummy" presStyleCnt="0"/>
      <dgm:spPr/>
    </dgm:pt>
    <dgm:pt modelId="{FBB91E4E-FAE1-4083-9808-A71A2AE972A8}" type="pres">
      <dgm:prSet presAssocID="{79DD3A9C-93D6-4F58-88B9-148F5092CE11}" presName="linH" presStyleCnt="0"/>
      <dgm:spPr/>
    </dgm:pt>
    <dgm:pt modelId="{9C976A35-12E3-4CE7-AD2B-0DDE6DA80D0E}" type="pres">
      <dgm:prSet presAssocID="{79DD3A9C-93D6-4F58-88B9-148F5092CE11}" presName="padding1" presStyleCnt="0"/>
      <dgm:spPr/>
    </dgm:pt>
    <dgm:pt modelId="{1D3AAAFE-5EB2-43B2-9B67-D9DBE1D80BB4}" type="pres">
      <dgm:prSet presAssocID="{B686C6A5-1FD6-4690-B4D1-1328B2822418}" presName="linV" presStyleCnt="0"/>
      <dgm:spPr/>
    </dgm:pt>
    <dgm:pt modelId="{884FDEC0-59FB-4015-997E-22B6B9220A50}" type="pres">
      <dgm:prSet presAssocID="{B686C6A5-1FD6-4690-B4D1-1328B2822418}" presName="spVertical1" presStyleCnt="0"/>
      <dgm:spPr/>
    </dgm:pt>
    <dgm:pt modelId="{8C709729-1F87-44AB-A3CF-E5433779BC22}" type="pres">
      <dgm:prSet presAssocID="{B686C6A5-1FD6-4690-B4D1-1328B2822418}" presName="parTx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E3D9F-F1B0-4822-9138-5234459FF7BA}" type="pres">
      <dgm:prSet presAssocID="{B686C6A5-1FD6-4690-B4D1-1328B2822418}" presName="spVertical2" presStyleCnt="0"/>
      <dgm:spPr/>
    </dgm:pt>
    <dgm:pt modelId="{AFB80703-450B-473C-9BD6-568FE046DAA4}" type="pres">
      <dgm:prSet presAssocID="{B686C6A5-1FD6-4690-B4D1-1328B2822418}" presName="spVertical3" presStyleCnt="0"/>
      <dgm:spPr/>
    </dgm:pt>
    <dgm:pt modelId="{B0C01A79-D635-4ABB-8402-3DE1126446C5}" type="pres">
      <dgm:prSet presAssocID="{803D0BB9-82FE-411C-A715-78D873ED87EE}" presName="space" presStyleCnt="0"/>
      <dgm:spPr/>
    </dgm:pt>
    <dgm:pt modelId="{C1D092F2-9ECA-4035-A533-47ED8A74EE0B}" type="pres">
      <dgm:prSet presAssocID="{9EA0AE6C-D09D-4489-85D9-C8D1CBCCB047}" presName="linV" presStyleCnt="0"/>
      <dgm:spPr/>
    </dgm:pt>
    <dgm:pt modelId="{D2F580A8-DF6B-4E54-A745-4B7A9AC94486}" type="pres">
      <dgm:prSet presAssocID="{9EA0AE6C-D09D-4489-85D9-C8D1CBCCB047}" presName="spVertical1" presStyleCnt="0"/>
      <dgm:spPr/>
    </dgm:pt>
    <dgm:pt modelId="{8854D221-346D-4239-B009-B52AC8035283}" type="pres">
      <dgm:prSet presAssocID="{9EA0AE6C-D09D-4489-85D9-C8D1CBCCB047}" presName="parTx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B2AA6-D61C-42B7-B603-7C1374AB19E2}" type="pres">
      <dgm:prSet presAssocID="{9EA0AE6C-D09D-4489-85D9-C8D1CBCCB047}" presName="spVertical2" presStyleCnt="0"/>
      <dgm:spPr/>
    </dgm:pt>
    <dgm:pt modelId="{46E74CE9-D5DA-4CBB-AECD-2C3688E713AE}" type="pres">
      <dgm:prSet presAssocID="{9EA0AE6C-D09D-4489-85D9-C8D1CBCCB047}" presName="spVertical3" presStyleCnt="0"/>
      <dgm:spPr/>
    </dgm:pt>
    <dgm:pt modelId="{E395406A-9276-430D-A92A-39CF50371F23}" type="pres">
      <dgm:prSet presAssocID="{774C1A61-5069-4478-BF17-F4DF9D137D6E}" presName="space" presStyleCnt="0"/>
      <dgm:spPr/>
    </dgm:pt>
    <dgm:pt modelId="{16E7FF9C-B74D-45DC-8124-C3BE8E7A8E4C}" type="pres">
      <dgm:prSet presAssocID="{3E90F974-E0FA-45DE-8446-47CAC302E64A}" presName="linV" presStyleCnt="0"/>
      <dgm:spPr/>
    </dgm:pt>
    <dgm:pt modelId="{7BCE2545-C0C7-4CA8-80C4-EA707ECC9830}" type="pres">
      <dgm:prSet presAssocID="{3E90F974-E0FA-45DE-8446-47CAC302E64A}" presName="spVertical1" presStyleCnt="0"/>
      <dgm:spPr/>
    </dgm:pt>
    <dgm:pt modelId="{D3E0711C-A23B-4D98-A36E-3E42D6210700}" type="pres">
      <dgm:prSet presAssocID="{3E90F974-E0FA-45DE-8446-47CAC302E64A}" presName="parTx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B80-304D-4FCE-9018-F51EAD622C2D}" type="pres">
      <dgm:prSet presAssocID="{3E90F974-E0FA-45DE-8446-47CAC302E64A}" presName="spVertical2" presStyleCnt="0"/>
      <dgm:spPr/>
    </dgm:pt>
    <dgm:pt modelId="{2F7F4773-F4FE-4A1C-B273-1F9688C7555D}" type="pres">
      <dgm:prSet presAssocID="{3E90F974-E0FA-45DE-8446-47CAC302E64A}" presName="spVertical3" presStyleCnt="0"/>
      <dgm:spPr/>
    </dgm:pt>
    <dgm:pt modelId="{F1080491-F7AC-4CE3-8ECC-D2ED06BF24C2}" type="pres">
      <dgm:prSet presAssocID="{E41C96C2-BE73-4AC2-A3E2-F5D48ADCBFE0}" presName="space" presStyleCnt="0"/>
      <dgm:spPr/>
    </dgm:pt>
    <dgm:pt modelId="{ED30B1C7-2782-4335-9629-348829C14234}" type="pres">
      <dgm:prSet presAssocID="{D52630A4-6FA4-4C8A-8B19-907A8C8A2943}" presName="linV" presStyleCnt="0"/>
      <dgm:spPr/>
    </dgm:pt>
    <dgm:pt modelId="{07C3ADC4-95A8-401C-A869-1DA323D558AA}" type="pres">
      <dgm:prSet presAssocID="{D52630A4-6FA4-4C8A-8B19-907A8C8A2943}" presName="spVertical1" presStyleCnt="0"/>
      <dgm:spPr/>
    </dgm:pt>
    <dgm:pt modelId="{CFAF8FE7-A751-4967-B295-52CDC5B5EFEF}" type="pres">
      <dgm:prSet presAssocID="{D52630A4-6FA4-4C8A-8B19-907A8C8A2943}" presName="parTx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18584-EBEF-4417-AA45-607CC73B1213}" type="pres">
      <dgm:prSet presAssocID="{D52630A4-6FA4-4C8A-8B19-907A8C8A2943}" presName="spVertical2" presStyleCnt="0"/>
      <dgm:spPr/>
    </dgm:pt>
    <dgm:pt modelId="{9660A552-9BBD-4589-84D5-351587D3B73A}" type="pres">
      <dgm:prSet presAssocID="{D52630A4-6FA4-4C8A-8B19-907A8C8A2943}" presName="spVertical3" presStyleCnt="0"/>
      <dgm:spPr/>
    </dgm:pt>
    <dgm:pt modelId="{B572461C-0667-429C-BED8-6A6579C369E8}" type="pres">
      <dgm:prSet presAssocID="{C57422EA-A984-41E1-9BC4-D7441DEE3D05}" presName="space" presStyleCnt="0"/>
      <dgm:spPr/>
    </dgm:pt>
    <dgm:pt modelId="{A08BABE2-F56A-4747-9BF2-E2C60AB6DFCD}" type="pres">
      <dgm:prSet presAssocID="{CEC03B06-A50C-45EF-AA0A-8FD5AC6FB38D}" presName="linV" presStyleCnt="0"/>
      <dgm:spPr/>
    </dgm:pt>
    <dgm:pt modelId="{A9533CB6-F114-44DB-96F1-CCA02FA11DC9}" type="pres">
      <dgm:prSet presAssocID="{CEC03B06-A50C-45EF-AA0A-8FD5AC6FB38D}" presName="spVertical1" presStyleCnt="0"/>
      <dgm:spPr/>
    </dgm:pt>
    <dgm:pt modelId="{19CC87AE-20A8-4E8F-A7E5-6F89C0D5FC3A}" type="pres">
      <dgm:prSet presAssocID="{CEC03B06-A50C-45EF-AA0A-8FD5AC6FB38D}" presName="parTx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F3823-CBA7-43CA-B35C-120A01DBBC1C}" type="pres">
      <dgm:prSet presAssocID="{CEC03B06-A50C-45EF-AA0A-8FD5AC6FB38D}" presName="spVertical2" presStyleCnt="0"/>
      <dgm:spPr/>
    </dgm:pt>
    <dgm:pt modelId="{F4047A07-9F5B-448E-A709-A65D1DF3B29C}" type="pres">
      <dgm:prSet presAssocID="{CEC03B06-A50C-45EF-AA0A-8FD5AC6FB38D}" presName="spVertical3" presStyleCnt="0"/>
      <dgm:spPr/>
    </dgm:pt>
    <dgm:pt modelId="{678A758A-E0B8-4B76-80C3-C566E2201A72}" type="pres">
      <dgm:prSet presAssocID="{8A044F64-935A-4032-91F8-2A447EEE3FCC}" presName="space" presStyleCnt="0"/>
      <dgm:spPr/>
    </dgm:pt>
    <dgm:pt modelId="{E084D830-AF15-4713-8465-2ED6207CA723}" type="pres">
      <dgm:prSet presAssocID="{F7F51188-58BE-49AF-9E48-5CAC30F14173}" presName="linV" presStyleCnt="0"/>
      <dgm:spPr/>
    </dgm:pt>
    <dgm:pt modelId="{A057A7C4-AA43-4450-A0BC-B07A10371A18}" type="pres">
      <dgm:prSet presAssocID="{F7F51188-58BE-49AF-9E48-5CAC30F14173}" presName="spVertical1" presStyleCnt="0"/>
      <dgm:spPr/>
    </dgm:pt>
    <dgm:pt modelId="{634055B2-1C2D-4314-9112-0DAAFDE32299}" type="pres">
      <dgm:prSet presAssocID="{F7F51188-58BE-49AF-9E48-5CAC30F14173}" presName="parTx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7EC6D-1880-437A-BA9F-82C06F0DDA0A}" type="pres">
      <dgm:prSet presAssocID="{F7F51188-58BE-49AF-9E48-5CAC30F14173}" presName="spVertical2" presStyleCnt="0"/>
      <dgm:spPr/>
    </dgm:pt>
    <dgm:pt modelId="{7A1933FC-E147-4488-B938-0AFB491761EE}" type="pres">
      <dgm:prSet presAssocID="{F7F51188-58BE-49AF-9E48-5CAC30F14173}" presName="spVertical3" presStyleCnt="0"/>
      <dgm:spPr/>
    </dgm:pt>
    <dgm:pt modelId="{67133E96-D415-4E90-8EA9-C4789DF3292B}" type="pres">
      <dgm:prSet presAssocID="{59B9718A-E405-4E2A-8739-A16B45F2C3EB}" presName="space" presStyleCnt="0"/>
      <dgm:spPr/>
    </dgm:pt>
    <dgm:pt modelId="{48830287-7B73-4DDA-BDE5-F819580BAD87}" type="pres">
      <dgm:prSet presAssocID="{0D62FBEF-4CE8-4F0A-BEE7-D0F870766F40}" presName="linV" presStyleCnt="0"/>
      <dgm:spPr/>
    </dgm:pt>
    <dgm:pt modelId="{D6603025-66E8-4DFD-9A98-A87CDFFCE779}" type="pres">
      <dgm:prSet presAssocID="{0D62FBEF-4CE8-4F0A-BEE7-D0F870766F40}" presName="spVertical1" presStyleCnt="0"/>
      <dgm:spPr/>
    </dgm:pt>
    <dgm:pt modelId="{C3A9252C-191D-409E-BA68-A2238E35BB57}" type="pres">
      <dgm:prSet presAssocID="{0D62FBEF-4CE8-4F0A-BEE7-D0F870766F40}" presName="parTx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25E4D-FF51-4209-90FC-5F45F9F42CE0}" type="pres">
      <dgm:prSet presAssocID="{0D62FBEF-4CE8-4F0A-BEE7-D0F870766F40}" presName="spVertical2" presStyleCnt="0"/>
      <dgm:spPr/>
    </dgm:pt>
    <dgm:pt modelId="{7DD857A9-6F1D-469C-B9D6-A5D85B3C8AB5}" type="pres">
      <dgm:prSet presAssocID="{0D62FBEF-4CE8-4F0A-BEE7-D0F870766F40}" presName="spVertical3" presStyleCnt="0"/>
      <dgm:spPr/>
    </dgm:pt>
    <dgm:pt modelId="{F5F939AC-008B-497C-830C-5E75EF930DBC}" type="pres">
      <dgm:prSet presAssocID="{2DEADA9B-8C12-45E1-B800-E09B15C4B4AB}" presName="space" presStyleCnt="0"/>
      <dgm:spPr/>
    </dgm:pt>
    <dgm:pt modelId="{B074FC66-AA42-46BE-93E5-AE95FDC60C53}" type="pres">
      <dgm:prSet presAssocID="{128630CD-F7D1-465D-A974-9137FCC8D675}" presName="linV" presStyleCnt="0"/>
      <dgm:spPr/>
    </dgm:pt>
    <dgm:pt modelId="{C92EBDDE-210D-4947-9B1C-B3F7BAE15462}" type="pres">
      <dgm:prSet presAssocID="{128630CD-F7D1-465D-A974-9137FCC8D675}" presName="spVertical1" presStyleCnt="0"/>
      <dgm:spPr/>
    </dgm:pt>
    <dgm:pt modelId="{20D917F0-944D-4710-A513-91851B3F32C2}" type="pres">
      <dgm:prSet presAssocID="{128630CD-F7D1-465D-A974-9137FCC8D675}" presName="parTx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9D715-3364-423C-A619-9793E546A587}" type="pres">
      <dgm:prSet presAssocID="{128630CD-F7D1-465D-A974-9137FCC8D675}" presName="spVertical2" presStyleCnt="0"/>
      <dgm:spPr/>
    </dgm:pt>
    <dgm:pt modelId="{B78CA30C-6536-4141-A722-644F42B98112}" type="pres">
      <dgm:prSet presAssocID="{128630CD-F7D1-465D-A974-9137FCC8D675}" presName="spVertical3" presStyleCnt="0"/>
      <dgm:spPr/>
    </dgm:pt>
    <dgm:pt modelId="{A3F6C438-F343-416E-9DC9-749B56E887D5}" type="pres">
      <dgm:prSet presAssocID="{79DD3A9C-93D6-4F58-88B9-148F5092CE11}" presName="padding2" presStyleCnt="0"/>
      <dgm:spPr/>
    </dgm:pt>
    <dgm:pt modelId="{1A9235FA-3AEF-4D55-A19C-04417E270076}" type="pres">
      <dgm:prSet presAssocID="{79DD3A9C-93D6-4F58-88B9-148F5092CE11}" presName="negArrow" presStyleCnt="0"/>
      <dgm:spPr/>
    </dgm:pt>
    <dgm:pt modelId="{3FDE1805-489C-461D-9D96-C5E9EB4D7CEA}" type="pres">
      <dgm:prSet presAssocID="{79DD3A9C-93D6-4F58-88B9-148F5092CE11}" presName="backgroundArrow" presStyleLbl="node1" presStyleIdx="0" presStyleCnt="1" custScaleY="90018" custLinFactNeighborY="-51989"/>
      <dgm:spPr/>
      <dgm:t>
        <a:bodyPr/>
        <a:lstStyle/>
        <a:p>
          <a:endParaRPr lang="en-US"/>
        </a:p>
      </dgm:t>
    </dgm:pt>
  </dgm:ptLst>
  <dgm:cxnLst>
    <dgm:cxn modelId="{2A8CA928-390F-4D31-9DFD-E2F68205D9A9}" type="presOf" srcId="{0D62FBEF-4CE8-4F0A-BEE7-D0F870766F40}" destId="{C3A9252C-191D-409E-BA68-A2238E35BB57}" srcOrd="0" destOrd="0" presId="urn:microsoft.com/office/officeart/2005/8/layout/hProcess3"/>
    <dgm:cxn modelId="{ECBFA2B0-4DE5-4139-9A2C-19D3B8241E91}" type="presOf" srcId="{F7F51188-58BE-49AF-9E48-5CAC30F14173}" destId="{634055B2-1C2D-4314-9112-0DAAFDE32299}" srcOrd="0" destOrd="0" presId="urn:microsoft.com/office/officeart/2005/8/layout/hProcess3"/>
    <dgm:cxn modelId="{55542704-7BC4-48A0-A550-4DB20D865C38}" srcId="{79DD3A9C-93D6-4F58-88B9-148F5092CE11}" destId="{128630CD-F7D1-465D-A974-9137FCC8D675}" srcOrd="7" destOrd="0" parTransId="{5C1680EA-8BCB-4B3D-83C5-343D689D1711}" sibTransId="{24BF7E48-1493-422F-BD12-4C022E3C4636}"/>
    <dgm:cxn modelId="{C592871D-F4E1-4122-ACEB-C0906F4B2662}" type="presOf" srcId="{79DD3A9C-93D6-4F58-88B9-148F5092CE11}" destId="{4B637D10-AFF1-4C91-9256-1A9C67895544}" srcOrd="0" destOrd="0" presId="urn:microsoft.com/office/officeart/2005/8/layout/hProcess3"/>
    <dgm:cxn modelId="{5E7AACBD-81A3-4232-A8D6-D71BF47625BE}" srcId="{79DD3A9C-93D6-4F58-88B9-148F5092CE11}" destId="{F7F51188-58BE-49AF-9E48-5CAC30F14173}" srcOrd="5" destOrd="0" parTransId="{962B9649-8D11-4644-B420-99B751FEE953}" sibTransId="{59B9718A-E405-4E2A-8739-A16B45F2C3EB}"/>
    <dgm:cxn modelId="{A86DCBA2-0297-46A3-8BA1-014E5964BDDC}" srcId="{79DD3A9C-93D6-4F58-88B9-148F5092CE11}" destId="{D52630A4-6FA4-4C8A-8B19-907A8C8A2943}" srcOrd="3" destOrd="0" parTransId="{4622805E-8F98-4F52-80AF-C4F0F63F93E3}" sibTransId="{C57422EA-A984-41E1-9BC4-D7441DEE3D05}"/>
    <dgm:cxn modelId="{D9A2EA30-908F-4F7C-85CF-D8D319E5D784}" srcId="{79DD3A9C-93D6-4F58-88B9-148F5092CE11}" destId="{B686C6A5-1FD6-4690-B4D1-1328B2822418}" srcOrd="0" destOrd="0" parTransId="{2CBC47B4-9F62-41B4-87BC-079D3167546A}" sibTransId="{803D0BB9-82FE-411C-A715-78D873ED87EE}"/>
    <dgm:cxn modelId="{8FC4C850-38FC-496B-A8A7-A27333D0CDC1}" type="presOf" srcId="{128630CD-F7D1-465D-A974-9137FCC8D675}" destId="{20D917F0-944D-4710-A513-91851B3F32C2}" srcOrd="0" destOrd="0" presId="urn:microsoft.com/office/officeart/2005/8/layout/hProcess3"/>
    <dgm:cxn modelId="{E206D219-8149-4DAA-B6DA-4D77A61B3E32}" srcId="{79DD3A9C-93D6-4F58-88B9-148F5092CE11}" destId="{3E90F974-E0FA-45DE-8446-47CAC302E64A}" srcOrd="2" destOrd="0" parTransId="{88E82321-C596-4FE7-8B88-63CE60114144}" sibTransId="{E41C96C2-BE73-4AC2-A3E2-F5D48ADCBFE0}"/>
    <dgm:cxn modelId="{DAF4037A-D466-4DB9-9E32-20E114C157EE}" type="presOf" srcId="{B686C6A5-1FD6-4690-B4D1-1328B2822418}" destId="{8C709729-1F87-44AB-A3CF-E5433779BC22}" srcOrd="0" destOrd="0" presId="urn:microsoft.com/office/officeart/2005/8/layout/hProcess3"/>
    <dgm:cxn modelId="{113FF3A8-B626-4A8C-A723-1156A9C47F6F}" type="presOf" srcId="{D52630A4-6FA4-4C8A-8B19-907A8C8A2943}" destId="{CFAF8FE7-A751-4967-B295-52CDC5B5EFEF}" srcOrd="0" destOrd="0" presId="urn:microsoft.com/office/officeart/2005/8/layout/hProcess3"/>
    <dgm:cxn modelId="{E98474E7-33B1-40C6-AA1D-326972F01200}" srcId="{79DD3A9C-93D6-4F58-88B9-148F5092CE11}" destId="{9EA0AE6C-D09D-4489-85D9-C8D1CBCCB047}" srcOrd="1" destOrd="0" parTransId="{3FCAF24D-3F46-4376-9907-FDE20F4D8D73}" sibTransId="{774C1A61-5069-4478-BF17-F4DF9D137D6E}"/>
    <dgm:cxn modelId="{ED506980-5BB2-4221-AC43-B3E3413E773E}" type="presOf" srcId="{9EA0AE6C-D09D-4489-85D9-C8D1CBCCB047}" destId="{8854D221-346D-4239-B009-B52AC8035283}" srcOrd="0" destOrd="0" presId="urn:microsoft.com/office/officeart/2005/8/layout/hProcess3"/>
    <dgm:cxn modelId="{59D2A0FD-0FF6-4AAC-B336-BB385C6F6A82}" type="presOf" srcId="{3E90F974-E0FA-45DE-8446-47CAC302E64A}" destId="{D3E0711C-A23B-4D98-A36E-3E42D6210700}" srcOrd="0" destOrd="0" presId="urn:microsoft.com/office/officeart/2005/8/layout/hProcess3"/>
    <dgm:cxn modelId="{BC400D21-668A-4B2A-B842-327197ABF68B}" srcId="{79DD3A9C-93D6-4F58-88B9-148F5092CE11}" destId="{CEC03B06-A50C-45EF-AA0A-8FD5AC6FB38D}" srcOrd="4" destOrd="0" parTransId="{6CE94AB2-2ADC-422C-8F80-7F9FF4C88F94}" sibTransId="{8A044F64-935A-4032-91F8-2A447EEE3FCC}"/>
    <dgm:cxn modelId="{69802C80-6C71-4E83-9501-91D9122DA441}" srcId="{79DD3A9C-93D6-4F58-88B9-148F5092CE11}" destId="{0D62FBEF-4CE8-4F0A-BEE7-D0F870766F40}" srcOrd="6" destOrd="0" parTransId="{1849B01D-1163-4276-A968-3EA7C7675994}" sibTransId="{2DEADA9B-8C12-45E1-B800-E09B15C4B4AB}"/>
    <dgm:cxn modelId="{9C75D6D0-78F9-40CB-ABE0-382E6F8602C3}" type="presOf" srcId="{CEC03B06-A50C-45EF-AA0A-8FD5AC6FB38D}" destId="{19CC87AE-20A8-4E8F-A7E5-6F89C0D5FC3A}" srcOrd="0" destOrd="0" presId="urn:microsoft.com/office/officeart/2005/8/layout/hProcess3"/>
    <dgm:cxn modelId="{4ACDE0A5-31A3-4EF8-B25F-9F9EAC7C1A59}" type="presParOf" srcId="{4B637D10-AFF1-4C91-9256-1A9C67895544}" destId="{4EFF53E4-060F-4EAB-83F2-A4A10972E342}" srcOrd="0" destOrd="0" presId="urn:microsoft.com/office/officeart/2005/8/layout/hProcess3"/>
    <dgm:cxn modelId="{03280718-CC93-4A50-B9AD-0026D94F1897}" type="presParOf" srcId="{4B637D10-AFF1-4C91-9256-1A9C67895544}" destId="{FBB91E4E-FAE1-4083-9808-A71A2AE972A8}" srcOrd="1" destOrd="0" presId="urn:microsoft.com/office/officeart/2005/8/layout/hProcess3"/>
    <dgm:cxn modelId="{CD0FEA3A-BC28-4E9C-A67A-EF5B1CEA0A3F}" type="presParOf" srcId="{FBB91E4E-FAE1-4083-9808-A71A2AE972A8}" destId="{9C976A35-12E3-4CE7-AD2B-0DDE6DA80D0E}" srcOrd="0" destOrd="0" presId="urn:microsoft.com/office/officeart/2005/8/layout/hProcess3"/>
    <dgm:cxn modelId="{54D48E79-C4D6-478A-AA0D-FABBD945BDF8}" type="presParOf" srcId="{FBB91E4E-FAE1-4083-9808-A71A2AE972A8}" destId="{1D3AAAFE-5EB2-43B2-9B67-D9DBE1D80BB4}" srcOrd="1" destOrd="0" presId="urn:microsoft.com/office/officeart/2005/8/layout/hProcess3"/>
    <dgm:cxn modelId="{9BB02854-8BC0-4F3F-9340-DC478A974889}" type="presParOf" srcId="{1D3AAAFE-5EB2-43B2-9B67-D9DBE1D80BB4}" destId="{884FDEC0-59FB-4015-997E-22B6B9220A50}" srcOrd="0" destOrd="0" presId="urn:microsoft.com/office/officeart/2005/8/layout/hProcess3"/>
    <dgm:cxn modelId="{5F425C82-DA6A-4EFE-99A1-8F68A5066C38}" type="presParOf" srcId="{1D3AAAFE-5EB2-43B2-9B67-D9DBE1D80BB4}" destId="{8C709729-1F87-44AB-A3CF-E5433779BC22}" srcOrd="1" destOrd="0" presId="urn:microsoft.com/office/officeart/2005/8/layout/hProcess3"/>
    <dgm:cxn modelId="{2603D9E2-9344-4713-A5D5-C424E2E55440}" type="presParOf" srcId="{1D3AAAFE-5EB2-43B2-9B67-D9DBE1D80BB4}" destId="{E6DE3D9F-F1B0-4822-9138-5234459FF7BA}" srcOrd="2" destOrd="0" presId="urn:microsoft.com/office/officeart/2005/8/layout/hProcess3"/>
    <dgm:cxn modelId="{32CCADFE-43B2-4E49-BD15-FF14B1D68E4D}" type="presParOf" srcId="{1D3AAAFE-5EB2-43B2-9B67-D9DBE1D80BB4}" destId="{AFB80703-450B-473C-9BD6-568FE046DAA4}" srcOrd="3" destOrd="0" presId="urn:microsoft.com/office/officeart/2005/8/layout/hProcess3"/>
    <dgm:cxn modelId="{0A29195D-80ED-4C8A-A762-02B2294CE2C4}" type="presParOf" srcId="{FBB91E4E-FAE1-4083-9808-A71A2AE972A8}" destId="{B0C01A79-D635-4ABB-8402-3DE1126446C5}" srcOrd="2" destOrd="0" presId="urn:microsoft.com/office/officeart/2005/8/layout/hProcess3"/>
    <dgm:cxn modelId="{44731EDB-9761-49A5-88E2-EB6B99CB6950}" type="presParOf" srcId="{FBB91E4E-FAE1-4083-9808-A71A2AE972A8}" destId="{C1D092F2-9ECA-4035-A533-47ED8A74EE0B}" srcOrd="3" destOrd="0" presId="urn:microsoft.com/office/officeart/2005/8/layout/hProcess3"/>
    <dgm:cxn modelId="{45BA15F6-CE35-41D8-BE7B-378E78231CD4}" type="presParOf" srcId="{C1D092F2-9ECA-4035-A533-47ED8A74EE0B}" destId="{D2F580A8-DF6B-4E54-A745-4B7A9AC94486}" srcOrd="0" destOrd="0" presId="urn:microsoft.com/office/officeart/2005/8/layout/hProcess3"/>
    <dgm:cxn modelId="{A81255E8-B053-4993-A1CB-A8DD2AD3EC0B}" type="presParOf" srcId="{C1D092F2-9ECA-4035-A533-47ED8A74EE0B}" destId="{8854D221-346D-4239-B009-B52AC8035283}" srcOrd="1" destOrd="0" presId="urn:microsoft.com/office/officeart/2005/8/layout/hProcess3"/>
    <dgm:cxn modelId="{7324BCCF-6AE0-4AC8-BE3A-7CE8B19B8400}" type="presParOf" srcId="{C1D092F2-9ECA-4035-A533-47ED8A74EE0B}" destId="{57BB2AA6-D61C-42B7-B603-7C1374AB19E2}" srcOrd="2" destOrd="0" presId="urn:microsoft.com/office/officeart/2005/8/layout/hProcess3"/>
    <dgm:cxn modelId="{2BC552CC-9FA3-4F14-826C-3B6FF8331E58}" type="presParOf" srcId="{C1D092F2-9ECA-4035-A533-47ED8A74EE0B}" destId="{46E74CE9-D5DA-4CBB-AECD-2C3688E713AE}" srcOrd="3" destOrd="0" presId="urn:microsoft.com/office/officeart/2005/8/layout/hProcess3"/>
    <dgm:cxn modelId="{32BAF40A-632A-4418-AE63-598BE792319A}" type="presParOf" srcId="{FBB91E4E-FAE1-4083-9808-A71A2AE972A8}" destId="{E395406A-9276-430D-A92A-39CF50371F23}" srcOrd="4" destOrd="0" presId="urn:microsoft.com/office/officeart/2005/8/layout/hProcess3"/>
    <dgm:cxn modelId="{310D8873-0687-4850-94CD-2356A7BECF19}" type="presParOf" srcId="{FBB91E4E-FAE1-4083-9808-A71A2AE972A8}" destId="{16E7FF9C-B74D-45DC-8124-C3BE8E7A8E4C}" srcOrd="5" destOrd="0" presId="urn:microsoft.com/office/officeart/2005/8/layout/hProcess3"/>
    <dgm:cxn modelId="{96EE9279-8D8E-4527-971E-395EDD2BD523}" type="presParOf" srcId="{16E7FF9C-B74D-45DC-8124-C3BE8E7A8E4C}" destId="{7BCE2545-C0C7-4CA8-80C4-EA707ECC9830}" srcOrd="0" destOrd="0" presId="urn:microsoft.com/office/officeart/2005/8/layout/hProcess3"/>
    <dgm:cxn modelId="{8ECF5DB7-E1EF-4E4C-BC44-FB38B0DEE399}" type="presParOf" srcId="{16E7FF9C-B74D-45DC-8124-C3BE8E7A8E4C}" destId="{D3E0711C-A23B-4D98-A36E-3E42D6210700}" srcOrd="1" destOrd="0" presId="urn:microsoft.com/office/officeart/2005/8/layout/hProcess3"/>
    <dgm:cxn modelId="{797AAA11-210E-472D-92E8-F25F9B369DE5}" type="presParOf" srcId="{16E7FF9C-B74D-45DC-8124-C3BE8E7A8E4C}" destId="{3EF59B80-304D-4FCE-9018-F51EAD622C2D}" srcOrd="2" destOrd="0" presId="urn:microsoft.com/office/officeart/2005/8/layout/hProcess3"/>
    <dgm:cxn modelId="{6595C3A8-EFC8-41DF-ADAC-559B6A62A250}" type="presParOf" srcId="{16E7FF9C-B74D-45DC-8124-C3BE8E7A8E4C}" destId="{2F7F4773-F4FE-4A1C-B273-1F9688C7555D}" srcOrd="3" destOrd="0" presId="urn:microsoft.com/office/officeart/2005/8/layout/hProcess3"/>
    <dgm:cxn modelId="{4936AF5F-FE72-4DCA-9106-0B6E1E888A47}" type="presParOf" srcId="{FBB91E4E-FAE1-4083-9808-A71A2AE972A8}" destId="{F1080491-F7AC-4CE3-8ECC-D2ED06BF24C2}" srcOrd="6" destOrd="0" presId="urn:microsoft.com/office/officeart/2005/8/layout/hProcess3"/>
    <dgm:cxn modelId="{58ED9C5A-9966-432B-BDC2-EDC30A15D37B}" type="presParOf" srcId="{FBB91E4E-FAE1-4083-9808-A71A2AE972A8}" destId="{ED30B1C7-2782-4335-9629-348829C14234}" srcOrd="7" destOrd="0" presId="urn:microsoft.com/office/officeart/2005/8/layout/hProcess3"/>
    <dgm:cxn modelId="{5F9F943B-81F8-48FB-84E0-B122D30F39B1}" type="presParOf" srcId="{ED30B1C7-2782-4335-9629-348829C14234}" destId="{07C3ADC4-95A8-401C-A869-1DA323D558AA}" srcOrd="0" destOrd="0" presId="urn:microsoft.com/office/officeart/2005/8/layout/hProcess3"/>
    <dgm:cxn modelId="{77987408-34CE-47CC-8C26-7FB5A85C50A1}" type="presParOf" srcId="{ED30B1C7-2782-4335-9629-348829C14234}" destId="{CFAF8FE7-A751-4967-B295-52CDC5B5EFEF}" srcOrd="1" destOrd="0" presId="urn:microsoft.com/office/officeart/2005/8/layout/hProcess3"/>
    <dgm:cxn modelId="{FE26F83D-0A63-42E8-9B6C-1717B898DEB0}" type="presParOf" srcId="{ED30B1C7-2782-4335-9629-348829C14234}" destId="{CD618584-EBEF-4417-AA45-607CC73B1213}" srcOrd="2" destOrd="0" presId="urn:microsoft.com/office/officeart/2005/8/layout/hProcess3"/>
    <dgm:cxn modelId="{CC63FD0C-94A6-45D5-B879-4DCD8A4DC5B5}" type="presParOf" srcId="{ED30B1C7-2782-4335-9629-348829C14234}" destId="{9660A552-9BBD-4589-84D5-351587D3B73A}" srcOrd="3" destOrd="0" presId="urn:microsoft.com/office/officeart/2005/8/layout/hProcess3"/>
    <dgm:cxn modelId="{94C2B4E2-54F4-4E9D-8741-470DE4232651}" type="presParOf" srcId="{FBB91E4E-FAE1-4083-9808-A71A2AE972A8}" destId="{B572461C-0667-429C-BED8-6A6579C369E8}" srcOrd="8" destOrd="0" presId="urn:microsoft.com/office/officeart/2005/8/layout/hProcess3"/>
    <dgm:cxn modelId="{9E90FA2D-370D-4409-9D6C-5BB18FC286AD}" type="presParOf" srcId="{FBB91E4E-FAE1-4083-9808-A71A2AE972A8}" destId="{A08BABE2-F56A-4747-9BF2-E2C60AB6DFCD}" srcOrd="9" destOrd="0" presId="urn:microsoft.com/office/officeart/2005/8/layout/hProcess3"/>
    <dgm:cxn modelId="{90FF5919-180A-4D48-AA5E-2F1BAE863EB9}" type="presParOf" srcId="{A08BABE2-F56A-4747-9BF2-E2C60AB6DFCD}" destId="{A9533CB6-F114-44DB-96F1-CCA02FA11DC9}" srcOrd="0" destOrd="0" presId="urn:microsoft.com/office/officeart/2005/8/layout/hProcess3"/>
    <dgm:cxn modelId="{35D3FEAE-8CA5-46D6-85AE-E94513CAAE96}" type="presParOf" srcId="{A08BABE2-F56A-4747-9BF2-E2C60AB6DFCD}" destId="{19CC87AE-20A8-4E8F-A7E5-6F89C0D5FC3A}" srcOrd="1" destOrd="0" presId="urn:microsoft.com/office/officeart/2005/8/layout/hProcess3"/>
    <dgm:cxn modelId="{A3C4E2B5-0060-4078-84EF-821D01F86ED2}" type="presParOf" srcId="{A08BABE2-F56A-4747-9BF2-E2C60AB6DFCD}" destId="{D07F3823-CBA7-43CA-B35C-120A01DBBC1C}" srcOrd="2" destOrd="0" presId="urn:microsoft.com/office/officeart/2005/8/layout/hProcess3"/>
    <dgm:cxn modelId="{B52ED375-405E-4C4D-96B6-39F15A38AAE5}" type="presParOf" srcId="{A08BABE2-F56A-4747-9BF2-E2C60AB6DFCD}" destId="{F4047A07-9F5B-448E-A709-A65D1DF3B29C}" srcOrd="3" destOrd="0" presId="urn:microsoft.com/office/officeart/2005/8/layout/hProcess3"/>
    <dgm:cxn modelId="{154E592F-85D7-4D08-BEE8-BAC2E5F74613}" type="presParOf" srcId="{FBB91E4E-FAE1-4083-9808-A71A2AE972A8}" destId="{678A758A-E0B8-4B76-80C3-C566E2201A72}" srcOrd="10" destOrd="0" presId="urn:microsoft.com/office/officeart/2005/8/layout/hProcess3"/>
    <dgm:cxn modelId="{4FF47D9E-9198-4E8C-9F2E-B297CA3A6694}" type="presParOf" srcId="{FBB91E4E-FAE1-4083-9808-A71A2AE972A8}" destId="{E084D830-AF15-4713-8465-2ED6207CA723}" srcOrd="11" destOrd="0" presId="urn:microsoft.com/office/officeart/2005/8/layout/hProcess3"/>
    <dgm:cxn modelId="{21B4CF3E-A9BB-451E-BE4A-D9A982252AD5}" type="presParOf" srcId="{E084D830-AF15-4713-8465-2ED6207CA723}" destId="{A057A7C4-AA43-4450-A0BC-B07A10371A18}" srcOrd="0" destOrd="0" presId="urn:microsoft.com/office/officeart/2005/8/layout/hProcess3"/>
    <dgm:cxn modelId="{1B65DEED-D128-459E-B62A-CF76C69A6B05}" type="presParOf" srcId="{E084D830-AF15-4713-8465-2ED6207CA723}" destId="{634055B2-1C2D-4314-9112-0DAAFDE32299}" srcOrd="1" destOrd="0" presId="urn:microsoft.com/office/officeart/2005/8/layout/hProcess3"/>
    <dgm:cxn modelId="{178281C1-466D-4616-B504-4F8157AF92E3}" type="presParOf" srcId="{E084D830-AF15-4713-8465-2ED6207CA723}" destId="{5557EC6D-1880-437A-BA9F-82C06F0DDA0A}" srcOrd="2" destOrd="0" presId="urn:microsoft.com/office/officeart/2005/8/layout/hProcess3"/>
    <dgm:cxn modelId="{6643EB04-E074-42B3-A07A-86BDA0CA09F9}" type="presParOf" srcId="{E084D830-AF15-4713-8465-2ED6207CA723}" destId="{7A1933FC-E147-4488-B938-0AFB491761EE}" srcOrd="3" destOrd="0" presId="urn:microsoft.com/office/officeart/2005/8/layout/hProcess3"/>
    <dgm:cxn modelId="{844CFA84-2210-4E00-BB20-0272360EFD41}" type="presParOf" srcId="{FBB91E4E-FAE1-4083-9808-A71A2AE972A8}" destId="{67133E96-D415-4E90-8EA9-C4789DF3292B}" srcOrd="12" destOrd="0" presId="urn:microsoft.com/office/officeart/2005/8/layout/hProcess3"/>
    <dgm:cxn modelId="{828EFC20-23E0-4030-BC31-3C94A2C26134}" type="presParOf" srcId="{FBB91E4E-FAE1-4083-9808-A71A2AE972A8}" destId="{48830287-7B73-4DDA-BDE5-F819580BAD87}" srcOrd="13" destOrd="0" presId="urn:microsoft.com/office/officeart/2005/8/layout/hProcess3"/>
    <dgm:cxn modelId="{EA089721-93B8-495C-81F9-089D5BE8978B}" type="presParOf" srcId="{48830287-7B73-4DDA-BDE5-F819580BAD87}" destId="{D6603025-66E8-4DFD-9A98-A87CDFFCE779}" srcOrd="0" destOrd="0" presId="urn:microsoft.com/office/officeart/2005/8/layout/hProcess3"/>
    <dgm:cxn modelId="{8A953DBC-64B2-4A1F-8BC5-EA855022E8B1}" type="presParOf" srcId="{48830287-7B73-4DDA-BDE5-F819580BAD87}" destId="{C3A9252C-191D-409E-BA68-A2238E35BB57}" srcOrd="1" destOrd="0" presId="urn:microsoft.com/office/officeart/2005/8/layout/hProcess3"/>
    <dgm:cxn modelId="{A52393F6-A2FA-4823-8DEA-29C9A3AC1FAE}" type="presParOf" srcId="{48830287-7B73-4DDA-BDE5-F819580BAD87}" destId="{4A725E4D-FF51-4209-90FC-5F45F9F42CE0}" srcOrd="2" destOrd="0" presId="urn:microsoft.com/office/officeart/2005/8/layout/hProcess3"/>
    <dgm:cxn modelId="{F3B03AC1-FE36-4AD8-8DAC-23359E17984E}" type="presParOf" srcId="{48830287-7B73-4DDA-BDE5-F819580BAD87}" destId="{7DD857A9-6F1D-469C-B9D6-A5D85B3C8AB5}" srcOrd="3" destOrd="0" presId="urn:microsoft.com/office/officeart/2005/8/layout/hProcess3"/>
    <dgm:cxn modelId="{FFC2EC57-3AC5-4740-9D6B-A3BDD9A30078}" type="presParOf" srcId="{FBB91E4E-FAE1-4083-9808-A71A2AE972A8}" destId="{F5F939AC-008B-497C-830C-5E75EF930DBC}" srcOrd="14" destOrd="0" presId="urn:microsoft.com/office/officeart/2005/8/layout/hProcess3"/>
    <dgm:cxn modelId="{3C301400-B35D-40E3-8583-215D26376187}" type="presParOf" srcId="{FBB91E4E-FAE1-4083-9808-A71A2AE972A8}" destId="{B074FC66-AA42-46BE-93E5-AE95FDC60C53}" srcOrd="15" destOrd="0" presId="urn:microsoft.com/office/officeart/2005/8/layout/hProcess3"/>
    <dgm:cxn modelId="{424CECBC-9AA9-4CCB-A354-A6525D19EB64}" type="presParOf" srcId="{B074FC66-AA42-46BE-93E5-AE95FDC60C53}" destId="{C92EBDDE-210D-4947-9B1C-B3F7BAE15462}" srcOrd="0" destOrd="0" presId="urn:microsoft.com/office/officeart/2005/8/layout/hProcess3"/>
    <dgm:cxn modelId="{31D132EF-7151-4C95-AC42-5872691FD7C3}" type="presParOf" srcId="{B074FC66-AA42-46BE-93E5-AE95FDC60C53}" destId="{20D917F0-944D-4710-A513-91851B3F32C2}" srcOrd="1" destOrd="0" presId="urn:microsoft.com/office/officeart/2005/8/layout/hProcess3"/>
    <dgm:cxn modelId="{5F880CED-6EF6-4709-B28F-04A66B0323ED}" type="presParOf" srcId="{B074FC66-AA42-46BE-93E5-AE95FDC60C53}" destId="{1779D715-3364-423C-A619-9793E546A587}" srcOrd="2" destOrd="0" presId="urn:microsoft.com/office/officeart/2005/8/layout/hProcess3"/>
    <dgm:cxn modelId="{165323BF-4F12-413E-8DB4-8FCDBB808628}" type="presParOf" srcId="{B074FC66-AA42-46BE-93E5-AE95FDC60C53}" destId="{B78CA30C-6536-4141-A722-644F42B98112}" srcOrd="3" destOrd="0" presId="urn:microsoft.com/office/officeart/2005/8/layout/hProcess3"/>
    <dgm:cxn modelId="{6B8AA0C6-2290-41B7-87C8-D4CA1FBA0EE1}" type="presParOf" srcId="{FBB91E4E-FAE1-4083-9808-A71A2AE972A8}" destId="{A3F6C438-F343-416E-9DC9-749B56E887D5}" srcOrd="16" destOrd="0" presId="urn:microsoft.com/office/officeart/2005/8/layout/hProcess3"/>
    <dgm:cxn modelId="{E9EFF852-AB6D-47AE-9E01-FE0EDF134C09}" type="presParOf" srcId="{FBB91E4E-FAE1-4083-9808-A71A2AE972A8}" destId="{1A9235FA-3AEF-4D55-A19C-04417E270076}" srcOrd="17" destOrd="0" presId="urn:microsoft.com/office/officeart/2005/8/layout/hProcess3"/>
    <dgm:cxn modelId="{B603156A-648A-4F52-B9B5-B05C873F943D}" type="presParOf" srcId="{FBB91E4E-FAE1-4083-9808-A71A2AE972A8}" destId="{3FDE1805-489C-461D-9D96-C5E9EB4D7CEA}" srcOrd="1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3F3CE8-6CDC-4DCD-9A7B-DCB0B15457A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</dgm:pt>
    <dgm:pt modelId="{78C74313-38A1-4699-B3FC-EAA7CBC1DFA9}">
      <dgm:prSet phldrT="[Text]"/>
      <dgm:spPr>
        <a:solidFill>
          <a:schemeClr val="accent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dirty="0" smtClean="0"/>
            <a:t>Prospects/</a:t>
          </a:r>
        </a:p>
        <a:p>
          <a:r>
            <a:rPr lang="en-US" dirty="0" smtClean="0"/>
            <a:t>Applicants</a:t>
          </a:r>
          <a:endParaRPr lang="en-US" dirty="0"/>
        </a:p>
      </dgm:t>
    </dgm:pt>
    <dgm:pt modelId="{C393B3BC-0E52-47D0-9FE0-7D2CBC85F731}" type="parTrans" cxnId="{8B6AFDEC-9765-4000-ABF0-4E8C66E354BE}">
      <dgm:prSet/>
      <dgm:spPr/>
      <dgm:t>
        <a:bodyPr/>
        <a:lstStyle/>
        <a:p>
          <a:endParaRPr lang="en-US"/>
        </a:p>
      </dgm:t>
    </dgm:pt>
    <dgm:pt modelId="{B800FB0E-64E5-42D2-9BBD-70F4E271F040}" type="sibTrans" cxnId="{8B6AFDEC-9765-4000-ABF0-4E8C66E354BE}">
      <dgm:prSet/>
      <dgm:spPr/>
      <dgm:t>
        <a:bodyPr/>
        <a:lstStyle/>
        <a:p>
          <a:endParaRPr lang="en-US"/>
        </a:p>
      </dgm:t>
    </dgm:pt>
    <dgm:pt modelId="{64A0CFFA-A15A-4D5F-BF19-7FD8030453CA}">
      <dgm:prSet phldrT="[Text]"/>
      <dgm:spPr>
        <a:solidFill>
          <a:schemeClr val="accent2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dirty="0" smtClean="0"/>
            <a:t>Confirmed Applicants and</a:t>
          </a:r>
        </a:p>
        <a:p>
          <a:r>
            <a:rPr lang="en-US" dirty="0" smtClean="0"/>
            <a:t>Students</a:t>
          </a:r>
          <a:endParaRPr lang="en-US" dirty="0"/>
        </a:p>
      </dgm:t>
    </dgm:pt>
    <dgm:pt modelId="{AF4DD1B1-8A9F-4FC9-A596-8C8A3DDE3215}" type="parTrans" cxnId="{452F94DF-BC26-4CD0-A627-41C63FDD775B}">
      <dgm:prSet/>
      <dgm:spPr/>
      <dgm:t>
        <a:bodyPr/>
        <a:lstStyle/>
        <a:p>
          <a:endParaRPr lang="en-US"/>
        </a:p>
      </dgm:t>
    </dgm:pt>
    <dgm:pt modelId="{E5D41423-655E-41FC-B34A-0A59985B3EBA}" type="sibTrans" cxnId="{452F94DF-BC26-4CD0-A627-41C63FDD775B}">
      <dgm:prSet/>
      <dgm:spPr/>
      <dgm:t>
        <a:bodyPr/>
        <a:lstStyle/>
        <a:p>
          <a:endParaRPr lang="en-US"/>
        </a:p>
      </dgm:t>
    </dgm:pt>
    <dgm:pt modelId="{1D52F9CC-EA63-424F-8B41-1D4368F51E81}" type="pres">
      <dgm:prSet presAssocID="{943F3CE8-6CDC-4DCD-9A7B-DCB0B15457A7}" presName="CompostProcess" presStyleCnt="0">
        <dgm:presLayoutVars>
          <dgm:dir/>
          <dgm:resizeHandles val="exact"/>
        </dgm:presLayoutVars>
      </dgm:prSet>
      <dgm:spPr/>
    </dgm:pt>
    <dgm:pt modelId="{392DE5BD-27F5-40BF-BB11-2617BEE1B8C3}" type="pres">
      <dgm:prSet presAssocID="{943F3CE8-6CDC-4DCD-9A7B-DCB0B15457A7}" presName="arrow" presStyleLbl="bgShp" presStyleIdx="0" presStyleCnt="1" custLinFactNeighborY="-4615"/>
      <dgm:spPr>
        <a:solidFill>
          <a:schemeClr val="bg2">
            <a:lumMod val="5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48C9C8B6-4812-4448-9BF6-682DA211076E}" type="pres">
      <dgm:prSet presAssocID="{943F3CE8-6CDC-4DCD-9A7B-DCB0B15457A7}" presName="linearProces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A3901883-F16D-444D-AE07-DF07DB2827CD}" type="pres">
      <dgm:prSet presAssocID="{78C74313-38A1-4699-B3FC-EAA7CBC1DFA9}" presName="textNode" presStyleLbl="node1" presStyleIdx="0" presStyleCnt="2" custLinFactX="-407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6AE89-A542-4496-BEC0-E73DB3B88D0B}" type="pres">
      <dgm:prSet presAssocID="{B800FB0E-64E5-42D2-9BBD-70F4E271F040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A0DA1F4-1943-4F3E-A7D3-63C256C89CD1}" type="pres">
      <dgm:prSet presAssocID="{64A0CFFA-A15A-4D5F-BF19-7FD8030453CA}" presName="textNode" presStyleLbl="node1" presStyleIdx="1" presStyleCnt="2" custLinFactX="1566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F87DF-F558-41AC-BD97-5F8790FE2726}" type="presOf" srcId="{64A0CFFA-A15A-4D5F-BF19-7FD8030453CA}" destId="{9A0DA1F4-1943-4F3E-A7D3-63C256C89CD1}" srcOrd="0" destOrd="0" presId="urn:microsoft.com/office/officeart/2005/8/layout/hProcess9"/>
    <dgm:cxn modelId="{6DE2D675-4F95-43E9-B3C6-9D91B33E815A}" type="presOf" srcId="{78C74313-38A1-4699-B3FC-EAA7CBC1DFA9}" destId="{A3901883-F16D-444D-AE07-DF07DB2827CD}" srcOrd="0" destOrd="0" presId="urn:microsoft.com/office/officeart/2005/8/layout/hProcess9"/>
    <dgm:cxn modelId="{32C77DA6-0D9B-4E8B-A215-34816150D464}" type="presOf" srcId="{943F3CE8-6CDC-4DCD-9A7B-DCB0B15457A7}" destId="{1D52F9CC-EA63-424F-8B41-1D4368F51E81}" srcOrd="0" destOrd="0" presId="urn:microsoft.com/office/officeart/2005/8/layout/hProcess9"/>
    <dgm:cxn modelId="{452F94DF-BC26-4CD0-A627-41C63FDD775B}" srcId="{943F3CE8-6CDC-4DCD-9A7B-DCB0B15457A7}" destId="{64A0CFFA-A15A-4D5F-BF19-7FD8030453CA}" srcOrd="1" destOrd="0" parTransId="{AF4DD1B1-8A9F-4FC9-A596-8C8A3DDE3215}" sibTransId="{E5D41423-655E-41FC-B34A-0A59985B3EBA}"/>
    <dgm:cxn modelId="{8B6AFDEC-9765-4000-ABF0-4E8C66E354BE}" srcId="{943F3CE8-6CDC-4DCD-9A7B-DCB0B15457A7}" destId="{78C74313-38A1-4699-B3FC-EAA7CBC1DFA9}" srcOrd="0" destOrd="0" parTransId="{C393B3BC-0E52-47D0-9FE0-7D2CBC85F731}" sibTransId="{B800FB0E-64E5-42D2-9BBD-70F4E271F040}"/>
    <dgm:cxn modelId="{651B8FE4-6810-4589-8FFE-918918A95024}" type="presParOf" srcId="{1D52F9CC-EA63-424F-8B41-1D4368F51E81}" destId="{392DE5BD-27F5-40BF-BB11-2617BEE1B8C3}" srcOrd="0" destOrd="0" presId="urn:microsoft.com/office/officeart/2005/8/layout/hProcess9"/>
    <dgm:cxn modelId="{C2648E16-467C-493E-8414-9809769B757E}" type="presParOf" srcId="{1D52F9CC-EA63-424F-8B41-1D4368F51E81}" destId="{48C9C8B6-4812-4448-9BF6-682DA211076E}" srcOrd="1" destOrd="0" presId="urn:microsoft.com/office/officeart/2005/8/layout/hProcess9"/>
    <dgm:cxn modelId="{B39A9774-4632-4C26-8ADC-69EA742FB298}" type="presParOf" srcId="{48C9C8B6-4812-4448-9BF6-682DA211076E}" destId="{A3901883-F16D-444D-AE07-DF07DB2827CD}" srcOrd="0" destOrd="0" presId="urn:microsoft.com/office/officeart/2005/8/layout/hProcess9"/>
    <dgm:cxn modelId="{08C3302D-255E-4BF4-B059-673ACE38BC51}" type="presParOf" srcId="{48C9C8B6-4812-4448-9BF6-682DA211076E}" destId="{1416AE89-A542-4496-BEC0-E73DB3B88D0B}" srcOrd="1" destOrd="0" presId="urn:microsoft.com/office/officeart/2005/8/layout/hProcess9"/>
    <dgm:cxn modelId="{FF40BAFF-300F-4503-9B3C-104B02E025AF}" type="presParOf" srcId="{48C9C8B6-4812-4448-9BF6-682DA211076E}" destId="{9A0DA1F4-1943-4F3E-A7D3-63C256C89CD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A11A21-02D8-4397-955D-1784449ABA3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9A4BE3-4EEB-4D7D-9265-EDD6925443A8}">
      <dgm:prSet phldrT="[Text]"/>
      <dgm:spPr/>
      <dgm:t>
        <a:bodyPr/>
        <a:lstStyle/>
        <a:p>
          <a:r>
            <a:rPr lang="en-US" dirty="0" smtClean="0"/>
            <a:t>Optimized flow of data between the two systems</a:t>
          </a:r>
          <a:endParaRPr lang="en-US" dirty="0"/>
        </a:p>
      </dgm:t>
    </dgm:pt>
    <dgm:pt modelId="{073963E3-DCE3-443B-A5B2-ECF814D8B403}" type="parTrans" cxnId="{13B7AE16-E737-4CFC-8D82-1EEDBB99759A}">
      <dgm:prSet/>
      <dgm:spPr/>
      <dgm:t>
        <a:bodyPr/>
        <a:lstStyle/>
        <a:p>
          <a:endParaRPr lang="en-US"/>
        </a:p>
      </dgm:t>
    </dgm:pt>
    <dgm:pt modelId="{087AD921-9A81-49F3-8ABE-C7BA5607A513}" type="sibTrans" cxnId="{13B7AE16-E737-4CFC-8D82-1EEDBB99759A}">
      <dgm:prSet/>
      <dgm:spPr/>
      <dgm:t>
        <a:bodyPr/>
        <a:lstStyle/>
        <a:p>
          <a:endParaRPr lang="en-US"/>
        </a:p>
      </dgm:t>
    </dgm:pt>
    <dgm:pt modelId="{03E8C59E-F0F8-437F-A5FF-CDAD22D32EA5}">
      <dgm:prSet phldrT="[Text]"/>
      <dgm:spPr/>
      <dgm:t>
        <a:bodyPr/>
        <a:lstStyle/>
        <a:p>
          <a:r>
            <a:rPr lang="en-US" dirty="0" smtClean="0"/>
            <a:t>Predefined transactions</a:t>
          </a:r>
          <a:endParaRPr lang="en-US" dirty="0"/>
        </a:p>
      </dgm:t>
    </dgm:pt>
    <dgm:pt modelId="{C307A6F2-932E-437A-8BE2-1F8B1B9A2234}" type="parTrans" cxnId="{1A3E3C7B-8AEB-4BE3-B3D9-EDE5A6D0F3F4}">
      <dgm:prSet/>
      <dgm:spPr/>
      <dgm:t>
        <a:bodyPr/>
        <a:lstStyle/>
        <a:p>
          <a:endParaRPr lang="en-US"/>
        </a:p>
      </dgm:t>
    </dgm:pt>
    <dgm:pt modelId="{51E4D29D-84CA-4245-BEB4-F47DBC665C23}" type="sibTrans" cxnId="{1A3E3C7B-8AEB-4BE3-B3D9-EDE5A6D0F3F4}">
      <dgm:prSet/>
      <dgm:spPr/>
      <dgm:t>
        <a:bodyPr/>
        <a:lstStyle/>
        <a:p>
          <a:endParaRPr lang="en-US"/>
        </a:p>
      </dgm:t>
    </dgm:pt>
    <dgm:pt modelId="{C50D6580-987A-404B-A354-B08B416622EA}">
      <dgm:prSet phldrT="[Text]"/>
      <dgm:spPr/>
      <dgm:t>
        <a:bodyPr/>
        <a:lstStyle/>
        <a:p>
          <a:r>
            <a:rPr lang="en-US" dirty="0" smtClean="0"/>
            <a:t>Configurability to support your business processes</a:t>
          </a:r>
          <a:endParaRPr lang="en-US" dirty="0"/>
        </a:p>
      </dgm:t>
    </dgm:pt>
    <dgm:pt modelId="{23802406-3FD9-4D9E-8264-F621551D17E6}" type="parTrans" cxnId="{F5932868-3926-4239-9534-DFAE01B4939B}">
      <dgm:prSet/>
      <dgm:spPr/>
      <dgm:t>
        <a:bodyPr/>
        <a:lstStyle/>
        <a:p>
          <a:endParaRPr lang="en-US"/>
        </a:p>
      </dgm:t>
    </dgm:pt>
    <dgm:pt modelId="{264E3FAD-DD11-44C4-8C70-6C322325865E}" type="sibTrans" cxnId="{F5932868-3926-4239-9534-DFAE01B4939B}">
      <dgm:prSet/>
      <dgm:spPr/>
      <dgm:t>
        <a:bodyPr/>
        <a:lstStyle/>
        <a:p>
          <a:endParaRPr lang="en-US"/>
        </a:p>
      </dgm:t>
    </dgm:pt>
    <dgm:pt modelId="{3BD14961-4300-4279-BF53-61BF1134B426}">
      <dgm:prSet phldrT="[Text]"/>
      <dgm:spPr/>
      <dgm:t>
        <a:bodyPr/>
        <a:lstStyle/>
        <a:p>
          <a:r>
            <a:rPr lang="en-US" dirty="0" smtClean="0"/>
            <a:t>Out of the box and custom workflows</a:t>
          </a:r>
          <a:endParaRPr lang="en-US" dirty="0"/>
        </a:p>
      </dgm:t>
    </dgm:pt>
    <dgm:pt modelId="{04E56813-05B7-4439-80FD-D2FC3733DB5A}" type="parTrans" cxnId="{871742EB-A9E8-47EC-9CE9-F7F15727E924}">
      <dgm:prSet/>
      <dgm:spPr/>
      <dgm:t>
        <a:bodyPr/>
        <a:lstStyle/>
        <a:p>
          <a:endParaRPr lang="en-US"/>
        </a:p>
      </dgm:t>
    </dgm:pt>
    <dgm:pt modelId="{43CC43CC-A3E9-40AC-A2AD-68FBBA4E79E0}" type="sibTrans" cxnId="{871742EB-A9E8-47EC-9CE9-F7F15727E924}">
      <dgm:prSet/>
      <dgm:spPr/>
      <dgm:t>
        <a:bodyPr/>
        <a:lstStyle/>
        <a:p>
          <a:endParaRPr lang="en-US"/>
        </a:p>
      </dgm:t>
    </dgm:pt>
    <dgm:pt modelId="{F298B3D8-A090-43D9-B9C4-C7B7217B9496}">
      <dgm:prSet phldrT="[Text]"/>
      <dgm:spPr/>
      <dgm:t>
        <a:bodyPr/>
        <a:lstStyle/>
        <a:p>
          <a:r>
            <a:rPr lang="en-US" dirty="0" smtClean="0"/>
            <a:t>Leveraging your investments in Banner</a:t>
          </a:r>
          <a:endParaRPr lang="en-US" dirty="0"/>
        </a:p>
      </dgm:t>
    </dgm:pt>
    <dgm:pt modelId="{C2CCE959-A12F-4603-8331-405391DB7BEB}" type="parTrans" cxnId="{B6B21747-1766-4093-876E-9E0E424A6D9D}">
      <dgm:prSet/>
      <dgm:spPr/>
      <dgm:t>
        <a:bodyPr/>
        <a:lstStyle/>
        <a:p>
          <a:endParaRPr lang="en-US"/>
        </a:p>
      </dgm:t>
    </dgm:pt>
    <dgm:pt modelId="{A9F348E4-5D5E-4578-AAC1-B2FE7A78CBA7}" type="sibTrans" cxnId="{B6B21747-1766-4093-876E-9E0E424A6D9D}">
      <dgm:prSet/>
      <dgm:spPr/>
      <dgm:t>
        <a:bodyPr/>
        <a:lstStyle/>
        <a:p>
          <a:endParaRPr lang="en-US"/>
        </a:p>
      </dgm:t>
    </dgm:pt>
    <dgm:pt modelId="{E96FFE50-CBC8-4E70-A884-9E15CB17279D}">
      <dgm:prSet phldrT="[Text]"/>
      <dgm:spPr/>
      <dgm:t>
        <a:bodyPr/>
        <a:lstStyle/>
        <a:p>
          <a:r>
            <a:rPr lang="en-US" dirty="0" smtClean="0"/>
            <a:t>Banner validation codes</a:t>
          </a:r>
          <a:endParaRPr lang="en-US" dirty="0"/>
        </a:p>
      </dgm:t>
    </dgm:pt>
    <dgm:pt modelId="{D59D9902-7E91-4924-B4EC-2C8E5365FA62}" type="parTrans" cxnId="{BCEBE296-A7F6-4CC4-A663-DE9A913F3300}">
      <dgm:prSet/>
      <dgm:spPr/>
      <dgm:t>
        <a:bodyPr/>
        <a:lstStyle/>
        <a:p>
          <a:endParaRPr lang="en-US"/>
        </a:p>
      </dgm:t>
    </dgm:pt>
    <dgm:pt modelId="{D3B2ADEE-6CA0-44FB-B260-542988A13ADF}" type="sibTrans" cxnId="{BCEBE296-A7F6-4CC4-A663-DE9A913F3300}">
      <dgm:prSet/>
      <dgm:spPr/>
      <dgm:t>
        <a:bodyPr/>
        <a:lstStyle/>
        <a:p>
          <a:endParaRPr lang="en-US"/>
        </a:p>
      </dgm:t>
    </dgm:pt>
    <dgm:pt modelId="{9BBBBA38-B9EE-4E77-B140-6B208D0C31FC}">
      <dgm:prSet phldrT="[Text]"/>
      <dgm:spPr/>
      <dgm:t>
        <a:bodyPr/>
        <a:lstStyle/>
        <a:p>
          <a:r>
            <a:rPr lang="en-US" dirty="0" err="1" smtClean="0"/>
            <a:t>eCommerce</a:t>
          </a:r>
          <a:r>
            <a:rPr lang="en-US" dirty="0" smtClean="0"/>
            <a:t> payment processors</a:t>
          </a:r>
          <a:endParaRPr lang="en-US" dirty="0"/>
        </a:p>
      </dgm:t>
    </dgm:pt>
    <dgm:pt modelId="{8A3EFA2C-8481-4E22-9C0F-1AEABB97DF55}" type="parTrans" cxnId="{5B7A210D-016C-4C4E-8D00-B9F078FDB36B}">
      <dgm:prSet/>
      <dgm:spPr/>
      <dgm:t>
        <a:bodyPr/>
        <a:lstStyle/>
        <a:p>
          <a:endParaRPr lang="en-US"/>
        </a:p>
      </dgm:t>
    </dgm:pt>
    <dgm:pt modelId="{83C71778-7D91-437F-8375-AD8DA0A9CC90}" type="sibTrans" cxnId="{5B7A210D-016C-4C4E-8D00-B9F078FDB36B}">
      <dgm:prSet/>
      <dgm:spPr/>
      <dgm:t>
        <a:bodyPr/>
        <a:lstStyle/>
        <a:p>
          <a:endParaRPr lang="en-US"/>
        </a:p>
      </dgm:t>
    </dgm:pt>
    <dgm:pt modelId="{D908C005-7846-4121-9EC8-413E9B938910}">
      <dgm:prSet phldrT="[Text]"/>
      <dgm:spPr/>
      <dgm:t>
        <a:bodyPr/>
        <a:lstStyle/>
        <a:p>
          <a:r>
            <a:rPr lang="en-US" dirty="0" smtClean="0"/>
            <a:t>Common matching rules</a:t>
          </a:r>
          <a:endParaRPr lang="en-US" dirty="0"/>
        </a:p>
      </dgm:t>
    </dgm:pt>
    <dgm:pt modelId="{1D02930D-92EA-4452-8A77-BD320B5AA328}" type="parTrans" cxnId="{0F7639C2-D409-4DB0-9F06-2940E7ECC77E}">
      <dgm:prSet/>
      <dgm:spPr/>
      <dgm:t>
        <a:bodyPr/>
        <a:lstStyle/>
        <a:p>
          <a:endParaRPr lang="en-US"/>
        </a:p>
      </dgm:t>
    </dgm:pt>
    <dgm:pt modelId="{8A5E81EF-2169-4ED0-9BC6-A173333FF4DB}" type="sibTrans" cxnId="{0F7639C2-D409-4DB0-9F06-2940E7ECC77E}">
      <dgm:prSet/>
      <dgm:spPr/>
      <dgm:t>
        <a:bodyPr/>
        <a:lstStyle/>
        <a:p>
          <a:endParaRPr lang="en-US"/>
        </a:p>
      </dgm:t>
    </dgm:pt>
    <dgm:pt modelId="{2EA584DA-B136-450C-8B0A-3F4BFA7248D7}">
      <dgm:prSet phldrT="[Text]"/>
      <dgm:spPr/>
      <dgm:t>
        <a:bodyPr/>
        <a:lstStyle/>
        <a:p>
          <a:r>
            <a:rPr lang="en-US" dirty="0" smtClean="0"/>
            <a:t>Banner prospect data</a:t>
          </a:r>
          <a:endParaRPr lang="en-US" dirty="0"/>
        </a:p>
      </dgm:t>
    </dgm:pt>
    <dgm:pt modelId="{15E829CC-D053-422D-B6AE-2CB937436F7E}" type="parTrans" cxnId="{13A28D19-B47A-415E-8F47-F77ADB0CA495}">
      <dgm:prSet/>
      <dgm:spPr/>
      <dgm:t>
        <a:bodyPr/>
        <a:lstStyle/>
        <a:p>
          <a:endParaRPr lang="en-US"/>
        </a:p>
      </dgm:t>
    </dgm:pt>
    <dgm:pt modelId="{E1EDC0EF-1E61-4B5C-A321-5EBE6C4F53F2}" type="sibTrans" cxnId="{13A28D19-B47A-415E-8F47-F77ADB0CA495}">
      <dgm:prSet/>
      <dgm:spPr/>
      <dgm:t>
        <a:bodyPr/>
        <a:lstStyle/>
        <a:p>
          <a:endParaRPr lang="en-US"/>
        </a:p>
      </dgm:t>
    </dgm:pt>
    <dgm:pt modelId="{DA950E96-F879-4A3F-841E-58F1D7F730FD}">
      <dgm:prSet phldrT="[Text]"/>
      <dgm:spPr/>
      <dgm:t>
        <a:bodyPr/>
        <a:lstStyle/>
        <a:p>
          <a:r>
            <a:rPr lang="en-US" dirty="0" smtClean="0"/>
            <a:t>Field mappings</a:t>
          </a:r>
          <a:endParaRPr lang="en-US" dirty="0"/>
        </a:p>
      </dgm:t>
    </dgm:pt>
    <dgm:pt modelId="{A593C40D-81F5-4310-A66A-E88039E1ED39}" type="parTrans" cxnId="{F0CAA044-A549-4A86-BE40-B0B43C296976}">
      <dgm:prSet/>
      <dgm:spPr/>
      <dgm:t>
        <a:bodyPr/>
        <a:lstStyle/>
        <a:p>
          <a:endParaRPr lang="en-US"/>
        </a:p>
      </dgm:t>
    </dgm:pt>
    <dgm:pt modelId="{1664E0B1-DC23-446A-A395-E5F28F4BDC8F}" type="sibTrans" cxnId="{F0CAA044-A549-4A86-BE40-B0B43C296976}">
      <dgm:prSet/>
      <dgm:spPr/>
      <dgm:t>
        <a:bodyPr/>
        <a:lstStyle/>
        <a:p>
          <a:endParaRPr lang="en-US"/>
        </a:p>
      </dgm:t>
    </dgm:pt>
    <dgm:pt modelId="{C4BD4657-38C3-4BA5-9FE8-7DD5BD1B3516}">
      <dgm:prSet phldrT="[Text]"/>
      <dgm:spPr/>
      <dgm:t>
        <a:bodyPr/>
        <a:lstStyle/>
        <a:p>
          <a:r>
            <a:rPr lang="en-US" dirty="0" smtClean="0"/>
            <a:t>Triggers to automate the flow</a:t>
          </a:r>
          <a:endParaRPr lang="en-US" dirty="0"/>
        </a:p>
      </dgm:t>
    </dgm:pt>
    <dgm:pt modelId="{7DB29925-D43C-4AE9-805F-1D489586B7C0}" type="parTrans" cxnId="{E8294872-EEA2-4F21-B7B2-DBCE097ABB17}">
      <dgm:prSet/>
      <dgm:spPr/>
      <dgm:t>
        <a:bodyPr/>
        <a:lstStyle/>
        <a:p>
          <a:endParaRPr lang="en-US"/>
        </a:p>
      </dgm:t>
    </dgm:pt>
    <dgm:pt modelId="{491BBDF0-1E47-4EE0-8020-59189AB04A75}" type="sibTrans" cxnId="{E8294872-EEA2-4F21-B7B2-DBCE097ABB17}">
      <dgm:prSet/>
      <dgm:spPr/>
      <dgm:t>
        <a:bodyPr/>
        <a:lstStyle/>
        <a:p>
          <a:endParaRPr lang="en-US"/>
        </a:p>
      </dgm:t>
    </dgm:pt>
    <dgm:pt modelId="{B54BAC07-0821-476A-AA1B-A6B366DFAF37}">
      <dgm:prSet phldrT="[Text]"/>
      <dgm:spPr/>
      <dgm:t>
        <a:bodyPr/>
        <a:lstStyle/>
        <a:p>
          <a:r>
            <a:rPr lang="en-US" dirty="0" smtClean="0"/>
            <a:t>Configuration Settings</a:t>
          </a:r>
          <a:endParaRPr lang="en-US" dirty="0"/>
        </a:p>
      </dgm:t>
    </dgm:pt>
    <dgm:pt modelId="{C3A5590A-4E8E-4C36-9237-1556DB31EF31}" type="parTrans" cxnId="{3A4861FB-CC2F-471C-943D-95787FF4737C}">
      <dgm:prSet/>
      <dgm:spPr/>
      <dgm:t>
        <a:bodyPr/>
        <a:lstStyle/>
        <a:p>
          <a:endParaRPr lang="en-US"/>
        </a:p>
      </dgm:t>
    </dgm:pt>
    <dgm:pt modelId="{5568F815-37D4-40EA-88FE-6D44CD93B0FC}" type="sibTrans" cxnId="{3A4861FB-CC2F-471C-943D-95787FF4737C}">
      <dgm:prSet/>
      <dgm:spPr/>
      <dgm:t>
        <a:bodyPr/>
        <a:lstStyle/>
        <a:p>
          <a:endParaRPr lang="en-US"/>
        </a:p>
      </dgm:t>
    </dgm:pt>
    <dgm:pt modelId="{A4C3C1DD-7425-46A4-8B22-4C9C9D42509D}">
      <dgm:prSet phldrT="[Text]"/>
      <dgm:spPr/>
      <dgm:t>
        <a:bodyPr/>
        <a:lstStyle/>
        <a:p>
          <a:r>
            <a:rPr lang="en-US" dirty="0" smtClean="0"/>
            <a:t>Flexible rules</a:t>
          </a:r>
          <a:endParaRPr lang="en-US" dirty="0"/>
        </a:p>
      </dgm:t>
    </dgm:pt>
    <dgm:pt modelId="{A8F47B90-679C-4BB5-816C-8B0B796547C4}" type="parTrans" cxnId="{246203D7-B873-4A7E-AA1A-72A76D91C2F5}">
      <dgm:prSet/>
      <dgm:spPr/>
      <dgm:t>
        <a:bodyPr/>
        <a:lstStyle/>
        <a:p>
          <a:endParaRPr lang="en-US"/>
        </a:p>
      </dgm:t>
    </dgm:pt>
    <dgm:pt modelId="{AC93E3A6-2FE8-4675-A0FC-35EAD68FE43E}" type="sibTrans" cxnId="{246203D7-B873-4A7E-AA1A-72A76D91C2F5}">
      <dgm:prSet/>
      <dgm:spPr/>
      <dgm:t>
        <a:bodyPr/>
        <a:lstStyle/>
        <a:p>
          <a:endParaRPr lang="en-US"/>
        </a:p>
      </dgm:t>
    </dgm:pt>
    <dgm:pt modelId="{081012BF-1CF9-40E2-B061-B7D611981F77}" type="pres">
      <dgm:prSet presAssocID="{46A11A21-02D8-4397-955D-1784449ABA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6F55E-5334-4E2C-B6DA-35CE7595864C}" type="pres">
      <dgm:prSet presAssocID="{4B9A4BE3-4EEB-4D7D-9265-EDD6925443A8}" presName="linNode" presStyleCnt="0"/>
      <dgm:spPr/>
      <dgm:t>
        <a:bodyPr/>
        <a:lstStyle/>
        <a:p>
          <a:endParaRPr lang="en-US"/>
        </a:p>
      </dgm:t>
    </dgm:pt>
    <dgm:pt modelId="{9EE63C47-340A-47BA-B692-1B17F2D48CBD}" type="pres">
      <dgm:prSet presAssocID="{4B9A4BE3-4EEB-4D7D-9265-EDD6925443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1D54F-6ED8-4205-9097-60C9786A8FFB}" type="pres">
      <dgm:prSet presAssocID="{4B9A4BE3-4EEB-4D7D-9265-EDD6925443A8}" presName="descendantText" presStyleLbl="alignAccFollowNode1" presStyleIdx="0" presStyleCnt="3" custScaleX="109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80FD0-A174-45AC-8053-31495C534E91}" type="pres">
      <dgm:prSet presAssocID="{087AD921-9A81-49F3-8ABE-C7BA5607A513}" presName="sp" presStyleCnt="0"/>
      <dgm:spPr/>
      <dgm:t>
        <a:bodyPr/>
        <a:lstStyle/>
        <a:p>
          <a:endParaRPr lang="en-US"/>
        </a:p>
      </dgm:t>
    </dgm:pt>
    <dgm:pt modelId="{D6C3F4AF-E5C1-416F-BD7E-25F71A85C5D4}" type="pres">
      <dgm:prSet presAssocID="{C50D6580-987A-404B-A354-B08B416622EA}" presName="linNode" presStyleCnt="0"/>
      <dgm:spPr/>
      <dgm:t>
        <a:bodyPr/>
        <a:lstStyle/>
        <a:p>
          <a:endParaRPr lang="en-US"/>
        </a:p>
      </dgm:t>
    </dgm:pt>
    <dgm:pt modelId="{716653A7-5E29-4EB5-AB19-88D87469D594}" type="pres">
      <dgm:prSet presAssocID="{C50D6580-987A-404B-A354-B08B416622EA}" presName="parentText" presStyleLbl="node1" presStyleIdx="1" presStyleCnt="3" custScaleX="973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F4864-0B89-42B4-900E-8333F15C9985}" type="pres">
      <dgm:prSet presAssocID="{C50D6580-987A-404B-A354-B08B416622EA}" presName="descendantText" presStyleLbl="alignAccFollowNode1" presStyleIdx="1" presStyleCnt="3" custScaleX="106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77944-7C1B-476C-B9FF-349D14FD4626}" type="pres">
      <dgm:prSet presAssocID="{264E3FAD-DD11-44C4-8C70-6C322325865E}" presName="sp" presStyleCnt="0"/>
      <dgm:spPr/>
      <dgm:t>
        <a:bodyPr/>
        <a:lstStyle/>
        <a:p>
          <a:endParaRPr lang="en-US"/>
        </a:p>
      </dgm:t>
    </dgm:pt>
    <dgm:pt modelId="{3D90D0D1-7DED-4B26-B007-1502D87A009B}" type="pres">
      <dgm:prSet presAssocID="{F298B3D8-A090-43D9-B9C4-C7B7217B9496}" presName="linNode" presStyleCnt="0"/>
      <dgm:spPr/>
      <dgm:t>
        <a:bodyPr/>
        <a:lstStyle/>
        <a:p>
          <a:endParaRPr lang="en-US"/>
        </a:p>
      </dgm:t>
    </dgm:pt>
    <dgm:pt modelId="{D3C332A1-839C-4E8A-9453-85786159C9F2}" type="pres">
      <dgm:prSet presAssocID="{F298B3D8-A090-43D9-B9C4-C7B7217B94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96B67-1354-4422-9E7A-6565DF22769D}" type="pres">
      <dgm:prSet presAssocID="{F298B3D8-A090-43D9-B9C4-C7B7217B9496}" presName="descendantText" presStyleLbl="alignAccFollowNode1" presStyleIdx="2" presStyleCnt="3" custScaleX="110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E3C7B-8AEB-4BE3-B3D9-EDE5A6D0F3F4}" srcId="{4B9A4BE3-4EEB-4D7D-9265-EDD6925443A8}" destId="{03E8C59E-F0F8-437F-A5FF-CDAD22D32EA5}" srcOrd="0" destOrd="0" parTransId="{C307A6F2-932E-437A-8BE2-1F8B1B9A2234}" sibTransId="{51E4D29D-84CA-4245-BEB4-F47DBC665C23}"/>
    <dgm:cxn modelId="{37B630C5-5A84-4761-9804-AFEA9475C233}" type="presOf" srcId="{DA950E96-F879-4A3F-841E-58F1D7F730FD}" destId="{1791D54F-6ED8-4205-9097-60C9786A8FFB}" srcOrd="0" destOrd="2" presId="urn:microsoft.com/office/officeart/2005/8/layout/vList5"/>
    <dgm:cxn modelId="{0F7639C2-D409-4DB0-9F06-2940E7ECC77E}" srcId="{F298B3D8-A090-43D9-B9C4-C7B7217B9496}" destId="{D908C005-7846-4121-9EC8-413E9B938910}" srcOrd="2" destOrd="0" parTransId="{1D02930D-92EA-4452-8A77-BD320B5AA328}" sibTransId="{8A5E81EF-2169-4ED0-9BC6-A173333FF4DB}"/>
    <dgm:cxn modelId="{B9F18C44-BC7C-425A-82B8-60D8B765FE95}" type="presOf" srcId="{F298B3D8-A090-43D9-B9C4-C7B7217B9496}" destId="{D3C332A1-839C-4E8A-9453-85786159C9F2}" srcOrd="0" destOrd="0" presId="urn:microsoft.com/office/officeart/2005/8/layout/vList5"/>
    <dgm:cxn modelId="{5342CE00-85E4-4A5E-AF2E-BE5540774AD4}" type="presOf" srcId="{9BBBBA38-B9EE-4E77-B140-6B208D0C31FC}" destId="{5CF96B67-1354-4422-9E7A-6565DF22769D}" srcOrd="0" destOrd="3" presId="urn:microsoft.com/office/officeart/2005/8/layout/vList5"/>
    <dgm:cxn modelId="{4AC7F3CA-825C-4E69-95DB-45E28D9F2833}" type="presOf" srcId="{A4C3C1DD-7425-46A4-8B22-4C9C9D42509D}" destId="{269F4864-0B89-42B4-900E-8333F15C9985}" srcOrd="0" destOrd="2" presId="urn:microsoft.com/office/officeart/2005/8/layout/vList5"/>
    <dgm:cxn modelId="{6F3E6DB1-A612-407E-A3A1-B9FC865569DA}" type="presOf" srcId="{46A11A21-02D8-4397-955D-1784449ABA3C}" destId="{081012BF-1CF9-40E2-B061-B7D611981F77}" srcOrd="0" destOrd="0" presId="urn:microsoft.com/office/officeart/2005/8/layout/vList5"/>
    <dgm:cxn modelId="{5B7A210D-016C-4C4E-8D00-B9F078FDB36B}" srcId="{F298B3D8-A090-43D9-B9C4-C7B7217B9496}" destId="{9BBBBA38-B9EE-4E77-B140-6B208D0C31FC}" srcOrd="3" destOrd="0" parTransId="{8A3EFA2C-8481-4E22-9C0F-1AEABB97DF55}" sibTransId="{83C71778-7D91-437F-8375-AD8DA0A9CC90}"/>
    <dgm:cxn modelId="{3A4861FB-CC2F-471C-943D-95787FF4737C}" srcId="{C50D6580-987A-404B-A354-B08B416622EA}" destId="{B54BAC07-0821-476A-AA1B-A6B366DFAF37}" srcOrd="0" destOrd="0" parTransId="{C3A5590A-4E8E-4C36-9237-1556DB31EF31}" sibTransId="{5568F815-37D4-40EA-88FE-6D44CD93B0FC}"/>
    <dgm:cxn modelId="{246203D7-B873-4A7E-AA1A-72A76D91C2F5}" srcId="{C50D6580-987A-404B-A354-B08B416622EA}" destId="{A4C3C1DD-7425-46A4-8B22-4C9C9D42509D}" srcOrd="2" destOrd="0" parTransId="{A8F47B90-679C-4BB5-816C-8B0B796547C4}" sibTransId="{AC93E3A6-2FE8-4675-A0FC-35EAD68FE43E}"/>
    <dgm:cxn modelId="{B7CCCDD2-7B05-490C-B090-8B9AAB3F0EBE}" type="presOf" srcId="{C4BD4657-38C3-4BA5-9FE8-7DD5BD1B3516}" destId="{1791D54F-6ED8-4205-9097-60C9786A8FFB}" srcOrd="0" destOrd="1" presId="urn:microsoft.com/office/officeart/2005/8/layout/vList5"/>
    <dgm:cxn modelId="{B6B21747-1766-4093-876E-9E0E424A6D9D}" srcId="{46A11A21-02D8-4397-955D-1784449ABA3C}" destId="{F298B3D8-A090-43D9-B9C4-C7B7217B9496}" srcOrd="2" destOrd="0" parTransId="{C2CCE959-A12F-4603-8331-405391DB7BEB}" sibTransId="{A9F348E4-5D5E-4578-AAC1-B2FE7A78CBA7}"/>
    <dgm:cxn modelId="{F0CAA044-A549-4A86-BE40-B0B43C296976}" srcId="{4B9A4BE3-4EEB-4D7D-9265-EDD6925443A8}" destId="{DA950E96-F879-4A3F-841E-58F1D7F730FD}" srcOrd="2" destOrd="0" parTransId="{A593C40D-81F5-4310-A66A-E88039E1ED39}" sibTransId="{1664E0B1-DC23-446A-A395-E5F28F4BDC8F}"/>
    <dgm:cxn modelId="{B56CB896-FDBA-44B3-A7EF-67406CFA1C0F}" type="presOf" srcId="{2EA584DA-B136-450C-8B0A-3F4BFA7248D7}" destId="{5CF96B67-1354-4422-9E7A-6565DF22769D}" srcOrd="0" destOrd="1" presId="urn:microsoft.com/office/officeart/2005/8/layout/vList5"/>
    <dgm:cxn modelId="{D081B5C2-DA8C-49B0-A943-98A286EAC1BE}" type="presOf" srcId="{3BD14961-4300-4279-BF53-61BF1134B426}" destId="{269F4864-0B89-42B4-900E-8333F15C9985}" srcOrd="0" destOrd="1" presId="urn:microsoft.com/office/officeart/2005/8/layout/vList5"/>
    <dgm:cxn modelId="{7343AEC8-8964-48DA-8926-5B6EB88998B1}" type="presOf" srcId="{C50D6580-987A-404B-A354-B08B416622EA}" destId="{716653A7-5E29-4EB5-AB19-88D87469D594}" srcOrd="0" destOrd="0" presId="urn:microsoft.com/office/officeart/2005/8/layout/vList5"/>
    <dgm:cxn modelId="{871742EB-A9E8-47EC-9CE9-F7F15727E924}" srcId="{C50D6580-987A-404B-A354-B08B416622EA}" destId="{3BD14961-4300-4279-BF53-61BF1134B426}" srcOrd="1" destOrd="0" parTransId="{04E56813-05B7-4439-80FD-D2FC3733DB5A}" sibTransId="{43CC43CC-A3E9-40AC-A2AD-68FBBA4E79E0}"/>
    <dgm:cxn modelId="{DBD85B3B-2739-4397-BB54-0B18FF4845A1}" type="presOf" srcId="{B54BAC07-0821-476A-AA1B-A6B366DFAF37}" destId="{269F4864-0B89-42B4-900E-8333F15C9985}" srcOrd="0" destOrd="0" presId="urn:microsoft.com/office/officeart/2005/8/layout/vList5"/>
    <dgm:cxn modelId="{0D6C76E6-EE10-4A74-83CC-315E2BCA46A7}" type="presOf" srcId="{E96FFE50-CBC8-4E70-A884-9E15CB17279D}" destId="{5CF96B67-1354-4422-9E7A-6565DF22769D}" srcOrd="0" destOrd="0" presId="urn:microsoft.com/office/officeart/2005/8/layout/vList5"/>
    <dgm:cxn modelId="{13A28D19-B47A-415E-8F47-F77ADB0CA495}" srcId="{F298B3D8-A090-43D9-B9C4-C7B7217B9496}" destId="{2EA584DA-B136-450C-8B0A-3F4BFA7248D7}" srcOrd="1" destOrd="0" parTransId="{15E829CC-D053-422D-B6AE-2CB937436F7E}" sibTransId="{E1EDC0EF-1E61-4B5C-A321-5EBE6C4F53F2}"/>
    <dgm:cxn modelId="{F5932868-3926-4239-9534-DFAE01B4939B}" srcId="{46A11A21-02D8-4397-955D-1784449ABA3C}" destId="{C50D6580-987A-404B-A354-B08B416622EA}" srcOrd="1" destOrd="0" parTransId="{23802406-3FD9-4D9E-8264-F621551D17E6}" sibTransId="{264E3FAD-DD11-44C4-8C70-6C322325865E}"/>
    <dgm:cxn modelId="{6711637B-E0E6-4D5F-980A-B66D6617A03E}" type="presOf" srcId="{03E8C59E-F0F8-437F-A5FF-CDAD22D32EA5}" destId="{1791D54F-6ED8-4205-9097-60C9786A8FFB}" srcOrd="0" destOrd="0" presId="urn:microsoft.com/office/officeart/2005/8/layout/vList5"/>
    <dgm:cxn modelId="{84AC8E4F-D064-4E02-9F7D-20EBF5950472}" type="presOf" srcId="{D908C005-7846-4121-9EC8-413E9B938910}" destId="{5CF96B67-1354-4422-9E7A-6565DF22769D}" srcOrd="0" destOrd="2" presId="urn:microsoft.com/office/officeart/2005/8/layout/vList5"/>
    <dgm:cxn modelId="{715E76C3-3A05-49BE-B3AA-CF49D7085C52}" type="presOf" srcId="{4B9A4BE3-4EEB-4D7D-9265-EDD6925443A8}" destId="{9EE63C47-340A-47BA-B692-1B17F2D48CBD}" srcOrd="0" destOrd="0" presId="urn:microsoft.com/office/officeart/2005/8/layout/vList5"/>
    <dgm:cxn modelId="{BCEBE296-A7F6-4CC4-A663-DE9A913F3300}" srcId="{F298B3D8-A090-43D9-B9C4-C7B7217B9496}" destId="{E96FFE50-CBC8-4E70-A884-9E15CB17279D}" srcOrd="0" destOrd="0" parTransId="{D59D9902-7E91-4924-B4EC-2C8E5365FA62}" sibTransId="{D3B2ADEE-6CA0-44FB-B260-542988A13ADF}"/>
    <dgm:cxn modelId="{13B7AE16-E737-4CFC-8D82-1EEDBB99759A}" srcId="{46A11A21-02D8-4397-955D-1784449ABA3C}" destId="{4B9A4BE3-4EEB-4D7D-9265-EDD6925443A8}" srcOrd="0" destOrd="0" parTransId="{073963E3-DCE3-443B-A5B2-ECF814D8B403}" sibTransId="{087AD921-9A81-49F3-8ABE-C7BA5607A513}"/>
    <dgm:cxn modelId="{E8294872-EEA2-4F21-B7B2-DBCE097ABB17}" srcId="{4B9A4BE3-4EEB-4D7D-9265-EDD6925443A8}" destId="{C4BD4657-38C3-4BA5-9FE8-7DD5BD1B3516}" srcOrd="1" destOrd="0" parTransId="{7DB29925-D43C-4AE9-805F-1D489586B7C0}" sibTransId="{491BBDF0-1E47-4EE0-8020-59189AB04A75}"/>
    <dgm:cxn modelId="{12BF2927-9D56-4120-A883-D6EB339DF833}" type="presParOf" srcId="{081012BF-1CF9-40E2-B061-B7D611981F77}" destId="{1D36F55E-5334-4E2C-B6DA-35CE7595864C}" srcOrd="0" destOrd="0" presId="urn:microsoft.com/office/officeart/2005/8/layout/vList5"/>
    <dgm:cxn modelId="{201E2A34-ADDB-4BC7-99E7-910E58D76BC3}" type="presParOf" srcId="{1D36F55E-5334-4E2C-B6DA-35CE7595864C}" destId="{9EE63C47-340A-47BA-B692-1B17F2D48CBD}" srcOrd="0" destOrd="0" presId="urn:microsoft.com/office/officeart/2005/8/layout/vList5"/>
    <dgm:cxn modelId="{03771C89-EC5B-4070-95C3-0DAC090D9FAF}" type="presParOf" srcId="{1D36F55E-5334-4E2C-B6DA-35CE7595864C}" destId="{1791D54F-6ED8-4205-9097-60C9786A8FFB}" srcOrd="1" destOrd="0" presId="urn:microsoft.com/office/officeart/2005/8/layout/vList5"/>
    <dgm:cxn modelId="{E4CDD3B4-EFEA-4DE7-BA6F-C11BD00502E6}" type="presParOf" srcId="{081012BF-1CF9-40E2-B061-B7D611981F77}" destId="{E1880FD0-A174-45AC-8053-31495C534E91}" srcOrd="1" destOrd="0" presId="urn:microsoft.com/office/officeart/2005/8/layout/vList5"/>
    <dgm:cxn modelId="{41179403-991A-43A3-B893-AEE21CF367F3}" type="presParOf" srcId="{081012BF-1CF9-40E2-B061-B7D611981F77}" destId="{D6C3F4AF-E5C1-416F-BD7E-25F71A85C5D4}" srcOrd="2" destOrd="0" presId="urn:microsoft.com/office/officeart/2005/8/layout/vList5"/>
    <dgm:cxn modelId="{1F4A2A68-DC0E-4F01-B429-8B68CBA5610A}" type="presParOf" srcId="{D6C3F4AF-E5C1-416F-BD7E-25F71A85C5D4}" destId="{716653A7-5E29-4EB5-AB19-88D87469D594}" srcOrd="0" destOrd="0" presId="urn:microsoft.com/office/officeart/2005/8/layout/vList5"/>
    <dgm:cxn modelId="{8F42FCF7-1AC4-4F24-9B87-35CCC473B9B8}" type="presParOf" srcId="{D6C3F4AF-E5C1-416F-BD7E-25F71A85C5D4}" destId="{269F4864-0B89-42B4-900E-8333F15C9985}" srcOrd="1" destOrd="0" presId="urn:microsoft.com/office/officeart/2005/8/layout/vList5"/>
    <dgm:cxn modelId="{C84D703E-4F41-4365-A21C-FDFD754B7737}" type="presParOf" srcId="{081012BF-1CF9-40E2-B061-B7D611981F77}" destId="{46B77944-7C1B-476C-B9FF-349D14FD4626}" srcOrd="3" destOrd="0" presId="urn:microsoft.com/office/officeart/2005/8/layout/vList5"/>
    <dgm:cxn modelId="{8ED13A0E-E27E-4F7D-9902-7DD7A776AA51}" type="presParOf" srcId="{081012BF-1CF9-40E2-B061-B7D611981F77}" destId="{3D90D0D1-7DED-4B26-B007-1502D87A009B}" srcOrd="4" destOrd="0" presId="urn:microsoft.com/office/officeart/2005/8/layout/vList5"/>
    <dgm:cxn modelId="{ED0642D8-1788-46A8-B516-DC2DA97EC6BA}" type="presParOf" srcId="{3D90D0D1-7DED-4B26-B007-1502D87A009B}" destId="{D3C332A1-839C-4E8A-9453-85786159C9F2}" srcOrd="0" destOrd="0" presId="urn:microsoft.com/office/officeart/2005/8/layout/vList5"/>
    <dgm:cxn modelId="{2ED95B5D-9783-4C2E-B9BA-C767D09CD9E4}" type="presParOf" srcId="{3D90D0D1-7DED-4B26-B007-1502D87A009B}" destId="{5CF96B67-1354-4422-9E7A-6565DF2276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5BC49-E616-42D4-A8C6-7BBF0745D97C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E72DD6-5A19-46AD-90C8-BD4374F8413B}">
      <dgm:prSet/>
      <dgm:spPr/>
      <dgm:t>
        <a:bodyPr/>
        <a:lstStyle/>
        <a:p>
          <a:r>
            <a:rPr lang="en-US" dirty="0" smtClean="0"/>
            <a:t>Ability to identify and engage best-fit prospects</a:t>
          </a:r>
          <a:endParaRPr lang="en-US" dirty="0"/>
        </a:p>
      </dgm:t>
    </dgm:pt>
    <dgm:pt modelId="{646FB557-4F6C-4215-861E-02CB6D80F9A3}" type="parTrans" cxnId="{9875755E-88FC-4192-8132-4883479B1168}">
      <dgm:prSet/>
      <dgm:spPr/>
      <dgm:t>
        <a:bodyPr/>
        <a:lstStyle/>
        <a:p>
          <a:endParaRPr lang="en-US"/>
        </a:p>
      </dgm:t>
    </dgm:pt>
    <dgm:pt modelId="{715C28F1-04F1-4AA8-AA74-3E711DBE259D}" type="sibTrans" cxnId="{9875755E-88FC-4192-8132-4883479B1168}">
      <dgm:prSet/>
      <dgm:spPr/>
      <dgm:t>
        <a:bodyPr/>
        <a:lstStyle/>
        <a:p>
          <a:endParaRPr lang="en-US"/>
        </a:p>
      </dgm:t>
    </dgm:pt>
    <dgm:pt modelId="{36D5E35D-F4FA-499C-A79E-0DB6169262DE}">
      <dgm:prSet/>
      <dgm:spPr/>
      <dgm:t>
        <a:bodyPr/>
        <a:lstStyle/>
        <a:p>
          <a:r>
            <a:rPr lang="en-US" dirty="0" smtClean="0"/>
            <a:t>Meaningful information available in real time</a:t>
          </a:r>
          <a:endParaRPr lang="en-US" dirty="0"/>
        </a:p>
      </dgm:t>
    </dgm:pt>
    <dgm:pt modelId="{32AA4EB6-C104-4607-B8C4-F9D2B96FD37E}" type="parTrans" cxnId="{9A01560E-77B5-48C3-884A-1E818372EA38}">
      <dgm:prSet/>
      <dgm:spPr/>
      <dgm:t>
        <a:bodyPr/>
        <a:lstStyle/>
        <a:p>
          <a:endParaRPr lang="en-US"/>
        </a:p>
      </dgm:t>
    </dgm:pt>
    <dgm:pt modelId="{7D18D08E-411F-46A7-8186-EAFCE7147670}" type="sibTrans" cxnId="{9A01560E-77B5-48C3-884A-1E818372EA38}">
      <dgm:prSet/>
      <dgm:spPr/>
      <dgm:t>
        <a:bodyPr/>
        <a:lstStyle/>
        <a:p>
          <a:endParaRPr lang="en-US"/>
        </a:p>
      </dgm:t>
    </dgm:pt>
    <dgm:pt modelId="{EF6B9CD0-C6FF-4288-B0D1-8287BE619B01}">
      <dgm:prSet phldrT="[Text]"/>
      <dgm:spPr/>
      <dgm:t>
        <a:bodyPr/>
        <a:lstStyle/>
        <a:p>
          <a:r>
            <a:rPr lang="en-US" dirty="0" smtClean="0"/>
            <a:t>Gain efficiencies in business processes &amp; use of staff time </a:t>
          </a:r>
          <a:endParaRPr lang="en-US" dirty="0"/>
        </a:p>
      </dgm:t>
    </dgm:pt>
    <dgm:pt modelId="{4451D397-4A54-4207-850A-52EB930CC71D}" type="parTrans" cxnId="{76FA5F3A-C376-4A37-B975-51FCA1A8F00C}">
      <dgm:prSet/>
      <dgm:spPr/>
      <dgm:t>
        <a:bodyPr/>
        <a:lstStyle/>
        <a:p>
          <a:endParaRPr lang="en-US"/>
        </a:p>
      </dgm:t>
    </dgm:pt>
    <dgm:pt modelId="{E5B783FC-5EF7-4C82-B975-6374E746E910}" type="sibTrans" cxnId="{76FA5F3A-C376-4A37-B975-51FCA1A8F00C}">
      <dgm:prSet/>
      <dgm:spPr/>
      <dgm:t>
        <a:bodyPr/>
        <a:lstStyle/>
        <a:p>
          <a:endParaRPr lang="en-US"/>
        </a:p>
      </dgm:t>
    </dgm:pt>
    <dgm:pt modelId="{24B15D3D-8745-4277-999F-6521159211F2}">
      <dgm:prSet phldrT="[Text]"/>
      <dgm:spPr/>
      <dgm:t>
        <a:bodyPr/>
        <a:lstStyle/>
        <a:p>
          <a:r>
            <a:rPr lang="en-US" dirty="0" smtClean="0"/>
            <a:t>Personalized campaigns</a:t>
          </a:r>
          <a:endParaRPr lang="en-US" dirty="0"/>
        </a:p>
      </dgm:t>
    </dgm:pt>
    <dgm:pt modelId="{55ED2505-3A8C-494D-B95A-1118E447A085}" type="parTrans" cxnId="{D978DC8C-A5B6-4F9E-98ED-486753B9493E}">
      <dgm:prSet/>
      <dgm:spPr/>
      <dgm:t>
        <a:bodyPr/>
        <a:lstStyle/>
        <a:p>
          <a:endParaRPr lang="en-US"/>
        </a:p>
      </dgm:t>
    </dgm:pt>
    <dgm:pt modelId="{23E93E7D-A893-4403-A99E-CE6E9087886B}" type="sibTrans" cxnId="{D978DC8C-A5B6-4F9E-98ED-486753B9493E}">
      <dgm:prSet/>
      <dgm:spPr/>
      <dgm:t>
        <a:bodyPr/>
        <a:lstStyle/>
        <a:p>
          <a:endParaRPr lang="en-US"/>
        </a:p>
      </dgm:t>
    </dgm:pt>
    <dgm:pt modelId="{E69734BE-4FAC-424D-A422-EC075D0A232F}" type="pres">
      <dgm:prSet presAssocID="{E715BC49-E616-42D4-A8C6-7BBF0745D9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E7480-CFAD-41C7-BA0D-5A39854075E7}" type="pres">
      <dgm:prSet presAssocID="{A4E72DD6-5A19-46AD-90C8-BD4374F841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A1658-7CF0-4CA1-B5BC-2F826B3EA3EC}" type="pres">
      <dgm:prSet presAssocID="{715C28F1-04F1-4AA8-AA74-3E711DBE259D}" presName="sibTrans" presStyleCnt="0"/>
      <dgm:spPr/>
    </dgm:pt>
    <dgm:pt modelId="{5310A608-8539-44E0-BD00-7414CD50D14E}" type="pres">
      <dgm:prSet presAssocID="{24B15D3D-8745-4277-999F-6521159211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6FCF0-E95C-4A99-A9DD-1A35181D8ECC}" type="pres">
      <dgm:prSet presAssocID="{23E93E7D-A893-4403-A99E-CE6E9087886B}" presName="sibTrans" presStyleCnt="0"/>
      <dgm:spPr/>
    </dgm:pt>
    <dgm:pt modelId="{FBFC0CCD-FE0C-42AC-926C-BF3D79FD468F}" type="pres">
      <dgm:prSet presAssocID="{EF6B9CD0-C6FF-4288-B0D1-8287BE619B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C6401-3375-4B33-9685-54E1871BF968}" type="pres">
      <dgm:prSet presAssocID="{E5B783FC-5EF7-4C82-B975-6374E746E910}" presName="sibTrans" presStyleCnt="0"/>
      <dgm:spPr/>
    </dgm:pt>
    <dgm:pt modelId="{B0D2F228-55CD-46EB-9E17-F8BB6A0747A6}" type="pres">
      <dgm:prSet presAssocID="{36D5E35D-F4FA-499C-A79E-0DB6169262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675A0-EFD8-460E-A119-B3DBDF821B4E}" type="presOf" srcId="{24B15D3D-8745-4277-999F-6521159211F2}" destId="{5310A608-8539-44E0-BD00-7414CD50D14E}" srcOrd="0" destOrd="0" presId="urn:microsoft.com/office/officeart/2005/8/layout/default"/>
    <dgm:cxn modelId="{01122CC7-C297-48DE-B7AE-144CD2E8B972}" type="presOf" srcId="{EF6B9CD0-C6FF-4288-B0D1-8287BE619B01}" destId="{FBFC0CCD-FE0C-42AC-926C-BF3D79FD468F}" srcOrd="0" destOrd="0" presId="urn:microsoft.com/office/officeart/2005/8/layout/default"/>
    <dgm:cxn modelId="{BE095447-06C6-4D17-AC50-B9022070D513}" type="presOf" srcId="{36D5E35D-F4FA-499C-A79E-0DB6169262DE}" destId="{B0D2F228-55CD-46EB-9E17-F8BB6A0747A6}" srcOrd="0" destOrd="0" presId="urn:microsoft.com/office/officeart/2005/8/layout/default"/>
    <dgm:cxn modelId="{76FA5F3A-C376-4A37-B975-51FCA1A8F00C}" srcId="{E715BC49-E616-42D4-A8C6-7BBF0745D97C}" destId="{EF6B9CD0-C6FF-4288-B0D1-8287BE619B01}" srcOrd="2" destOrd="0" parTransId="{4451D397-4A54-4207-850A-52EB930CC71D}" sibTransId="{E5B783FC-5EF7-4C82-B975-6374E746E910}"/>
    <dgm:cxn modelId="{3B1DBD10-0DBB-4805-97AC-701D6DE881C8}" type="presOf" srcId="{E715BC49-E616-42D4-A8C6-7BBF0745D97C}" destId="{E69734BE-4FAC-424D-A422-EC075D0A232F}" srcOrd="0" destOrd="0" presId="urn:microsoft.com/office/officeart/2005/8/layout/default"/>
    <dgm:cxn modelId="{9875755E-88FC-4192-8132-4883479B1168}" srcId="{E715BC49-E616-42D4-A8C6-7BBF0745D97C}" destId="{A4E72DD6-5A19-46AD-90C8-BD4374F8413B}" srcOrd="0" destOrd="0" parTransId="{646FB557-4F6C-4215-861E-02CB6D80F9A3}" sibTransId="{715C28F1-04F1-4AA8-AA74-3E711DBE259D}"/>
    <dgm:cxn modelId="{8D64044F-4820-4F25-B63A-895C2D9F770B}" type="presOf" srcId="{A4E72DD6-5A19-46AD-90C8-BD4374F8413B}" destId="{12CE7480-CFAD-41C7-BA0D-5A39854075E7}" srcOrd="0" destOrd="0" presId="urn:microsoft.com/office/officeart/2005/8/layout/default"/>
    <dgm:cxn modelId="{9A01560E-77B5-48C3-884A-1E818372EA38}" srcId="{E715BC49-E616-42D4-A8C6-7BBF0745D97C}" destId="{36D5E35D-F4FA-499C-A79E-0DB6169262DE}" srcOrd="3" destOrd="0" parTransId="{32AA4EB6-C104-4607-B8C4-F9D2B96FD37E}" sibTransId="{7D18D08E-411F-46A7-8186-EAFCE7147670}"/>
    <dgm:cxn modelId="{D978DC8C-A5B6-4F9E-98ED-486753B9493E}" srcId="{E715BC49-E616-42D4-A8C6-7BBF0745D97C}" destId="{24B15D3D-8745-4277-999F-6521159211F2}" srcOrd="1" destOrd="0" parTransId="{55ED2505-3A8C-494D-B95A-1118E447A085}" sibTransId="{23E93E7D-A893-4403-A99E-CE6E9087886B}"/>
    <dgm:cxn modelId="{442197AC-D2FC-4BC6-8045-08F4E0455C8A}" type="presParOf" srcId="{E69734BE-4FAC-424D-A422-EC075D0A232F}" destId="{12CE7480-CFAD-41C7-BA0D-5A39854075E7}" srcOrd="0" destOrd="0" presId="urn:microsoft.com/office/officeart/2005/8/layout/default"/>
    <dgm:cxn modelId="{8C6EB89B-9CF8-4E44-8BA8-462AAEC49BA5}" type="presParOf" srcId="{E69734BE-4FAC-424D-A422-EC075D0A232F}" destId="{4A1A1658-7CF0-4CA1-B5BC-2F826B3EA3EC}" srcOrd="1" destOrd="0" presId="urn:microsoft.com/office/officeart/2005/8/layout/default"/>
    <dgm:cxn modelId="{828E0DFF-0CF6-4E29-9E9D-FE02AD73C679}" type="presParOf" srcId="{E69734BE-4FAC-424D-A422-EC075D0A232F}" destId="{5310A608-8539-44E0-BD00-7414CD50D14E}" srcOrd="2" destOrd="0" presId="urn:microsoft.com/office/officeart/2005/8/layout/default"/>
    <dgm:cxn modelId="{D88D2251-8186-4892-AD21-C508AEA24EB2}" type="presParOf" srcId="{E69734BE-4FAC-424D-A422-EC075D0A232F}" destId="{A456FCF0-E95C-4A99-A9DD-1A35181D8ECC}" srcOrd="3" destOrd="0" presId="urn:microsoft.com/office/officeart/2005/8/layout/default"/>
    <dgm:cxn modelId="{5C0B357E-F5E9-4D21-B25A-76BC652BCAB1}" type="presParOf" srcId="{E69734BE-4FAC-424D-A422-EC075D0A232F}" destId="{FBFC0CCD-FE0C-42AC-926C-BF3D79FD468F}" srcOrd="4" destOrd="0" presId="urn:microsoft.com/office/officeart/2005/8/layout/default"/>
    <dgm:cxn modelId="{FD40C6FB-56D8-40B8-A259-39F4EBF57F99}" type="presParOf" srcId="{E69734BE-4FAC-424D-A422-EC075D0A232F}" destId="{76CC6401-3375-4B33-9685-54E1871BF968}" srcOrd="5" destOrd="0" presId="urn:microsoft.com/office/officeart/2005/8/layout/default"/>
    <dgm:cxn modelId="{DED15B0C-C5D7-4779-B4EC-EBA8EF116C47}" type="presParOf" srcId="{E69734BE-4FAC-424D-A422-EC075D0A232F}" destId="{B0D2F228-55CD-46EB-9E17-F8BB6A0747A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9DD3A9C-93D6-4F58-88B9-148F5092CE1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6C6A5-1FD6-4690-B4D1-1328B2822418}">
      <dgm:prSet phldrT="[Text]"/>
      <dgm:spPr>
        <a:xfrm>
          <a:off x="698748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Inquiry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CBC47B4-9F62-41B4-87BC-079D3167546A}" type="parTrans" cxnId="{D9A2EA30-908F-4F7C-85CF-D8D319E5D784}">
      <dgm:prSet/>
      <dgm:spPr/>
      <dgm:t>
        <a:bodyPr/>
        <a:lstStyle/>
        <a:p>
          <a:endParaRPr lang="en-US" b="1"/>
        </a:p>
      </dgm:t>
    </dgm:pt>
    <dgm:pt modelId="{803D0BB9-82FE-411C-A715-78D873ED87EE}" type="sibTrans" cxnId="{D9A2EA30-908F-4F7C-85CF-D8D319E5D784}">
      <dgm:prSet/>
      <dgm:spPr/>
      <dgm:t>
        <a:bodyPr/>
        <a:lstStyle/>
        <a:p>
          <a:endParaRPr lang="en-US" b="1"/>
        </a:p>
      </dgm:t>
    </dgm:pt>
    <dgm:pt modelId="{9EA0AE6C-D09D-4489-85D9-C8D1CBCCB047}">
      <dgm:prSet phldrT="[Text]"/>
      <dgm:spPr>
        <a:xfrm>
          <a:off x="1625114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Application Started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FCAF24D-3F46-4376-9907-FDE20F4D8D73}" type="parTrans" cxnId="{E98474E7-33B1-40C6-AA1D-326972F01200}">
      <dgm:prSet/>
      <dgm:spPr/>
      <dgm:t>
        <a:bodyPr/>
        <a:lstStyle/>
        <a:p>
          <a:endParaRPr lang="en-US" b="1"/>
        </a:p>
      </dgm:t>
    </dgm:pt>
    <dgm:pt modelId="{774C1A61-5069-4478-BF17-F4DF9D137D6E}" type="sibTrans" cxnId="{E98474E7-33B1-40C6-AA1D-326972F01200}">
      <dgm:prSet/>
      <dgm:spPr/>
      <dgm:t>
        <a:bodyPr/>
        <a:lstStyle/>
        <a:p>
          <a:endParaRPr lang="en-US" b="1"/>
        </a:p>
      </dgm:t>
    </dgm:pt>
    <dgm:pt modelId="{3E90F974-E0FA-45DE-8446-47CAC302E64A}">
      <dgm:prSet phldrT="[Text]"/>
      <dgm:spPr>
        <a:xfrm>
          <a:off x="2551479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Application Complete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8E82321-C596-4FE7-8B88-63CE60114144}" type="parTrans" cxnId="{E206D219-8149-4DAA-B6DA-4D77A61B3E32}">
      <dgm:prSet/>
      <dgm:spPr/>
      <dgm:t>
        <a:bodyPr/>
        <a:lstStyle/>
        <a:p>
          <a:endParaRPr lang="en-US" b="1"/>
        </a:p>
      </dgm:t>
    </dgm:pt>
    <dgm:pt modelId="{E41C96C2-BE73-4AC2-A3E2-F5D48ADCBFE0}" type="sibTrans" cxnId="{E206D219-8149-4DAA-B6DA-4D77A61B3E32}">
      <dgm:prSet/>
      <dgm:spPr/>
      <dgm:t>
        <a:bodyPr/>
        <a:lstStyle/>
        <a:p>
          <a:endParaRPr lang="en-US" b="1"/>
        </a:p>
      </dgm:t>
    </dgm:pt>
    <dgm:pt modelId="{D52630A4-6FA4-4C8A-8B19-907A8C8A2943}">
      <dgm:prSet phldrT="[Text]"/>
      <dgm:spPr>
        <a:xfrm>
          <a:off x="3477845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Admitted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622805E-8F98-4F52-80AF-C4F0F63F93E3}" type="parTrans" cxnId="{A86DCBA2-0297-46A3-8BA1-014E5964BDDC}">
      <dgm:prSet/>
      <dgm:spPr/>
      <dgm:t>
        <a:bodyPr/>
        <a:lstStyle/>
        <a:p>
          <a:endParaRPr lang="en-US" b="1"/>
        </a:p>
      </dgm:t>
    </dgm:pt>
    <dgm:pt modelId="{C57422EA-A984-41E1-9BC4-D7441DEE3D05}" type="sibTrans" cxnId="{A86DCBA2-0297-46A3-8BA1-014E5964BDDC}">
      <dgm:prSet/>
      <dgm:spPr/>
      <dgm:t>
        <a:bodyPr/>
        <a:lstStyle/>
        <a:p>
          <a:endParaRPr lang="en-US" b="1"/>
        </a:p>
      </dgm:t>
    </dgm:pt>
    <dgm:pt modelId="{CEC03B06-A50C-45EF-AA0A-8FD5AC6FB38D}">
      <dgm:prSet phldrT="[Text]"/>
      <dgm:spPr>
        <a:xfrm>
          <a:off x="4404211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Confirmed/ Deposit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CE94AB2-2ADC-422C-8F80-7F9FF4C88F94}" type="parTrans" cxnId="{BC400D21-668A-4B2A-B842-327197ABF68B}">
      <dgm:prSet/>
      <dgm:spPr/>
      <dgm:t>
        <a:bodyPr/>
        <a:lstStyle/>
        <a:p>
          <a:endParaRPr lang="en-US" b="1"/>
        </a:p>
      </dgm:t>
    </dgm:pt>
    <dgm:pt modelId="{8A044F64-935A-4032-91F8-2A447EEE3FCC}" type="sibTrans" cxnId="{BC400D21-668A-4B2A-B842-327197ABF68B}">
      <dgm:prSet/>
      <dgm:spPr/>
      <dgm:t>
        <a:bodyPr/>
        <a:lstStyle/>
        <a:p>
          <a:endParaRPr lang="en-US" b="1"/>
        </a:p>
      </dgm:t>
    </dgm:pt>
    <dgm:pt modelId="{F7F51188-58BE-49AF-9E48-5CAC30F14173}">
      <dgm:prSet phldrT="[Text]"/>
      <dgm:spPr>
        <a:xfrm>
          <a:off x="5330577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Registered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62B9649-8D11-4644-B420-99B751FEE953}" type="parTrans" cxnId="{5E7AACBD-81A3-4232-A8D6-D71BF47625BE}">
      <dgm:prSet/>
      <dgm:spPr/>
      <dgm:t>
        <a:bodyPr/>
        <a:lstStyle/>
        <a:p>
          <a:endParaRPr lang="en-US" b="1"/>
        </a:p>
      </dgm:t>
    </dgm:pt>
    <dgm:pt modelId="{59B9718A-E405-4E2A-8739-A16B45F2C3EB}" type="sibTrans" cxnId="{5E7AACBD-81A3-4232-A8D6-D71BF47625BE}">
      <dgm:prSet/>
      <dgm:spPr/>
      <dgm:t>
        <a:bodyPr/>
        <a:lstStyle/>
        <a:p>
          <a:endParaRPr lang="en-US" b="1"/>
        </a:p>
      </dgm:t>
    </dgm:pt>
    <dgm:pt modelId="{0D62FBEF-4CE8-4F0A-BEE7-D0F870766F40}">
      <dgm:prSet phldrT="[Text]"/>
      <dgm:spPr>
        <a:xfrm>
          <a:off x="6256942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Enrolled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849B01D-1163-4276-A968-3EA7C7675994}" type="parTrans" cxnId="{69802C80-6C71-4E83-9501-91D9122DA441}">
      <dgm:prSet/>
      <dgm:spPr/>
      <dgm:t>
        <a:bodyPr/>
        <a:lstStyle/>
        <a:p>
          <a:endParaRPr lang="en-US" b="1"/>
        </a:p>
      </dgm:t>
    </dgm:pt>
    <dgm:pt modelId="{2DEADA9B-8C12-45E1-B800-E09B15C4B4AB}" type="sibTrans" cxnId="{69802C80-6C71-4E83-9501-91D9122DA441}">
      <dgm:prSet/>
      <dgm:spPr/>
      <dgm:t>
        <a:bodyPr/>
        <a:lstStyle/>
        <a:p>
          <a:endParaRPr lang="en-US" b="1"/>
        </a:p>
      </dgm:t>
    </dgm:pt>
    <dgm:pt modelId="{128630CD-F7D1-465D-A974-9137FCC8D675}">
      <dgm:prSet phldrT="[Text]"/>
      <dgm:spPr>
        <a:xfrm>
          <a:off x="7183308" y="1126187"/>
          <a:ext cx="771971" cy="673703"/>
        </a:xfr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Add/drop or census date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C1680EA-8BCB-4B3D-83C5-343D689D1711}" type="parTrans" cxnId="{55542704-7BC4-48A0-A550-4DB20D865C38}">
      <dgm:prSet/>
      <dgm:spPr/>
      <dgm:t>
        <a:bodyPr/>
        <a:lstStyle/>
        <a:p>
          <a:endParaRPr lang="en-US" b="1"/>
        </a:p>
      </dgm:t>
    </dgm:pt>
    <dgm:pt modelId="{24BF7E48-1493-422F-BD12-4C022E3C4636}" type="sibTrans" cxnId="{55542704-7BC4-48A0-A550-4DB20D865C38}">
      <dgm:prSet/>
      <dgm:spPr/>
      <dgm:t>
        <a:bodyPr/>
        <a:lstStyle/>
        <a:p>
          <a:endParaRPr lang="en-US" b="1"/>
        </a:p>
      </dgm:t>
    </dgm:pt>
    <dgm:pt modelId="{4B637D10-AFF1-4C91-9256-1A9C67895544}" type="pres">
      <dgm:prSet presAssocID="{79DD3A9C-93D6-4F58-88B9-148F5092C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FF53E4-060F-4EAB-83F2-A4A10972E342}" type="pres">
      <dgm:prSet presAssocID="{79DD3A9C-93D6-4F58-88B9-148F5092CE11}" presName="dummy" presStyleCnt="0"/>
      <dgm:spPr/>
    </dgm:pt>
    <dgm:pt modelId="{FBB91E4E-FAE1-4083-9808-A71A2AE972A8}" type="pres">
      <dgm:prSet presAssocID="{79DD3A9C-93D6-4F58-88B9-148F5092CE11}" presName="linH" presStyleCnt="0"/>
      <dgm:spPr/>
    </dgm:pt>
    <dgm:pt modelId="{9C976A35-12E3-4CE7-AD2B-0DDE6DA80D0E}" type="pres">
      <dgm:prSet presAssocID="{79DD3A9C-93D6-4F58-88B9-148F5092CE11}" presName="padding1" presStyleCnt="0"/>
      <dgm:spPr/>
    </dgm:pt>
    <dgm:pt modelId="{1D3AAAFE-5EB2-43B2-9B67-D9DBE1D80BB4}" type="pres">
      <dgm:prSet presAssocID="{B686C6A5-1FD6-4690-B4D1-1328B2822418}" presName="linV" presStyleCnt="0"/>
      <dgm:spPr/>
    </dgm:pt>
    <dgm:pt modelId="{884FDEC0-59FB-4015-997E-22B6B9220A50}" type="pres">
      <dgm:prSet presAssocID="{B686C6A5-1FD6-4690-B4D1-1328B2822418}" presName="spVertical1" presStyleCnt="0"/>
      <dgm:spPr/>
    </dgm:pt>
    <dgm:pt modelId="{8C709729-1F87-44AB-A3CF-E5433779BC22}" type="pres">
      <dgm:prSet presAssocID="{B686C6A5-1FD6-4690-B4D1-1328B2822418}" presName="parTx" presStyleLbl="revTx" presStyleIdx="0" presStyleCnt="8" custLinFactY="-169568" custLinFactNeighborX="-56628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6DE3D9F-F1B0-4822-9138-5234459FF7BA}" type="pres">
      <dgm:prSet presAssocID="{B686C6A5-1FD6-4690-B4D1-1328B2822418}" presName="spVertical2" presStyleCnt="0"/>
      <dgm:spPr/>
    </dgm:pt>
    <dgm:pt modelId="{AFB80703-450B-473C-9BD6-568FE046DAA4}" type="pres">
      <dgm:prSet presAssocID="{B686C6A5-1FD6-4690-B4D1-1328B2822418}" presName="spVertical3" presStyleCnt="0"/>
      <dgm:spPr/>
    </dgm:pt>
    <dgm:pt modelId="{B0C01A79-D635-4ABB-8402-3DE1126446C5}" type="pres">
      <dgm:prSet presAssocID="{803D0BB9-82FE-411C-A715-78D873ED87EE}" presName="space" presStyleCnt="0"/>
      <dgm:spPr/>
    </dgm:pt>
    <dgm:pt modelId="{C1D092F2-9ECA-4035-A533-47ED8A74EE0B}" type="pres">
      <dgm:prSet presAssocID="{9EA0AE6C-D09D-4489-85D9-C8D1CBCCB047}" presName="linV" presStyleCnt="0"/>
      <dgm:spPr/>
    </dgm:pt>
    <dgm:pt modelId="{D2F580A8-DF6B-4E54-A745-4B7A9AC94486}" type="pres">
      <dgm:prSet presAssocID="{9EA0AE6C-D09D-4489-85D9-C8D1CBCCB047}" presName="spVertical1" presStyleCnt="0"/>
      <dgm:spPr/>
    </dgm:pt>
    <dgm:pt modelId="{8854D221-346D-4239-B009-B52AC8035283}" type="pres">
      <dgm:prSet presAssocID="{9EA0AE6C-D09D-4489-85D9-C8D1CBCCB047}" presName="parTx" presStyleLbl="revTx" presStyleIdx="1" presStyleCnt="8" custLinFactY="-169568" custLinFactNeighborX="-46066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7BB2AA6-D61C-42B7-B603-7C1374AB19E2}" type="pres">
      <dgm:prSet presAssocID="{9EA0AE6C-D09D-4489-85D9-C8D1CBCCB047}" presName="spVertical2" presStyleCnt="0"/>
      <dgm:spPr/>
    </dgm:pt>
    <dgm:pt modelId="{46E74CE9-D5DA-4CBB-AECD-2C3688E713AE}" type="pres">
      <dgm:prSet presAssocID="{9EA0AE6C-D09D-4489-85D9-C8D1CBCCB047}" presName="spVertical3" presStyleCnt="0"/>
      <dgm:spPr/>
    </dgm:pt>
    <dgm:pt modelId="{E395406A-9276-430D-A92A-39CF50371F23}" type="pres">
      <dgm:prSet presAssocID="{774C1A61-5069-4478-BF17-F4DF9D137D6E}" presName="space" presStyleCnt="0"/>
      <dgm:spPr/>
    </dgm:pt>
    <dgm:pt modelId="{16E7FF9C-B74D-45DC-8124-C3BE8E7A8E4C}" type="pres">
      <dgm:prSet presAssocID="{3E90F974-E0FA-45DE-8446-47CAC302E64A}" presName="linV" presStyleCnt="0"/>
      <dgm:spPr/>
    </dgm:pt>
    <dgm:pt modelId="{7BCE2545-C0C7-4CA8-80C4-EA707ECC9830}" type="pres">
      <dgm:prSet presAssocID="{3E90F974-E0FA-45DE-8446-47CAC302E64A}" presName="spVertical1" presStyleCnt="0"/>
      <dgm:spPr/>
    </dgm:pt>
    <dgm:pt modelId="{D3E0711C-A23B-4D98-A36E-3E42D6210700}" type="pres">
      <dgm:prSet presAssocID="{3E90F974-E0FA-45DE-8446-47CAC302E64A}" presName="parTx" presStyleLbl="revTx" presStyleIdx="2" presStyleCnt="8" custLinFactY="-169568" custLinFactNeighborX="-39604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EF59B80-304D-4FCE-9018-F51EAD622C2D}" type="pres">
      <dgm:prSet presAssocID="{3E90F974-E0FA-45DE-8446-47CAC302E64A}" presName="spVertical2" presStyleCnt="0"/>
      <dgm:spPr/>
    </dgm:pt>
    <dgm:pt modelId="{2F7F4773-F4FE-4A1C-B273-1F9688C7555D}" type="pres">
      <dgm:prSet presAssocID="{3E90F974-E0FA-45DE-8446-47CAC302E64A}" presName="spVertical3" presStyleCnt="0"/>
      <dgm:spPr/>
    </dgm:pt>
    <dgm:pt modelId="{F1080491-F7AC-4CE3-8ECC-D2ED06BF24C2}" type="pres">
      <dgm:prSet presAssocID="{E41C96C2-BE73-4AC2-A3E2-F5D48ADCBFE0}" presName="space" presStyleCnt="0"/>
      <dgm:spPr/>
    </dgm:pt>
    <dgm:pt modelId="{ED30B1C7-2782-4335-9629-348829C14234}" type="pres">
      <dgm:prSet presAssocID="{D52630A4-6FA4-4C8A-8B19-907A8C8A2943}" presName="linV" presStyleCnt="0"/>
      <dgm:spPr/>
    </dgm:pt>
    <dgm:pt modelId="{07C3ADC4-95A8-401C-A869-1DA323D558AA}" type="pres">
      <dgm:prSet presAssocID="{D52630A4-6FA4-4C8A-8B19-907A8C8A2943}" presName="spVertical1" presStyleCnt="0"/>
      <dgm:spPr/>
    </dgm:pt>
    <dgm:pt modelId="{CFAF8FE7-A751-4967-B295-52CDC5B5EFEF}" type="pres">
      <dgm:prSet presAssocID="{D52630A4-6FA4-4C8A-8B19-907A8C8A2943}" presName="parTx" presStyleLbl="revTx" presStyleIdx="3" presStyleCnt="8" custLinFactY="-169568" custLinFactNeighborX="-35802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618584-EBEF-4417-AA45-607CC73B1213}" type="pres">
      <dgm:prSet presAssocID="{D52630A4-6FA4-4C8A-8B19-907A8C8A2943}" presName="spVertical2" presStyleCnt="0"/>
      <dgm:spPr/>
    </dgm:pt>
    <dgm:pt modelId="{9660A552-9BBD-4589-84D5-351587D3B73A}" type="pres">
      <dgm:prSet presAssocID="{D52630A4-6FA4-4C8A-8B19-907A8C8A2943}" presName="spVertical3" presStyleCnt="0"/>
      <dgm:spPr/>
    </dgm:pt>
    <dgm:pt modelId="{B572461C-0667-429C-BED8-6A6579C369E8}" type="pres">
      <dgm:prSet presAssocID="{C57422EA-A984-41E1-9BC4-D7441DEE3D05}" presName="space" presStyleCnt="0"/>
      <dgm:spPr/>
    </dgm:pt>
    <dgm:pt modelId="{A08BABE2-F56A-4747-9BF2-E2C60AB6DFCD}" type="pres">
      <dgm:prSet presAssocID="{CEC03B06-A50C-45EF-AA0A-8FD5AC6FB38D}" presName="linV" presStyleCnt="0"/>
      <dgm:spPr/>
    </dgm:pt>
    <dgm:pt modelId="{A9533CB6-F114-44DB-96F1-CCA02FA11DC9}" type="pres">
      <dgm:prSet presAssocID="{CEC03B06-A50C-45EF-AA0A-8FD5AC6FB38D}" presName="spVertical1" presStyleCnt="0"/>
      <dgm:spPr/>
    </dgm:pt>
    <dgm:pt modelId="{19CC87AE-20A8-4E8F-A7E5-6F89C0D5FC3A}" type="pres">
      <dgm:prSet presAssocID="{CEC03B06-A50C-45EF-AA0A-8FD5AC6FB38D}" presName="parTx" presStyleLbl="revTx" presStyleIdx="4" presStyleCnt="8" custLinFactY="-169568" custLinFactNeighborX="-27699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7F3823-CBA7-43CA-B35C-120A01DBBC1C}" type="pres">
      <dgm:prSet presAssocID="{CEC03B06-A50C-45EF-AA0A-8FD5AC6FB38D}" presName="spVertical2" presStyleCnt="0"/>
      <dgm:spPr/>
    </dgm:pt>
    <dgm:pt modelId="{F4047A07-9F5B-448E-A709-A65D1DF3B29C}" type="pres">
      <dgm:prSet presAssocID="{CEC03B06-A50C-45EF-AA0A-8FD5AC6FB38D}" presName="spVertical3" presStyleCnt="0"/>
      <dgm:spPr/>
    </dgm:pt>
    <dgm:pt modelId="{678A758A-E0B8-4B76-80C3-C566E2201A72}" type="pres">
      <dgm:prSet presAssocID="{8A044F64-935A-4032-91F8-2A447EEE3FCC}" presName="space" presStyleCnt="0"/>
      <dgm:spPr/>
    </dgm:pt>
    <dgm:pt modelId="{E084D830-AF15-4713-8465-2ED6207CA723}" type="pres">
      <dgm:prSet presAssocID="{F7F51188-58BE-49AF-9E48-5CAC30F14173}" presName="linV" presStyleCnt="0"/>
      <dgm:spPr/>
    </dgm:pt>
    <dgm:pt modelId="{A057A7C4-AA43-4450-A0BC-B07A10371A18}" type="pres">
      <dgm:prSet presAssocID="{F7F51188-58BE-49AF-9E48-5CAC30F14173}" presName="spVertical1" presStyleCnt="0"/>
      <dgm:spPr/>
    </dgm:pt>
    <dgm:pt modelId="{634055B2-1C2D-4314-9112-0DAAFDE32299}" type="pres">
      <dgm:prSet presAssocID="{F7F51188-58BE-49AF-9E48-5CAC30F14173}" presName="parTx" presStyleLbl="revTx" presStyleIdx="5" presStyleCnt="8" custLinFactY="-169568" custLinFactNeighborX="-21457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557EC6D-1880-437A-BA9F-82C06F0DDA0A}" type="pres">
      <dgm:prSet presAssocID="{F7F51188-58BE-49AF-9E48-5CAC30F14173}" presName="spVertical2" presStyleCnt="0"/>
      <dgm:spPr/>
    </dgm:pt>
    <dgm:pt modelId="{7A1933FC-E147-4488-B938-0AFB491761EE}" type="pres">
      <dgm:prSet presAssocID="{F7F51188-58BE-49AF-9E48-5CAC30F14173}" presName="spVertical3" presStyleCnt="0"/>
      <dgm:spPr/>
    </dgm:pt>
    <dgm:pt modelId="{67133E96-D415-4E90-8EA9-C4789DF3292B}" type="pres">
      <dgm:prSet presAssocID="{59B9718A-E405-4E2A-8739-A16B45F2C3EB}" presName="space" presStyleCnt="0"/>
      <dgm:spPr/>
    </dgm:pt>
    <dgm:pt modelId="{48830287-7B73-4DDA-BDE5-F819580BAD87}" type="pres">
      <dgm:prSet presAssocID="{0D62FBEF-4CE8-4F0A-BEE7-D0F870766F40}" presName="linV" presStyleCnt="0"/>
      <dgm:spPr/>
    </dgm:pt>
    <dgm:pt modelId="{D6603025-66E8-4DFD-9A98-A87CDFFCE779}" type="pres">
      <dgm:prSet presAssocID="{0D62FBEF-4CE8-4F0A-BEE7-D0F870766F40}" presName="spVertical1" presStyleCnt="0"/>
      <dgm:spPr/>
    </dgm:pt>
    <dgm:pt modelId="{C3A9252C-191D-409E-BA68-A2238E35BB57}" type="pres">
      <dgm:prSet presAssocID="{0D62FBEF-4CE8-4F0A-BEE7-D0F870766F40}" presName="parTx" presStyleLbl="revTx" presStyleIdx="6" presStyleCnt="8" custLinFactY="-169568" custLinFactNeighborX="-14360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A725E4D-FF51-4209-90FC-5F45F9F42CE0}" type="pres">
      <dgm:prSet presAssocID="{0D62FBEF-4CE8-4F0A-BEE7-D0F870766F40}" presName="spVertical2" presStyleCnt="0"/>
      <dgm:spPr/>
    </dgm:pt>
    <dgm:pt modelId="{7DD857A9-6F1D-469C-B9D6-A5D85B3C8AB5}" type="pres">
      <dgm:prSet presAssocID="{0D62FBEF-4CE8-4F0A-BEE7-D0F870766F40}" presName="spVertical3" presStyleCnt="0"/>
      <dgm:spPr/>
    </dgm:pt>
    <dgm:pt modelId="{F5F939AC-008B-497C-830C-5E75EF930DBC}" type="pres">
      <dgm:prSet presAssocID="{2DEADA9B-8C12-45E1-B800-E09B15C4B4AB}" presName="space" presStyleCnt="0"/>
      <dgm:spPr/>
    </dgm:pt>
    <dgm:pt modelId="{B074FC66-AA42-46BE-93E5-AE95FDC60C53}" type="pres">
      <dgm:prSet presAssocID="{128630CD-F7D1-465D-A974-9137FCC8D675}" presName="linV" presStyleCnt="0"/>
      <dgm:spPr/>
    </dgm:pt>
    <dgm:pt modelId="{C92EBDDE-210D-4947-9B1C-B3F7BAE15462}" type="pres">
      <dgm:prSet presAssocID="{128630CD-F7D1-465D-A974-9137FCC8D675}" presName="spVertical1" presStyleCnt="0"/>
      <dgm:spPr/>
    </dgm:pt>
    <dgm:pt modelId="{20D917F0-944D-4710-A513-91851B3F32C2}" type="pres">
      <dgm:prSet presAssocID="{128630CD-F7D1-465D-A974-9137FCC8D675}" presName="parTx" presStyleLbl="revTx" presStyleIdx="7" presStyleCnt="8" custLinFactY="-169568" custLinFactNeighborX="-9125" custLinFactNeighborY="-20000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79D715-3364-423C-A619-9793E546A587}" type="pres">
      <dgm:prSet presAssocID="{128630CD-F7D1-465D-A974-9137FCC8D675}" presName="spVertical2" presStyleCnt="0"/>
      <dgm:spPr/>
    </dgm:pt>
    <dgm:pt modelId="{B78CA30C-6536-4141-A722-644F42B98112}" type="pres">
      <dgm:prSet presAssocID="{128630CD-F7D1-465D-A974-9137FCC8D675}" presName="spVertical3" presStyleCnt="0"/>
      <dgm:spPr/>
    </dgm:pt>
    <dgm:pt modelId="{A3F6C438-F343-416E-9DC9-749B56E887D5}" type="pres">
      <dgm:prSet presAssocID="{79DD3A9C-93D6-4F58-88B9-148F5092CE11}" presName="padding2" presStyleCnt="0"/>
      <dgm:spPr/>
    </dgm:pt>
    <dgm:pt modelId="{1A9235FA-3AEF-4D55-A19C-04417E270076}" type="pres">
      <dgm:prSet presAssocID="{79DD3A9C-93D6-4F58-88B9-148F5092CE11}" presName="negArrow" presStyleCnt="0"/>
      <dgm:spPr/>
    </dgm:pt>
    <dgm:pt modelId="{3FDE1805-489C-461D-9D96-C5E9EB4D7CEA}" type="pres">
      <dgm:prSet presAssocID="{79DD3A9C-93D6-4F58-88B9-148F5092CE11}" presName="backgroundArrow" presStyleLbl="node1" presStyleIdx="0" presStyleCnt="1" custScaleY="90018" custLinFactY="-100000" custLinFactNeighborX="-122" custLinFactNeighborY="-117081"/>
      <dgm:spPr>
        <a:xfrm>
          <a:off x="0" y="88832"/>
          <a:ext cx="8686800" cy="1212908"/>
        </a:xfrm>
        <a:prstGeom prst="rightArrow">
          <a:avLst/>
        </a:prstGeom>
        <a:solidFill>
          <a:srgbClr val="4B205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70CD5A3-3E7E-4667-95D8-9CA42E763141}" type="presOf" srcId="{F7F51188-58BE-49AF-9E48-5CAC30F14173}" destId="{634055B2-1C2D-4314-9112-0DAAFDE32299}" srcOrd="0" destOrd="0" presId="urn:microsoft.com/office/officeart/2005/8/layout/hProcess3"/>
    <dgm:cxn modelId="{53DB4AB7-9A79-477A-9788-698A5C3A734A}" type="presOf" srcId="{0D62FBEF-4CE8-4F0A-BEE7-D0F870766F40}" destId="{C3A9252C-191D-409E-BA68-A2238E35BB57}" srcOrd="0" destOrd="0" presId="urn:microsoft.com/office/officeart/2005/8/layout/hProcess3"/>
    <dgm:cxn modelId="{A86DCBA2-0297-46A3-8BA1-014E5964BDDC}" srcId="{79DD3A9C-93D6-4F58-88B9-148F5092CE11}" destId="{D52630A4-6FA4-4C8A-8B19-907A8C8A2943}" srcOrd="3" destOrd="0" parTransId="{4622805E-8F98-4F52-80AF-C4F0F63F93E3}" sibTransId="{C57422EA-A984-41E1-9BC4-D7441DEE3D05}"/>
    <dgm:cxn modelId="{E206D219-8149-4DAA-B6DA-4D77A61B3E32}" srcId="{79DD3A9C-93D6-4F58-88B9-148F5092CE11}" destId="{3E90F974-E0FA-45DE-8446-47CAC302E64A}" srcOrd="2" destOrd="0" parTransId="{88E82321-C596-4FE7-8B88-63CE60114144}" sibTransId="{E41C96C2-BE73-4AC2-A3E2-F5D48ADCBFE0}"/>
    <dgm:cxn modelId="{EB026484-A32F-4B46-B41A-05BA3B5331D3}" type="presOf" srcId="{79DD3A9C-93D6-4F58-88B9-148F5092CE11}" destId="{4B637D10-AFF1-4C91-9256-1A9C67895544}" srcOrd="0" destOrd="0" presId="urn:microsoft.com/office/officeart/2005/8/layout/hProcess3"/>
    <dgm:cxn modelId="{55542704-7BC4-48A0-A550-4DB20D865C38}" srcId="{79DD3A9C-93D6-4F58-88B9-148F5092CE11}" destId="{128630CD-F7D1-465D-A974-9137FCC8D675}" srcOrd="7" destOrd="0" parTransId="{5C1680EA-8BCB-4B3D-83C5-343D689D1711}" sibTransId="{24BF7E48-1493-422F-BD12-4C022E3C4636}"/>
    <dgm:cxn modelId="{5E8D2987-2955-4AFF-A626-919DB02D906A}" type="presOf" srcId="{128630CD-F7D1-465D-A974-9137FCC8D675}" destId="{20D917F0-944D-4710-A513-91851B3F32C2}" srcOrd="0" destOrd="0" presId="urn:microsoft.com/office/officeart/2005/8/layout/hProcess3"/>
    <dgm:cxn modelId="{FA3E155C-E171-4641-9A67-E5BFF482C658}" type="presOf" srcId="{D52630A4-6FA4-4C8A-8B19-907A8C8A2943}" destId="{CFAF8FE7-A751-4967-B295-52CDC5B5EFEF}" srcOrd="0" destOrd="0" presId="urn:microsoft.com/office/officeart/2005/8/layout/hProcess3"/>
    <dgm:cxn modelId="{86BD2583-FA45-41C9-A638-8E3410513737}" type="presOf" srcId="{3E90F974-E0FA-45DE-8446-47CAC302E64A}" destId="{D3E0711C-A23B-4D98-A36E-3E42D6210700}" srcOrd="0" destOrd="0" presId="urn:microsoft.com/office/officeart/2005/8/layout/hProcess3"/>
    <dgm:cxn modelId="{69802C80-6C71-4E83-9501-91D9122DA441}" srcId="{79DD3A9C-93D6-4F58-88B9-148F5092CE11}" destId="{0D62FBEF-4CE8-4F0A-BEE7-D0F870766F40}" srcOrd="6" destOrd="0" parTransId="{1849B01D-1163-4276-A968-3EA7C7675994}" sibTransId="{2DEADA9B-8C12-45E1-B800-E09B15C4B4AB}"/>
    <dgm:cxn modelId="{5E7AACBD-81A3-4232-A8D6-D71BF47625BE}" srcId="{79DD3A9C-93D6-4F58-88B9-148F5092CE11}" destId="{F7F51188-58BE-49AF-9E48-5CAC30F14173}" srcOrd="5" destOrd="0" parTransId="{962B9649-8D11-4644-B420-99B751FEE953}" sibTransId="{59B9718A-E405-4E2A-8739-A16B45F2C3EB}"/>
    <dgm:cxn modelId="{E680839C-96AB-4234-BBAB-401A6C45FC76}" type="presOf" srcId="{B686C6A5-1FD6-4690-B4D1-1328B2822418}" destId="{8C709729-1F87-44AB-A3CF-E5433779BC22}" srcOrd="0" destOrd="0" presId="urn:microsoft.com/office/officeart/2005/8/layout/hProcess3"/>
    <dgm:cxn modelId="{783F6C56-9723-4BEB-B6E3-C57AF0BF38C9}" type="presOf" srcId="{9EA0AE6C-D09D-4489-85D9-C8D1CBCCB047}" destId="{8854D221-346D-4239-B009-B52AC8035283}" srcOrd="0" destOrd="0" presId="urn:microsoft.com/office/officeart/2005/8/layout/hProcess3"/>
    <dgm:cxn modelId="{BC400D21-668A-4B2A-B842-327197ABF68B}" srcId="{79DD3A9C-93D6-4F58-88B9-148F5092CE11}" destId="{CEC03B06-A50C-45EF-AA0A-8FD5AC6FB38D}" srcOrd="4" destOrd="0" parTransId="{6CE94AB2-2ADC-422C-8F80-7F9FF4C88F94}" sibTransId="{8A044F64-935A-4032-91F8-2A447EEE3FCC}"/>
    <dgm:cxn modelId="{D9A2EA30-908F-4F7C-85CF-D8D319E5D784}" srcId="{79DD3A9C-93D6-4F58-88B9-148F5092CE11}" destId="{B686C6A5-1FD6-4690-B4D1-1328B2822418}" srcOrd="0" destOrd="0" parTransId="{2CBC47B4-9F62-41B4-87BC-079D3167546A}" sibTransId="{803D0BB9-82FE-411C-A715-78D873ED87EE}"/>
    <dgm:cxn modelId="{E98474E7-33B1-40C6-AA1D-326972F01200}" srcId="{79DD3A9C-93D6-4F58-88B9-148F5092CE11}" destId="{9EA0AE6C-D09D-4489-85D9-C8D1CBCCB047}" srcOrd="1" destOrd="0" parTransId="{3FCAF24D-3F46-4376-9907-FDE20F4D8D73}" sibTransId="{774C1A61-5069-4478-BF17-F4DF9D137D6E}"/>
    <dgm:cxn modelId="{146CA7CF-AF6D-46D2-8F03-4F23B6626A3E}" type="presOf" srcId="{CEC03B06-A50C-45EF-AA0A-8FD5AC6FB38D}" destId="{19CC87AE-20A8-4E8F-A7E5-6F89C0D5FC3A}" srcOrd="0" destOrd="0" presId="urn:microsoft.com/office/officeart/2005/8/layout/hProcess3"/>
    <dgm:cxn modelId="{8DDA7EE0-06C4-42AD-A350-2FA4C4B63F3B}" type="presParOf" srcId="{4B637D10-AFF1-4C91-9256-1A9C67895544}" destId="{4EFF53E4-060F-4EAB-83F2-A4A10972E342}" srcOrd="0" destOrd="0" presId="urn:microsoft.com/office/officeart/2005/8/layout/hProcess3"/>
    <dgm:cxn modelId="{44C608C8-12B4-402C-B3AA-D4D5FA57F5A9}" type="presParOf" srcId="{4B637D10-AFF1-4C91-9256-1A9C67895544}" destId="{FBB91E4E-FAE1-4083-9808-A71A2AE972A8}" srcOrd="1" destOrd="0" presId="urn:microsoft.com/office/officeart/2005/8/layout/hProcess3"/>
    <dgm:cxn modelId="{B640CE3E-48F8-46D9-B847-57992994B00B}" type="presParOf" srcId="{FBB91E4E-FAE1-4083-9808-A71A2AE972A8}" destId="{9C976A35-12E3-4CE7-AD2B-0DDE6DA80D0E}" srcOrd="0" destOrd="0" presId="urn:microsoft.com/office/officeart/2005/8/layout/hProcess3"/>
    <dgm:cxn modelId="{B47A2CD6-A31A-46B5-B512-5690FB8254FE}" type="presParOf" srcId="{FBB91E4E-FAE1-4083-9808-A71A2AE972A8}" destId="{1D3AAAFE-5EB2-43B2-9B67-D9DBE1D80BB4}" srcOrd="1" destOrd="0" presId="urn:microsoft.com/office/officeart/2005/8/layout/hProcess3"/>
    <dgm:cxn modelId="{BCD9D1A1-8185-4389-99FE-A6BB297B4FF7}" type="presParOf" srcId="{1D3AAAFE-5EB2-43B2-9B67-D9DBE1D80BB4}" destId="{884FDEC0-59FB-4015-997E-22B6B9220A50}" srcOrd="0" destOrd="0" presId="urn:microsoft.com/office/officeart/2005/8/layout/hProcess3"/>
    <dgm:cxn modelId="{4B4C1148-6A6D-4494-864C-7DF4A57DA3FA}" type="presParOf" srcId="{1D3AAAFE-5EB2-43B2-9B67-D9DBE1D80BB4}" destId="{8C709729-1F87-44AB-A3CF-E5433779BC22}" srcOrd="1" destOrd="0" presId="urn:microsoft.com/office/officeart/2005/8/layout/hProcess3"/>
    <dgm:cxn modelId="{A5E093EE-46A0-43CF-AEA9-5FE0D887927C}" type="presParOf" srcId="{1D3AAAFE-5EB2-43B2-9B67-D9DBE1D80BB4}" destId="{E6DE3D9F-F1B0-4822-9138-5234459FF7BA}" srcOrd="2" destOrd="0" presId="urn:microsoft.com/office/officeart/2005/8/layout/hProcess3"/>
    <dgm:cxn modelId="{DD32EEA5-F2A5-43CB-9454-CBF0D80B9A02}" type="presParOf" srcId="{1D3AAAFE-5EB2-43B2-9B67-D9DBE1D80BB4}" destId="{AFB80703-450B-473C-9BD6-568FE046DAA4}" srcOrd="3" destOrd="0" presId="urn:microsoft.com/office/officeart/2005/8/layout/hProcess3"/>
    <dgm:cxn modelId="{FD9899A3-C230-434F-A25E-3D94C4AEECA4}" type="presParOf" srcId="{FBB91E4E-FAE1-4083-9808-A71A2AE972A8}" destId="{B0C01A79-D635-4ABB-8402-3DE1126446C5}" srcOrd="2" destOrd="0" presId="urn:microsoft.com/office/officeart/2005/8/layout/hProcess3"/>
    <dgm:cxn modelId="{13D45BAB-817E-4547-9929-15D999FF160C}" type="presParOf" srcId="{FBB91E4E-FAE1-4083-9808-A71A2AE972A8}" destId="{C1D092F2-9ECA-4035-A533-47ED8A74EE0B}" srcOrd="3" destOrd="0" presId="urn:microsoft.com/office/officeart/2005/8/layout/hProcess3"/>
    <dgm:cxn modelId="{70037DF4-B384-463A-BF59-529A212688B8}" type="presParOf" srcId="{C1D092F2-9ECA-4035-A533-47ED8A74EE0B}" destId="{D2F580A8-DF6B-4E54-A745-4B7A9AC94486}" srcOrd="0" destOrd="0" presId="urn:microsoft.com/office/officeart/2005/8/layout/hProcess3"/>
    <dgm:cxn modelId="{66EE8364-669D-4B18-AFC2-D6B4F2B10C10}" type="presParOf" srcId="{C1D092F2-9ECA-4035-A533-47ED8A74EE0B}" destId="{8854D221-346D-4239-B009-B52AC8035283}" srcOrd="1" destOrd="0" presId="urn:microsoft.com/office/officeart/2005/8/layout/hProcess3"/>
    <dgm:cxn modelId="{FEDBCEC9-FDEE-4315-A0D2-F7E45631DD38}" type="presParOf" srcId="{C1D092F2-9ECA-4035-A533-47ED8A74EE0B}" destId="{57BB2AA6-D61C-42B7-B603-7C1374AB19E2}" srcOrd="2" destOrd="0" presId="urn:microsoft.com/office/officeart/2005/8/layout/hProcess3"/>
    <dgm:cxn modelId="{9C44B123-6DFA-4637-98B7-BF23CFAE31F8}" type="presParOf" srcId="{C1D092F2-9ECA-4035-A533-47ED8A74EE0B}" destId="{46E74CE9-D5DA-4CBB-AECD-2C3688E713AE}" srcOrd="3" destOrd="0" presId="urn:microsoft.com/office/officeart/2005/8/layout/hProcess3"/>
    <dgm:cxn modelId="{2C9A332A-B062-4A17-8046-D7C407D02496}" type="presParOf" srcId="{FBB91E4E-FAE1-4083-9808-A71A2AE972A8}" destId="{E395406A-9276-430D-A92A-39CF50371F23}" srcOrd="4" destOrd="0" presId="urn:microsoft.com/office/officeart/2005/8/layout/hProcess3"/>
    <dgm:cxn modelId="{C9309A11-6352-4441-A4F6-934274A2D219}" type="presParOf" srcId="{FBB91E4E-FAE1-4083-9808-A71A2AE972A8}" destId="{16E7FF9C-B74D-45DC-8124-C3BE8E7A8E4C}" srcOrd="5" destOrd="0" presId="urn:microsoft.com/office/officeart/2005/8/layout/hProcess3"/>
    <dgm:cxn modelId="{C470EB05-3D84-415F-ADFF-C5D8B34C2D04}" type="presParOf" srcId="{16E7FF9C-B74D-45DC-8124-C3BE8E7A8E4C}" destId="{7BCE2545-C0C7-4CA8-80C4-EA707ECC9830}" srcOrd="0" destOrd="0" presId="urn:microsoft.com/office/officeart/2005/8/layout/hProcess3"/>
    <dgm:cxn modelId="{AA1F1C07-05FC-4552-B656-415E19D2A536}" type="presParOf" srcId="{16E7FF9C-B74D-45DC-8124-C3BE8E7A8E4C}" destId="{D3E0711C-A23B-4D98-A36E-3E42D6210700}" srcOrd="1" destOrd="0" presId="urn:microsoft.com/office/officeart/2005/8/layout/hProcess3"/>
    <dgm:cxn modelId="{E6EC8F3B-DF4E-4F85-8A5F-02193409B4C6}" type="presParOf" srcId="{16E7FF9C-B74D-45DC-8124-C3BE8E7A8E4C}" destId="{3EF59B80-304D-4FCE-9018-F51EAD622C2D}" srcOrd="2" destOrd="0" presId="urn:microsoft.com/office/officeart/2005/8/layout/hProcess3"/>
    <dgm:cxn modelId="{F16EE07F-0C50-4153-84B8-80C80D747098}" type="presParOf" srcId="{16E7FF9C-B74D-45DC-8124-C3BE8E7A8E4C}" destId="{2F7F4773-F4FE-4A1C-B273-1F9688C7555D}" srcOrd="3" destOrd="0" presId="urn:microsoft.com/office/officeart/2005/8/layout/hProcess3"/>
    <dgm:cxn modelId="{C9574658-2997-4C14-8F3E-5304104C2EEB}" type="presParOf" srcId="{FBB91E4E-FAE1-4083-9808-A71A2AE972A8}" destId="{F1080491-F7AC-4CE3-8ECC-D2ED06BF24C2}" srcOrd="6" destOrd="0" presId="urn:microsoft.com/office/officeart/2005/8/layout/hProcess3"/>
    <dgm:cxn modelId="{55640FF9-D815-4AE3-9DBA-1F543E20B767}" type="presParOf" srcId="{FBB91E4E-FAE1-4083-9808-A71A2AE972A8}" destId="{ED30B1C7-2782-4335-9629-348829C14234}" srcOrd="7" destOrd="0" presId="urn:microsoft.com/office/officeart/2005/8/layout/hProcess3"/>
    <dgm:cxn modelId="{1D567444-9BCE-4EE4-A731-EA4FF6A51BC4}" type="presParOf" srcId="{ED30B1C7-2782-4335-9629-348829C14234}" destId="{07C3ADC4-95A8-401C-A869-1DA323D558AA}" srcOrd="0" destOrd="0" presId="urn:microsoft.com/office/officeart/2005/8/layout/hProcess3"/>
    <dgm:cxn modelId="{EB63D44F-277F-4B3D-A463-DFE529A26B62}" type="presParOf" srcId="{ED30B1C7-2782-4335-9629-348829C14234}" destId="{CFAF8FE7-A751-4967-B295-52CDC5B5EFEF}" srcOrd="1" destOrd="0" presId="urn:microsoft.com/office/officeart/2005/8/layout/hProcess3"/>
    <dgm:cxn modelId="{A229EF91-D5A9-4FC1-8A8C-3BCD90A49551}" type="presParOf" srcId="{ED30B1C7-2782-4335-9629-348829C14234}" destId="{CD618584-EBEF-4417-AA45-607CC73B1213}" srcOrd="2" destOrd="0" presId="urn:microsoft.com/office/officeart/2005/8/layout/hProcess3"/>
    <dgm:cxn modelId="{FEFDD164-F605-4441-B078-C1BAE65399A7}" type="presParOf" srcId="{ED30B1C7-2782-4335-9629-348829C14234}" destId="{9660A552-9BBD-4589-84D5-351587D3B73A}" srcOrd="3" destOrd="0" presId="urn:microsoft.com/office/officeart/2005/8/layout/hProcess3"/>
    <dgm:cxn modelId="{C6C887B8-68DF-407C-A7E2-5E5B1FF30086}" type="presParOf" srcId="{FBB91E4E-FAE1-4083-9808-A71A2AE972A8}" destId="{B572461C-0667-429C-BED8-6A6579C369E8}" srcOrd="8" destOrd="0" presId="urn:microsoft.com/office/officeart/2005/8/layout/hProcess3"/>
    <dgm:cxn modelId="{C9966AC3-672A-46E2-8DB8-9615FE0CDDD5}" type="presParOf" srcId="{FBB91E4E-FAE1-4083-9808-A71A2AE972A8}" destId="{A08BABE2-F56A-4747-9BF2-E2C60AB6DFCD}" srcOrd="9" destOrd="0" presId="urn:microsoft.com/office/officeart/2005/8/layout/hProcess3"/>
    <dgm:cxn modelId="{57C28DA5-8E7D-4B3D-AC54-87A62B7DE22D}" type="presParOf" srcId="{A08BABE2-F56A-4747-9BF2-E2C60AB6DFCD}" destId="{A9533CB6-F114-44DB-96F1-CCA02FA11DC9}" srcOrd="0" destOrd="0" presId="urn:microsoft.com/office/officeart/2005/8/layout/hProcess3"/>
    <dgm:cxn modelId="{BB9643A4-8C16-4042-BFF2-0ED52EB92D82}" type="presParOf" srcId="{A08BABE2-F56A-4747-9BF2-E2C60AB6DFCD}" destId="{19CC87AE-20A8-4E8F-A7E5-6F89C0D5FC3A}" srcOrd="1" destOrd="0" presId="urn:microsoft.com/office/officeart/2005/8/layout/hProcess3"/>
    <dgm:cxn modelId="{E511FAC5-7F17-4E0B-A146-8B3E54100444}" type="presParOf" srcId="{A08BABE2-F56A-4747-9BF2-E2C60AB6DFCD}" destId="{D07F3823-CBA7-43CA-B35C-120A01DBBC1C}" srcOrd="2" destOrd="0" presId="urn:microsoft.com/office/officeart/2005/8/layout/hProcess3"/>
    <dgm:cxn modelId="{2EA10BF7-699A-4A61-9E59-F143F1A16C65}" type="presParOf" srcId="{A08BABE2-F56A-4747-9BF2-E2C60AB6DFCD}" destId="{F4047A07-9F5B-448E-A709-A65D1DF3B29C}" srcOrd="3" destOrd="0" presId="urn:microsoft.com/office/officeart/2005/8/layout/hProcess3"/>
    <dgm:cxn modelId="{290072FE-D35E-4B97-9181-62797E829B56}" type="presParOf" srcId="{FBB91E4E-FAE1-4083-9808-A71A2AE972A8}" destId="{678A758A-E0B8-4B76-80C3-C566E2201A72}" srcOrd="10" destOrd="0" presId="urn:microsoft.com/office/officeart/2005/8/layout/hProcess3"/>
    <dgm:cxn modelId="{7B3E5F02-64E1-4AE5-AF44-5B3634ABE0C6}" type="presParOf" srcId="{FBB91E4E-FAE1-4083-9808-A71A2AE972A8}" destId="{E084D830-AF15-4713-8465-2ED6207CA723}" srcOrd="11" destOrd="0" presId="urn:microsoft.com/office/officeart/2005/8/layout/hProcess3"/>
    <dgm:cxn modelId="{43979D94-4362-4C25-B509-A321D453CF63}" type="presParOf" srcId="{E084D830-AF15-4713-8465-2ED6207CA723}" destId="{A057A7C4-AA43-4450-A0BC-B07A10371A18}" srcOrd="0" destOrd="0" presId="urn:microsoft.com/office/officeart/2005/8/layout/hProcess3"/>
    <dgm:cxn modelId="{40675C66-E220-4B85-828E-2E376DEC1B25}" type="presParOf" srcId="{E084D830-AF15-4713-8465-2ED6207CA723}" destId="{634055B2-1C2D-4314-9112-0DAAFDE32299}" srcOrd="1" destOrd="0" presId="urn:microsoft.com/office/officeart/2005/8/layout/hProcess3"/>
    <dgm:cxn modelId="{3380CD6C-7BAD-4562-91B4-4C9C383DDF91}" type="presParOf" srcId="{E084D830-AF15-4713-8465-2ED6207CA723}" destId="{5557EC6D-1880-437A-BA9F-82C06F0DDA0A}" srcOrd="2" destOrd="0" presId="urn:microsoft.com/office/officeart/2005/8/layout/hProcess3"/>
    <dgm:cxn modelId="{0385AF3F-23E0-4BFF-BC84-78B029ACEE26}" type="presParOf" srcId="{E084D830-AF15-4713-8465-2ED6207CA723}" destId="{7A1933FC-E147-4488-B938-0AFB491761EE}" srcOrd="3" destOrd="0" presId="urn:microsoft.com/office/officeart/2005/8/layout/hProcess3"/>
    <dgm:cxn modelId="{AA524BB4-D686-47C2-A3FE-EAC78E91AA83}" type="presParOf" srcId="{FBB91E4E-FAE1-4083-9808-A71A2AE972A8}" destId="{67133E96-D415-4E90-8EA9-C4789DF3292B}" srcOrd="12" destOrd="0" presId="urn:microsoft.com/office/officeart/2005/8/layout/hProcess3"/>
    <dgm:cxn modelId="{E98679A9-85C8-4A2C-8A24-53A417DD9A03}" type="presParOf" srcId="{FBB91E4E-FAE1-4083-9808-A71A2AE972A8}" destId="{48830287-7B73-4DDA-BDE5-F819580BAD87}" srcOrd="13" destOrd="0" presId="urn:microsoft.com/office/officeart/2005/8/layout/hProcess3"/>
    <dgm:cxn modelId="{5B042198-EADD-401A-9D58-65DF88AECEF8}" type="presParOf" srcId="{48830287-7B73-4DDA-BDE5-F819580BAD87}" destId="{D6603025-66E8-4DFD-9A98-A87CDFFCE779}" srcOrd="0" destOrd="0" presId="urn:microsoft.com/office/officeart/2005/8/layout/hProcess3"/>
    <dgm:cxn modelId="{3E587518-F04E-485B-A72D-60D82FF002DD}" type="presParOf" srcId="{48830287-7B73-4DDA-BDE5-F819580BAD87}" destId="{C3A9252C-191D-409E-BA68-A2238E35BB57}" srcOrd="1" destOrd="0" presId="urn:microsoft.com/office/officeart/2005/8/layout/hProcess3"/>
    <dgm:cxn modelId="{8693E21F-5A5C-4841-8842-569BFB7B9C19}" type="presParOf" srcId="{48830287-7B73-4DDA-BDE5-F819580BAD87}" destId="{4A725E4D-FF51-4209-90FC-5F45F9F42CE0}" srcOrd="2" destOrd="0" presId="urn:microsoft.com/office/officeart/2005/8/layout/hProcess3"/>
    <dgm:cxn modelId="{CB2DE274-1F24-4E23-BB18-CD2754EE1EE9}" type="presParOf" srcId="{48830287-7B73-4DDA-BDE5-F819580BAD87}" destId="{7DD857A9-6F1D-469C-B9D6-A5D85B3C8AB5}" srcOrd="3" destOrd="0" presId="urn:microsoft.com/office/officeart/2005/8/layout/hProcess3"/>
    <dgm:cxn modelId="{90D6F4E6-33C7-4948-BB94-18F09F3E67F4}" type="presParOf" srcId="{FBB91E4E-FAE1-4083-9808-A71A2AE972A8}" destId="{F5F939AC-008B-497C-830C-5E75EF930DBC}" srcOrd="14" destOrd="0" presId="urn:microsoft.com/office/officeart/2005/8/layout/hProcess3"/>
    <dgm:cxn modelId="{9C19182B-7426-4633-8360-A35FF2174843}" type="presParOf" srcId="{FBB91E4E-FAE1-4083-9808-A71A2AE972A8}" destId="{B074FC66-AA42-46BE-93E5-AE95FDC60C53}" srcOrd="15" destOrd="0" presId="urn:microsoft.com/office/officeart/2005/8/layout/hProcess3"/>
    <dgm:cxn modelId="{EC73C431-5FAA-49D1-9DD3-FD1ADE2A69B0}" type="presParOf" srcId="{B074FC66-AA42-46BE-93E5-AE95FDC60C53}" destId="{C92EBDDE-210D-4947-9B1C-B3F7BAE15462}" srcOrd="0" destOrd="0" presId="urn:microsoft.com/office/officeart/2005/8/layout/hProcess3"/>
    <dgm:cxn modelId="{BA7E0E36-00A5-46E5-B26F-2394C34E38A1}" type="presParOf" srcId="{B074FC66-AA42-46BE-93E5-AE95FDC60C53}" destId="{20D917F0-944D-4710-A513-91851B3F32C2}" srcOrd="1" destOrd="0" presId="urn:microsoft.com/office/officeart/2005/8/layout/hProcess3"/>
    <dgm:cxn modelId="{A0555C80-05EF-49A8-8EA0-5122170D4FA4}" type="presParOf" srcId="{B074FC66-AA42-46BE-93E5-AE95FDC60C53}" destId="{1779D715-3364-423C-A619-9793E546A587}" srcOrd="2" destOrd="0" presId="urn:microsoft.com/office/officeart/2005/8/layout/hProcess3"/>
    <dgm:cxn modelId="{A6F7588D-B096-460D-AF2A-CE47A9AD4F24}" type="presParOf" srcId="{B074FC66-AA42-46BE-93E5-AE95FDC60C53}" destId="{B78CA30C-6536-4141-A722-644F42B98112}" srcOrd="3" destOrd="0" presId="urn:microsoft.com/office/officeart/2005/8/layout/hProcess3"/>
    <dgm:cxn modelId="{A1D4D118-C935-449E-AE97-25E9A604CC0B}" type="presParOf" srcId="{FBB91E4E-FAE1-4083-9808-A71A2AE972A8}" destId="{A3F6C438-F343-416E-9DC9-749B56E887D5}" srcOrd="16" destOrd="0" presId="urn:microsoft.com/office/officeart/2005/8/layout/hProcess3"/>
    <dgm:cxn modelId="{FE29C7E4-0C16-4ED1-B530-B494DE0B55ED}" type="presParOf" srcId="{FBB91E4E-FAE1-4083-9808-A71A2AE972A8}" destId="{1A9235FA-3AEF-4D55-A19C-04417E270076}" srcOrd="17" destOrd="0" presId="urn:microsoft.com/office/officeart/2005/8/layout/hProcess3"/>
    <dgm:cxn modelId="{A499C526-4F8B-46EF-9B55-C572A31BD0E8}" type="presParOf" srcId="{FBB91E4E-FAE1-4083-9808-A71A2AE972A8}" destId="{3FDE1805-489C-461D-9D96-C5E9EB4D7CEA}" srcOrd="1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FEFFC-BBD7-4BE1-B592-7A70E62B137F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5CE354A9-8753-4908-AC3D-485DD6E76AA3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Ellucian Recruiter is </a:t>
          </a:r>
          <a:r>
            <a:rPr lang="en-US" dirty="0" smtClean="0"/>
            <a:t>a comprehensive solution that supports the entire recruiting and admissions lifecycle.</a:t>
          </a:r>
          <a:endParaRPr lang="en-US" dirty="0"/>
        </a:p>
      </dgm:t>
    </dgm:pt>
    <dgm:pt modelId="{F19418DE-26BC-4B92-8B5C-98715D23DE4A}" type="parTrans" cxnId="{3E00F7DF-00C7-4243-897D-B908C41A4EFE}">
      <dgm:prSet/>
      <dgm:spPr/>
      <dgm:t>
        <a:bodyPr/>
        <a:lstStyle/>
        <a:p>
          <a:endParaRPr lang="en-US"/>
        </a:p>
      </dgm:t>
    </dgm:pt>
    <dgm:pt modelId="{E316B8C3-C6A5-4F0B-B34F-A3E8B6E41BC9}" type="sibTrans" cxnId="{3E00F7DF-00C7-4243-897D-B908C41A4EFE}">
      <dgm:prSet/>
      <dgm:spPr/>
      <dgm:t>
        <a:bodyPr/>
        <a:lstStyle/>
        <a:p>
          <a:endParaRPr lang="en-US"/>
        </a:p>
      </dgm:t>
    </dgm:pt>
    <dgm:pt modelId="{DA99A1EB-A266-4586-8D00-EECBE09D1076}" type="pres">
      <dgm:prSet presAssocID="{7FDFEFFC-BBD7-4BE1-B592-7A70E62B137F}" presName="CompostProcess" presStyleCnt="0">
        <dgm:presLayoutVars>
          <dgm:dir/>
          <dgm:resizeHandles val="exact"/>
        </dgm:presLayoutVars>
      </dgm:prSet>
      <dgm:spPr/>
    </dgm:pt>
    <dgm:pt modelId="{E560B044-9CC5-45A8-84DC-DE372B159686}" type="pres">
      <dgm:prSet presAssocID="{7FDFEFFC-BBD7-4BE1-B592-7A70E62B137F}" presName="arrow" presStyleLbl="bgShp" presStyleIdx="0" presStyleCnt="1"/>
      <dgm:spPr/>
    </dgm:pt>
    <dgm:pt modelId="{8E263CAD-D9F6-4ACF-977E-F9BE050330E8}" type="pres">
      <dgm:prSet presAssocID="{7FDFEFFC-BBD7-4BE1-B592-7A70E62B137F}" presName="linearProcess" presStyleCnt="0"/>
      <dgm:spPr/>
    </dgm:pt>
    <dgm:pt modelId="{A521580B-69BD-476D-A805-BFD80D18CCE8}" type="pres">
      <dgm:prSet presAssocID="{5CE354A9-8753-4908-AC3D-485DD6E76AA3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EC4FF-76AF-461A-9FA5-E25C71C87CFC}" type="presOf" srcId="{5CE354A9-8753-4908-AC3D-485DD6E76AA3}" destId="{A521580B-69BD-476D-A805-BFD80D18CCE8}" srcOrd="0" destOrd="0" presId="urn:microsoft.com/office/officeart/2005/8/layout/hProcess9"/>
    <dgm:cxn modelId="{DFF96893-8F7A-421B-B5A3-EFD9433F91AE}" type="presOf" srcId="{7FDFEFFC-BBD7-4BE1-B592-7A70E62B137F}" destId="{DA99A1EB-A266-4586-8D00-EECBE09D1076}" srcOrd="0" destOrd="0" presId="urn:microsoft.com/office/officeart/2005/8/layout/hProcess9"/>
    <dgm:cxn modelId="{3E00F7DF-00C7-4243-897D-B908C41A4EFE}" srcId="{7FDFEFFC-BBD7-4BE1-B592-7A70E62B137F}" destId="{5CE354A9-8753-4908-AC3D-485DD6E76AA3}" srcOrd="0" destOrd="0" parTransId="{F19418DE-26BC-4B92-8B5C-98715D23DE4A}" sibTransId="{E316B8C3-C6A5-4F0B-B34F-A3E8B6E41BC9}"/>
    <dgm:cxn modelId="{BD8BD14F-58F7-43C2-8FE6-A572EEBFC146}" type="presParOf" srcId="{DA99A1EB-A266-4586-8D00-EECBE09D1076}" destId="{E560B044-9CC5-45A8-84DC-DE372B159686}" srcOrd="0" destOrd="0" presId="urn:microsoft.com/office/officeart/2005/8/layout/hProcess9"/>
    <dgm:cxn modelId="{0693F834-1755-4A55-96A5-366E8C878FFB}" type="presParOf" srcId="{DA99A1EB-A266-4586-8D00-EECBE09D1076}" destId="{8E263CAD-D9F6-4ACF-977E-F9BE050330E8}" srcOrd="1" destOrd="0" presId="urn:microsoft.com/office/officeart/2005/8/layout/hProcess9"/>
    <dgm:cxn modelId="{B7DA75D2-98C1-4C42-B8E0-DE93BD3E5899}" type="presParOf" srcId="{8E263CAD-D9F6-4ACF-977E-F9BE050330E8}" destId="{A521580B-69BD-476D-A805-BFD80D18CCE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038AC-311F-4E25-8769-7C84744E8FD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0D82A6-3B0F-470C-B4D6-5E920FBC0AF0}">
      <dgm:prSet/>
      <dgm:spPr/>
      <dgm:t>
        <a:bodyPr/>
        <a:lstStyle/>
        <a:p>
          <a:pPr rtl="0"/>
          <a:r>
            <a:rPr lang="en-US" dirty="0" smtClean="0"/>
            <a:t>Personalized communications that build relationships with your prospects. Powerful analytics that drive greater admissions yield. Ellucian Recruiter™ helps you find, engage, and enroll more of the right students for your institution.</a:t>
          </a:r>
          <a:endParaRPr lang="en-US" dirty="0"/>
        </a:p>
      </dgm:t>
    </dgm:pt>
    <dgm:pt modelId="{6D1EF1F5-AE34-4759-A1C8-9CCBEEB172A8}" type="parTrans" cxnId="{2F304155-B9FD-4E84-A61E-CB1ECD5A1F6E}">
      <dgm:prSet/>
      <dgm:spPr/>
      <dgm:t>
        <a:bodyPr/>
        <a:lstStyle/>
        <a:p>
          <a:endParaRPr lang="en-US"/>
        </a:p>
      </dgm:t>
    </dgm:pt>
    <dgm:pt modelId="{A46E0D18-2849-455E-8D8E-DA4F3A30B769}" type="sibTrans" cxnId="{2F304155-B9FD-4E84-A61E-CB1ECD5A1F6E}">
      <dgm:prSet/>
      <dgm:spPr/>
      <dgm:t>
        <a:bodyPr/>
        <a:lstStyle/>
        <a:p>
          <a:endParaRPr lang="en-US"/>
        </a:p>
      </dgm:t>
    </dgm:pt>
    <dgm:pt modelId="{3E9DDC91-B33F-46C0-92EE-7486CB18F9AD}" type="pres">
      <dgm:prSet presAssocID="{1AC038AC-311F-4E25-8769-7C84744E8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930DB-330A-4CD3-9DCE-8995DF4A0804}" type="pres">
      <dgm:prSet presAssocID="{1AC038AC-311F-4E25-8769-7C84744E8FD7}" presName="arrow" presStyleLbl="bgShp" presStyleIdx="0" presStyleCnt="1"/>
      <dgm:spPr/>
      <dgm:t>
        <a:bodyPr/>
        <a:lstStyle/>
        <a:p>
          <a:endParaRPr lang="en-US"/>
        </a:p>
      </dgm:t>
    </dgm:pt>
    <dgm:pt modelId="{696C4142-BE02-41FF-8B96-12C8AC1EC59D}" type="pres">
      <dgm:prSet presAssocID="{1AC038AC-311F-4E25-8769-7C84744E8FD7}" presName="linearProcess" presStyleCnt="0"/>
      <dgm:spPr/>
      <dgm:t>
        <a:bodyPr/>
        <a:lstStyle/>
        <a:p>
          <a:endParaRPr lang="en-US"/>
        </a:p>
      </dgm:t>
    </dgm:pt>
    <dgm:pt modelId="{82225D52-0095-41B7-B8CD-16BE7DFF9CFD}" type="pres">
      <dgm:prSet presAssocID="{620D82A6-3B0F-470C-B4D6-5E920FBC0AF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85932-1763-4880-A26F-3BE2F7EFB534}" type="presOf" srcId="{620D82A6-3B0F-470C-B4D6-5E920FBC0AF0}" destId="{82225D52-0095-41B7-B8CD-16BE7DFF9CFD}" srcOrd="0" destOrd="0" presId="urn:microsoft.com/office/officeart/2005/8/layout/hProcess9"/>
    <dgm:cxn modelId="{2F304155-B9FD-4E84-A61E-CB1ECD5A1F6E}" srcId="{1AC038AC-311F-4E25-8769-7C84744E8FD7}" destId="{620D82A6-3B0F-470C-B4D6-5E920FBC0AF0}" srcOrd="0" destOrd="0" parTransId="{6D1EF1F5-AE34-4759-A1C8-9CCBEEB172A8}" sibTransId="{A46E0D18-2849-455E-8D8E-DA4F3A30B769}"/>
    <dgm:cxn modelId="{D201C537-3E11-4D54-971C-E3160089125B}" type="presOf" srcId="{1AC038AC-311F-4E25-8769-7C84744E8FD7}" destId="{3E9DDC91-B33F-46C0-92EE-7486CB18F9AD}" srcOrd="0" destOrd="0" presId="urn:microsoft.com/office/officeart/2005/8/layout/hProcess9"/>
    <dgm:cxn modelId="{92565FDD-4919-4402-B041-AA618E09C894}" type="presParOf" srcId="{3E9DDC91-B33F-46C0-92EE-7486CB18F9AD}" destId="{9A7930DB-330A-4CD3-9DCE-8995DF4A0804}" srcOrd="0" destOrd="0" presId="urn:microsoft.com/office/officeart/2005/8/layout/hProcess9"/>
    <dgm:cxn modelId="{45617150-C43D-45AA-80A6-E6FBD186CF56}" type="presParOf" srcId="{3E9DDC91-B33F-46C0-92EE-7486CB18F9AD}" destId="{696C4142-BE02-41FF-8B96-12C8AC1EC59D}" srcOrd="1" destOrd="0" presId="urn:microsoft.com/office/officeart/2005/8/layout/hProcess9"/>
    <dgm:cxn modelId="{F030ADA9-8695-4081-BE66-7ACBA7D0E0AB}" type="presParOf" srcId="{696C4142-BE02-41FF-8B96-12C8AC1EC59D}" destId="{82225D52-0095-41B7-B8CD-16BE7DFF9CF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F4DFC-FB55-4B94-AD3B-DA6B8B975674}">
      <dgm:prSet custT="1"/>
      <dgm:spPr/>
      <dgm:t>
        <a:bodyPr anchor="ctr"/>
        <a:lstStyle/>
        <a:p>
          <a:r>
            <a:rPr lang="en-US" sz="2400" dirty="0" smtClean="0"/>
            <a:t>Management personas: Executive, Director</a:t>
          </a:r>
        </a:p>
      </dgm:t>
    </dgm:pt>
    <dgm:pt modelId="{CFB3D001-2335-47EB-AF6B-A303B0628E2C}" type="parTrans" cxnId="{B6938207-9582-4D0F-AEF1-96F3FD772CEC}">
      <dgm:prSet/>
      <dgm:spPr/>
      <dgm:t>
        <a:bodyPr/>
        <a:lstStyle/>
        <a:p>
          <a:endParaRPr lang="en-US"/>
        </a:p>
      </dgm:t>
    </dgm:pt>
    <dgm:pt modelId="{8853A7F3-5662-4925-BDFF-375058B05CAB}" type="sibTrans" cxnId="{B6938207-9582-4D0F-AEF1-96F3FD772CEC}">
      <dgm:prSet/>
      <dgm:spPr/>
      <dgm:t>
        <a:bodyPr/>
        <a:lstStyle/>
        <a:p>
          <a:endParaRPr lang="en-US"/>
        </a:p>
      </dgm:t>
    </dgm:pt>
    <dgm:pt modelId="{8A1B22EC-2B3A-4456-9F69-CCD76045442E}">
      <dgm:prSet custT="1"/>
      <dgm:spPr/>
      <dgm:t>
        <a:bodyPr anchor="ctr"/>
        <a:lstStyle/>
        <a:p>
          <a:r>
            <a:rPr lang="en-US" sz="2400" dirty="0" smtClean="0"/>
            <a:t>Counselor persona</a:t>
          </a:r>
        </a:p>
      </dgm:t>
    </dgm:pt>
    <dgm:pt modelId="{868D7B5A-CA14-473E-989B-60A22572CA23}" type="parTrans" cxnId="{194785DF-E352-4E5F-B19D-85B801A44396}">
      <dgm:prSet/>
      <dgm:spPr/>
      <dgm:t>
        <a:bodyPr/>
        <a:lstStyle/>
        <a:p>
          <a:endParaRPr lang="en-US"/>
        </a:p>
      </dgm:t>
    </dgm:pt>
    <dgm:pt modelId="{78EBFA55-3C01-4A56-9814-A366A158A697}" type="sibTrans" cxnId="{194785DF-E352-4E5F-B19D-85B801A44396}">
      <dgm:prSet/>
      <dgm:spPr/>
      <dgm:t>
        <a:bodyPr/>
        <a:lstStyle/>
        <a:p>
          <a:endParaRPr lang="en-US"/>
        </a:p>
      </dgm:t>
    </dgm:pt>
    <dgm:pt modelId="{ED62F357-0D69-43C5-96EB-266B2CE04550}">
      <dgm:prSet custT="1"/>
      <dgm:spPr/>
      <dgm:t>
        <a:bodyPr anchor="ctr"/>
        <a:lstStyle/>
        <a:p>
          <a:r>
            <a:rPr lang="en-US" sz="2400" dirty="0" smtClean="0"/>
            <a:t>Communications expert persona</a:t>
          </a:r>
          <a:endParaRPr lang="en-US" sz="2400" dirty="0"/>
        </a:p>
      </dgm:t>
    </dgm:pt>
    <dgm:pt modelId="{B00028BE-5FC0-4B9A-8EB8-D33A829696F2}" type="parTrans" cxnId="{AC382A29-1F5D-420C-8149-E3CC8F8ACCDC}">
      <dgm:prSet/>
      <dgm:spPr/>
      <dgm:t>
        <a:bodyPr/>
        <a:lstStyle/>
        <a:p>
          <a:endParaRPr lang="en-US"/>
        </a:p>
      </dgm:t>
    </dgm:pt>
    <dgm:pt modelId="{AA872FC5-E7A7-426A-A147-562A160DBE4B}" type="sibTrans" cxnId="{AC382A29-1F5D-420C-8149-E3CC8F8ACCDC}">
      <dgm:prSet/>
      <dgm:spPr/>
      <dgm:t>
        <a:bodyPr/>
        <a:lstStyle/>
        <a:p>
          <a:endParaRPr lang="en-US"/>
        </a:p>
      </dgm:t>
    </dgm:pt>
    <dgm:pt modelId="{70FDE189-CF43-4189-9A94-91F756EC049D}">
      <dgm:prSet custT="1"/>
      <dgm:spPr/>
      <dgm:t>
        <a:bodyPr anchor="ctr"/>
        <a:lstStyle/>
        <a:p>
          <a:r>
            <a:rPr lang="en-US" sz="2400" dirty="0" smtClean="0"/>
            <a:t>Ellucian Recruiter and </a:t>
          </a:r>
          <a:r>
            <a:rPr lang="en-US" sz="2400" dirty="0" smtClean="0">
              <a:solidFill>
                <a:srgbClr val="FF0000"/>
              </a:solidFill>
            </a:rPr>
            <a:t>Banner</a:t>
          </a:r>
          <a:r>
            <a:rPr lang="en-US" sz="2400" dirty="0" smtClean="0"/>
            <a:t> integration</a:t>
          </a:r>
        </a:p>
      </dgm:t>
    </dgm:pt>
    <dgm:pt modelId="{DE71528E-C87A-43DE-AF77-9EEF9DE27570}" type="parTrans" cxnId="{F5437217-2ED8-47EF-8B55-BEEFD6C30D5A}">
      <dgm:prSet/>
      <dgm:spPr/>
      <dgm:t>
        <a:bodyPr/>
        <a:lstStyle/>
        <a:p>
          <a:endParaRPr lang="en-US"/>
        </a:p>
      </dgm:t>
    </dgm:pt>
    <dgm:pt modelId="{4BC63BD6-6C80-449C-B24B-263C42D91712}" type="sibTrans" cxnId="{F5437217-2ED8-47EF-8B55-BEEFD6C30D5A}">
      <dgm:prSet/>
      <dgm:spPr/>
      <dgm:t>
        <a:bodyPr/>
        <a:lstStyle/>
        <a:p>
          <a:endParaRPr lang="en-US"/>
        </a:p>
      </dgm:t>
    </dgm:pt>
    <dgm:pt modelId="{54B0AE39-864C-44EB-9FF1-5C025EB98495}">
      <dgm:prSet phldrT="[Text]" custT="1"/>
      <dgm:spPr/>
      <dgm:t>
        <a:bodyPr anchor="ctr"/>
        <a:lstStyle/>
        <a:p>
          <a:r>
            <a:rPr lang="en-US" sz="2400" smtClean="0"/>
            <a:t>Future student persona</a:t>
          </a:r>
          <a:endParaRPr lang="en-US" sz="2400" dirty="0" smtClean="0"/>
        </a:p>
      </dgm:t>
    </dgm:pt>
    <dgm:pt modelId="{2DB3B25E-9F12-4FF0-87D6-C0DFA0A60584}" type="parTrans" cxnId="{B50D4ACA-7499-4A59-95EB-F4776E282439}">
      <dgm:prSet/>
      <dgm:spPr/>
      <dgm:t>
        <a:bodyPr/>
        <a:lstStyle/>
        <a:p>
          <a:endParaRPr lang="en-US"/>
        </a:p>
      </dgm:t>
    </dgm:pt>
    <dgm:pt modelId="{2B4C9BF7-A0A6-4656-8050-9FB8ED83C5A1}" type="sibTrans" cxnId="{B50D4ACA-7499-4A59-95EB-F4776E282439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32D3CA-442D-4432-B203-F347685E1627}" type="pres">
      <dgm:prSet presAssocID="{529F4DFC-FB55-4B94-AD3B-DA6B8B975674}" presName="thickLine" presStyleLbl="alignNode1" presStyleIdx="0" presStyleCnt="5"/>
      <dgm:spPr/>
    </dgm:pt>
    <dgm:pt modelId="{A51646E8-13E7-4CF1-9F6B-8CE522C734C5}" type="pres">
      <dgm:prSet presAssocID="{529F4DFC-FB55-4B94-AD3B-DA6B8B975674}" presName="horz1" presStyleCnt="0"/>
      <dgm:spPr/>
    </dgm:pt>
    <dgm:pt modelId="{F8FD26C9-198C-459C-872D-81A72441538C}" type="pres">
      <dgm:prSet presAssocID="{529F4DFC-FB55-4B94-AD3B-DA6B8B975674}" presName="tx1" presStyleLbl="revTx" presStyleIdx="0" presStyleCnt="5"/>
      <dgm:spPr/>
      <dgm:t>
        <a:bodyPr/>
        <a:lstStyle/>
        <a:p>
          <a:endParaRPr lang="en-US"/>
        </a:p>
      </dgm:t>
    </dgm:pt>
    <dgm:pt modelId="{5087D8B1-7309-4081-A4C4-3B1860E73C0F}" type="pres">
      <dgm:prSet presAssocID="{529F4DFC-FB55-4B94-AD3B-DA6B8B975674}" presName="vert1" presStyleCnt="0"/>
      <dgm:spPr/>
    </dgm:pt>
    <dgm:pt modelId="{0FE1D2DA-8997-44F8-A192-739150EAE85A}" type="pres">
      <dgm:prSet presAssocID="{54B0AE39-864C-44EB-9FF1-5C025EB98495}" presName="thickLine" presStyleLbl="alignNode1" presStyleIdx="1" presStyleCnt="5"/>
      <dgm:spPr/>
    </dgm:pt>
    <dgm:pt modelId="{F88CE1D0-C200-451F-9C16-455CD3955956}" type="pres">
      <dgm:prSet presAssocID="{54B0AE39-864C-44EB-9FF1-5C025EB98495}" presName="horz1" presStyleCnt="0"/>
      <dgm:spPr/>
    </dgm:pt>
    <dgm:pt modelId="{45B0CEBA-BCFA-4183-A34F-3EE43883BDCE}" type="pres">
      <dgm:prSet presAssocID="{54B0AE39-864C-44EB-9FF1-5C025EB98495}" presName="tx1" presStyleLbl="revTx" presStyleIdx="1" presStyleCnt="5"/>
      <dgm:spPr/>
      <dgm:t>
        <a:bodyPr/>
        <a:lstStyle/>
        <a:p>
          <a:endParaRPr lang="en-US"/>
        </a:p>
      </dgm:t>
    </dgm:pt>
    <dgm:pt modelId="{25EE2AC6-C1DC-46FA-90C3-6A118560FD4D}" type="pres">
      <dgm:prSet presAssocID="{54B0AE39-864C-44EB-9FF1-5C025EB98495}" presName="vert1" presStyleCnt="0"/>
      <dgm:spPr/>
    </dgm:pt>
    <dgm:pt modelId="{14E5BC9C-07D6-4F11-B6D6-475F63EEBCD8}" type="pres">
      <dgm:prSet presAssocID="{8A1B22EC-2B3A-4456-9F69-CCD76045442E}" presName="thickLine" presStyleLbl="alignNode1" presStyleIdx="2" presStyleCnt="5"/>
      <dgm:spPr/>
    </dgm:pt>
    <dgm:pt modelId="{F258B2E1-3296-4C3F-B4F9-D99BA3003853}" type="pres">
      <dgm:prSet presAssocID="{8A1B22EC-2B3A-4456-9F69-CCD76045442E}" presName="horz1" presStyleCnt="0"/>
      <dgm:spPr/>
    </dgm:pt>
    <dgm:pt modelId="{79363547-545E-4B8B-A20A-3D5D7FCD0529}" type="pres">
      <dgm:prSet presAssocID="{8A1B22EC-2B3A-4456-9F69-CCD76045442E}" presName="tx1" presStyleLbl="revTx" presStyleIdx="2" presStyleCnt="5"/>
      <dgm:spPr/>
      <dgm:t>
        <a:bodyPr/>
        <a:lstStyle/>
        <a:p>
          <a:endParaRPr lang="en-US"/>
        </a:p>
      </dgm:t>
    </dgm:pt>
    <dgm:pt modelId="{0218E4C0-FD6A-4502-B653-D4A2373AB8A9}" type="pres">
      <dgm:prSet presAssocID="{8A1B22EC-2B3A-4456-9F69-CCD76045442E}" presName="vert1" presStyleCnt="0"/>
      <dgm:spPr/>
    </dgm:pt>
    <dgm:pt modelId="{5910F691-1517-4884-BB5A-7AA3A836BD45}" type="pres">
      <dgm:prSet presAssocID="{70FDE189-CF43-4189-9A94-91F756EC049D}" presName="thickLine" presStyleLbl="alignNode1" presStyleIdx="3" presStyleCnt="5"/>
      <dgm:spPr/>
    </dgm:pt>
    <dgm:pt modelId="{FCCA736F-0586-493F-8A66-FA4D66FCAA43}" type="pres">
      <dgm:prSet presAssocID="{70FDE189-CF43-4189-9A94-91F756EC049D}" presName="horz1" presStyleCnt="0"/>
      <dgm:spPr/>
    </dgm:pt>
    <dgm:pt modelId="{6010A3AB-2343-462F-A41C-3A6740D8B1AF}" type="pres">
      <dgm:prSet presAssocID="{70FDE189-CF43-4189-9A94-91F756EC049D}" presName="tx1" presStyleLbl="revTx" presStyleIdx="3" presStyleCnt="5"/>
      <dgm:spPr/>
      <dgm:t>
        <a:bodyPr/>
        <a:lstStyle/>
        <a:p>
          <a:endParaRPr lang="en-US"/>
        </a:p>
      </dgm:t>
    </dgm:pt>
    <dgm:pt modelId="{094278B5-BF60-4705-ACF8-52AEEB285B34}" type="pres">
      <dgm:prSet presAssocID="{70FDE189-CF43-4189-9A94-91F756EC049D}" presName="vert1" presStyleCnt="0"/>
      <dgm:spPr/>
    </dgm:pt>
    <dgm:pt modelId="{5AB6F279-214C-4086-91DB-0D568CCF8D9F}" type="pres">
      <dgm:prSet presAssocID="{ED62F357-0D69-43C5-96EB-266B2CE04550}" presName="thickLine" presStyleLbl="alignNode1" presStyleIdx="4" presStyleCnt="5"/>
      <dgm:spPr/>
    </dgm:pt>
    <dgm:pt modelId="{90C90B62-E04E-474E-9FF5-0D25A038B1E8}" type="pres">
      <dgm:prSet presAssocID="{ED62F357-0D69-43C5-96EB-266B2CE04550}" presName="horz1" presStyleCnt="0"/>
      <dgm:spPr/>
    </dgm:pt>
    <dgm:pt modelId="{1E2C3722-8137-4C8F-A209-78A75132EA0D}" type="pres">
      <dgm:prSet presAssocID="{ED62F357-0D69-43C5-96EB-266B2CE04550}" presName="tx1" presStyleLbl="revTx" presStyleIdx="4" presStyleCnt="5"/>
      <dgm:spPr/>
      <dgm:t>
        <a:bodyPr/>
        <a:lstStyle/>
        <a:p>
          <a:endParaRPr lang="en-US"/>
        </a:p>
      </dgm:t>
    </dgm:pt>
    <dgm:pt modelId="{06154287-5047-4AA1-A8C1-C8B47A7527E4}" type="pres">
      <dgm:prSet presAssocID="{ED62F357-0D69-43C5-96EB-266B2CE04550}" presName="vert1" presStyleCnt="0"/>
      <dgm:spPr/>
    </dgm:pt>
  </dgm:ptLst>
  <dgm:cxnLst>
    <dgm:cxn modelId="{7BD76979-46CF-4225-9B7E-6BBF0427FADE}" type="presOf" srcId="{C19A1566-05DE-4BD0-82EC-562BC9AAA380}" destId="{CC4D1AE3-8700-4938-851E-3C0D5F2D0773}" srcOrd="0" destOrd="0" presId="urn:microsoft.com/office/officeart/2008/layout/LinedList"/>
    <dgm:cxn modelId="{1BAC3BFB-57DF-43C3-B796-67C745D90FC4}" type="presOf" srcId="{529F4DFC-FB55-4B94-AD3B-DA6B8B975674}" destId="{F8FD26C9-198C-459C-872D-81A72441538C}" srcOrd="0" destOrd="0" presId="urn:microsoft.com/office/officeart/2008/layout/LinedList"/>
    <dgm:cxn modelId="{194785DF-E352-4E5F-B19D-85B801A44396}" srcId="{C19A1566-05DE-4BD0-82EC-562BC9AAA380}" destId="{8A1B22EC-2B3A-4456-9F69-CCD76045442E}" srcOrd="2" destOrd="0" parTransId="{868D7B5A-CA14-473E-989B-60A22572CA23}" sibTransId="{78EBFA55-3C01-4A56-9814-A366A158A697}"/>
    <dgm:cxn modelId="{B6938207-9582-4D0F-AEF1-96F3FD772CEC}" srcId="{C19A1566-05DE-4BD0-82EC-562BC9AAA380}" destId="{529F4DFC-FB55-4B94-AD3B-DA6B8B975674}" srcOrd="0" destOrd="0" parTransId="{CFB3D001-2335-47EB-AF6B-A303B0628E2C}" sibTransId="{8853A7F3-5662-4925-BDFF-375058B05CAB}"/>
    <dgm:cxn modelId="{AC382A29-1F5D-420C-8149-E3CC8F8ACCDC}" srcId="{C19A1566-05DE-4BD0-82EC-562BC9AAA380}" destId="{ED62F357-0D69-43C5-96EB-266B2CE04550}" srcOrd="4" destOrd="0" parTransId="{B00028BE-5FC0-4B9A-8EB8-D33A829696F2}" sibTransId="{AA872FC5-E7A7-426A-A147-562A160DBE4B}"/>
    <dgm:cxn modelId="{B50D4ACA-7499-4A59-95EB-F4776E282439}" srcId="{C19A1566-05DE-4BD0-82EC-562BC9AAA380}" destId="{54B0AE39-864C-44EB-9FF1-5C025EB98495}" srcOrd="1" destOrd="0" parTransId="{2DB3B25E-9F12-4FF0-87D6-C0DFA0A60584}" sibTransId="{2B4C9BF7-A0A6-4656-8050-9FB8ED83C5A1}"/>
    <dgm:cxn modelId="{22F5EF46-0A76-4D64-8B6E-FA528F091E5D}" type="presOf" srcId="{54B0AE39-864C-44EB-9FF1-5C025EB98495}" destId="{45B0CEBA-BCFA-4183-A34F-3EE43883BDCE}" srcOrd="0" destOrd="0" presId="urn:microsoft.com/office/officeart/2008/layout/LinedList"/>
    <dgm:cxn modelId="{F5437217-2ED8-47EF-8B55-BEEFD6C30D5A}" srcId="{C19A1566-05DE-4BD0-82EC-562BC9AAA380}" destId="{70FDE189-CF43-4189-9A94-91F756EC049D}" srcOrd="3" destOrd="0" parTransId="{DE71528E-C87A-43DE-AF77-9EEF9DE27570}" sibTransId="{4BC63BD6-6C80-449C-B24B-263C42D91712}"/>
    <dgm:cxn modelId="{8B4B7064-DED8-45FB-B5A6-24A7F4C02A57}" type="presOf" srcId="{ED62F357-0D69-43C5-96EB-266B2CE04550}" destId="{1E2C3722-8137-4C8F-A209-78A75132EA0D}" srcOrd="0" destOrd="0" presId="urn:microsoft.com/office/officeart/2008/layout/LinedList"/>
    <dgm:cxn modelId="{992EA565-1D1C-4CEB-B1B9-A5F995B409B3}" type="presOf" srcId="{70FDE189-CF43-4189-9A94-91F756EC049D}" destId="{6010A3AB-2343-462F-A41C-3A6740D8B1AF}" srcOrd="0" destOrd="0" presId="urn:microsoft.com/office/officeart/2008/layout/LinedList"/>
    <dgm:cxn modelId="{49668199-6957-4388-819F-E8DC0C16F348}" type="presOf" srcId="{8A1B22EC-2B3A-4456-9F69-CCD76045442E}" destId="{79363547-545E-4B8B-A20A-3D5D7FCD0529}" srcOrd="0" destOrd="0" presId="urn:microsoft.com/office/officeart/2008/layout/LinedList"/>
    <dgm:cxn modelId="{9D8D280A-E00B-446A-A190-AC00D5DA6834}" type="presParOf" srcId="{CC4D1AE3-8700-4938-851E-3C0D5F2D0773}" destId="{7432D3CA-442D-4432-B203-F347685E1627}" srcOrd="0" destOrd="0" presId="urn:microsoft.com/office/officeart/2008/layout/LinedList"/>
    <dgm:cxn modelId="{36DCE6CE-CE6F-4DDF-B358-0DEFCCD6D414}" type="presParOf" srcId="{CC4D1AE3-8700-4938-851E-3C0D5F2D0773}" destId="{A51646E8-13E7-4CF1-9F6B-8CE522C734C5}" srcOrd="1" destOrd="0" presId="urn:microsoft.com/office/officeart/2008/layout/LinedList"/>
    <dgm:cxn modelId="{B9D76EF3-B19E-47A1-A838-B6DD0162FFC9}" type="presParOf" srcId="{A51646E8-13E7-4CF1-9F6B-8CE522C734C5}" destId="{F8FD26C9-198C-459C-872D-81A72441538C}" srcOrd="0" destOrd="0" presId="urn:microsoft.com/office/officeart/2008/layout/LinedList"/>
    <dgm:cxn modelId="{997F473E-350B-4471-BD66-E6CFE71BAD71}" type="presParOf" srcId="{A51646E8-13E7-4CF1-9F6B-8CE522C734C5}" destId="{5087D8B1-7309-4081-A4C4-3B1860E73C0F}" srcOrd="1" destOrd="0" presId="urn:microsoft.com/office/officeart/2008/layout/LinedList"/>
    <dgm:cxn modelId="{49B3D52B-4F1D-460C-8183-F12A448B96A6}" type="presParOf" srcId="{CC4D1AE3-8700-4938-851E-3C0D5F2D0773}" destId="{0FE1D2DA-8997-44F8-A192-739150EAE85A}" srcOrd="2" destOrd="0" presId="urn:microsoft.com/office/officeart/2008/layout/LinedList"/>
    <dgm:cxn modelId="{7F77848B-8690-4915-9FDD-6214F9505486}" type="presParOf" srcId="{CC4D1AE3-8700-4938-851E-3C0D5F2D0773}" destId="{F88CE1D0-C200-451F-9C16-455CD3955956}" srcOrd="3" destOrd="0" presId="urn:microsoft.com/office/officeart/2008/layout/LinedList"/>
    <dgm:cxn modelId="{6B85055E-99A2-4D95-89B6-DC65EB27377E}" type="presParOf" srcId="{F88CE1D0-C200-451F-9C16-455CD3955956}" destId="{45B0CEBA-BCFA-4183-A34F-3EE43883BDCE}" srcOrd="0" destOrd="0" presId="urn:microsoft.com/office/officeart/2008/layout/LinedList"/>
    <dgm:cxn modelId="{50573338-0507-4069-A002-BE537399DA6E}" type="presParOf" srcId="{F88CE1D0-C200-451F-9C16-455CD3955956}" destId="{25EE2AC6-C1DC-46FA-90C3-6A118560FD4D}" srcOrd="1" destOrd="0" presId="urn:microsoft.com/office/officeart/2008/layout/LinedList"/>
    <dgm:cxn modelId="{7556BED1-EE86-4528-A25A-88CA850308A7}" type="presParOf" srcId="{CC4D1AE3-8700-4938-851E-3C0D5F2D0773}" destId="{14E5BC9C-07D6-4F11-B6D6-475F63EEBCD8}" srcOrd="4" destOrd="0" presId="urn:microsoft.com/office/officeart/2008/layout/LinedList"/>
    <dgm:cxn modelId="{F8FC2F62-5448-49A5-BAB1-656570FFA016}" type="presParOf" srcId="{CC4D1AE3-8700-4938-851E-3C0D5F2D0773}" destId="{F258B2E1-3296-4C3F-B4F9-D99BA3003853}" srcOrd="5" destOrd="0" presId="urn:microsoft.com/office/officeart/2008/layout/LinedList"/>
    <dgm:cxn modelId="{2661AC9C-9303-4D65-8E0C-31C4DFC5D88D}" type="presParOf" srcId="{F258B2E1-3296-4C3F-B4F9-D99BA3003853}" destId="{79363547-545E-4B8B-A20A-3D5D7FCD0529}" srcOrd="0" destOrd="0" presId="urn:microsoft.com/office/officeart/2008/layout/LinedList"/>
    <dgm:cxn modelId="{088A0994-3F55-4AEE-B5BD-F88517094D2A}" type="presParOf" srcId="{F258B2E1-3296-4C3F-B4F9-D99BA3003853}" destId="{0218E4C0-FD6A-4502-B653-D4A2373AB8A9}" srcOrd="1" destOrd="0" presId="urn:microsoft.com/office/officeart/2008/layout/LinedList"/>
    <dgm:cxn modelId="{3D9554C9-D700-44F6-981A-6A0482801C84}" type="presParOf" srcId="{CC4D1AE3-8700-4938-851E-3C0D5F2D0773}" destId="{5910F691-1517-4884-BB5A-7AA3A836BD45}" srcOrd="6" destOrd="0" presId="urn:microsoft.com/office/officeart/2008/layout/LinedList"/>
    <dgm:cxn modelId="{1C053EE9-878D-4443-B6FF-15E7399BEA05}" type="presParOf" srcId="{CC4D1AE3-8700-4938-851E-3C0D5F2D0773}" destId="{FCCA736F-0586-493F-8A66-FA4D66FCAA43}" srcOrd="7" destOrd="0" presId="urn:microsoft.com/office/officeart/2008/layout/LinedList"/>
    <dgm:cxn modelId="{ED4A7AD1-7B57-4BC3-80FA-439B99F50EF6}" type="presParOf" srcId="{FCCA736F-0586-493F-8A66-FA4D66FCAA43}" destId="{6010A3AB-2343-462F-A41C-3A6740D8B1AF}" srcOrd="0" destOrd="0" presId="urn:microsoft.com/office/officeart/2008/layout/LinedList"/>
    <dgm:cxn modelId="{08DC92B4-6328-4157-A6F1-2BDD7DC42645}" type="presParOf" srcId="{FCCA736F-0586-493F-8A66-FA4D66FCAA43}" destId="{094278B5-BF60-4705-ACF8-52AEEB285B34}" srcOrd="1" destOrd="0" presId="urn:microsoft.com/office/officeart/2008/layout/LinedList"/>
    <dgm:cxn modelId="{AEFBDE0D-F924-456E-B32A-EAC2164D871D}" type="presParOf" srcId="{CC4D1AE3-8700-4938-851E-3C0D5F2D0773}" destId="{5AB6F279-214C-4086-91DB-0D568CCF8D9F}" srcOrd="8" destOrd="0" presId="urn:microsoft.com/office/officeart/2008/layout/LinedList"/>
    <dgm:cxn modelId="{D97C2F80-9157-4084-A3A6-B3D487AD0803}" type="presParOf" srcId="{CC4D1AE3-8700-4938-851E-3C0D5F2D0773}" destId="{90C90B62-E04E-474E-9FF5-0D25A038B1E8}" srcOrd="9" destOrd="0" presId="urn:microsoft.com/office/officeart/2008/layout/LinedList"/>
    <dgm:cxn modelId="{F4956734-8694-4754-B542-77BBF10606C8}" type="presParOf" srcId="{90C90B62-E04E-474E-9FF5-0D25A038B1E8}" destId="{1E2C3722-8137-4C8F-A209-78A75132EA0D}" srcOrd="0" destOrd="0" presId="urn:microsoft.com/office/officeart/2008/layout/LinedList"/>
    <dgm:cxn modelId="{C0D17B70-CF6C-4A40-8512-513AF3F644DF}" type="presParOf" srcId="{90C90B62-E04E-474E-9FF5-0D25A038B1E8}" destId="{06154287-5047-4AA1-A8C1-C8B47A7527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 custT="1"/>
      <dgm:spPr/>
      <dgm:t>
        <a:bodyPr anchor="ctr"/>
        <a:lstStyle/>
        <a:p>
          <a:r>
            <a:rPr lang="en-US" sz="1700" dirty="0" smtClean="0"/>
            <a:t>Access role-based dashboards</a:t>
          </a:r>
          <a:endParaRPr lang="en-US" sz="1700" dirty="0"/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dirty="0" smtClean="0"/>
            <a:t>Interact with dashboards to manage processes, gauge activity &amp; identify trends</a:t>
          </a:r>
          <a:endParaRPr lang="en-US" sz="1700" dirty="0"/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F6DDCF16-880E-4457-B849-F170B52AA03C}">
      <dgm:prSet phldrT="[Text]"/>
      <dgm:spPr/>
      <dgm:t>
        <a:bodyPr anchor="ctr"/>
        <a:lstStyle/>
        <a:p>
          <a:r>
            <a:rPr lang="en-US" smtClean="0"/>
            <a:t>Integration</a:t>
          </a:r>
          <a:endParaRPr lang="en-US" dirty="0"/>
        </a:p>
      </dgm:t>
    </dgm:pt>
    <dgm:pt modelId="{5FC1DA49-A6C3-4F15-8378-C36FE971A07E}" type="parTrans" cxnId="{10A826C0-8038-49FA-8877-9F9AB24F826E}">
      <dgm:prSet/>
      <dgm:spPr/>
      <dgm:t>
        <a:bodyPr/>
        <a:lstStyle/>
        <a:p>
          <a:endParaRPr lang="en-US"/>
        </a:p>
      </dgm:t>
    </dgm:pt>
    <dgm:pt modelId="{2DA27105-D9A2-4C4E-8E52-1B9B8A0D14FA}" type="sibTrans" cxnId="{10A826C0-8038-49FA-8877-9F9AB24F826E}">
      <dgm:prSet/>
      <dgm:spPr/>
      <dgm:t>
        <a:bodyPr/>
        <a:lstStyle/>
        <a:p>
          <a:endParaRPr lang="en-US"/>
        </a:p>
      </dgm:t>
    </dgm:pt>
    <dgm:pt modelId="{87E49D29-DC32-4B3F-A106-7B16773CE5E7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3B72503B-74FF-4FF1-9AD0-061D0DFE81BC}" type="parTrans" cxnId="{5E0A2AB7-C0D9-4D99-99ED-FB7E3CCD42CD}">
      <dgm:prSet/>
      <dgm:spPr/>
      <dgm:t>
        <a:bodyPr/>
        <a:lstStyle/>
        <a:p>
          <a:endParaRPr lang="en-US"/>
        </a:p>
      </dgm:t>
    </dgm:pt>
    <dgm:pt modelId="{B584693E-DF24-4379-9C31-C83F1451886D}" type="sibTrans" cxnId="{5E0A2AB7-C0D9-4D99-99ED-FB7E3CCD42CD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7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7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2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7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2"/>
      <dgm:spPr/>
    </dgm:pt>
    <dgm:pt modelId="{8B4360D0-51C5-4A21-A812-4F2CF0D5A07D}" type="pres">
      <dgm:prSet presAssocID="{444FE96A-5777-4E07-A3C1-95C5D625DAD6}" presName="vertSpace2b" presStyleCnt="0"/>
      <dgm:spPr/>
    </dgm:pt>
    <dgm:pt modelId="{F691701D-6F41-44AD-A578-9019AFBD2C4E}" type="pres">
      <dgm:prSet presAssocID="{87E49D29-DC32-4B3F-A106-7B16773CE5E7}" presName="thickLine" presStyleLbl="alignNode1" presStyleIdx="1" presStyleCnt="5"/>
      <dgm:spPr/>
    </dgm:pt>
    <dgm:pt modelId="{00E2C8D8-0B91-49D3-A1C7-176EAFA6014A}" type="pres">
      <dgm:prSet presAssocID="{87E49D29-DC32-4B3F-A106-7B16773CE5E7}" presName="horz1" presStyleCnt="0"/>
      <dgm:spPr/>
    </dgm:pt>
    <dgm:pt modelId="{879C6C6C-F028-4887-BC57-8161C80AB0F1}" type="pres">
      <dgm:prSet presAssocID="{87E49D29-DC32-4B3F-A106-7B16773CE5E7}" presName="tx1" presStyleLbl="revTx" presStyleIdx="3" presStyleCnt="7" custScaleX="127580"/>
      <dgm:spPr/>
      <dgm:t>
        <a:bodyPr/>
        <a:lstStyle/>
        <a:p>
          <a:endParaRPr lang="en-US"/>
        </a:p>
      </dgm:t>
    </dgm:pt>
    <dgm:pt modelId="{0D2CDC36-CE2B-44CA-8700-2EB0FB35261E}" type="pres">
      <dgm:prSet presAssocID="{87E49D29-DC32-4B3F-A106-7B16773CE5E7}" presName="vert1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4" presStyleCnt="7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4E7563F6-85CC-4DAD-9BA1-53AFF04AC7AA}" type="pres">
      <dgm:prSet presAssocID="{F6DDCF16-880E-4457-B849-F170B52AA03C}" presName="thickLine" presStyleLbl="alignNode1" presStyleIdx="3" presStyleCnt="5"/>
      <dgm:spPr/>
    </dgm:pt>
    <dgm:pt modelId="{3FCABB7C-9EDF-4B5D-A088-8D5FA28F5B96}" type="pres">
      <dgm:prSet presAssocID="{F6DDCF16-880E-4457-B849-F170B52AA03C}" presName="horz1" presStyleCnt="0"/>
      <dgm:spPr/>
    </dgm:pt>
    <dgm:pt modelId="{12A37682-813E-431A-A371-4AC75FAA1FBC}" type="pres">
      <dgm:prSet presAssocID="{F6DDCF16-880E-4457-B849-F170B52AA03C}" presName="tx1" presStyleLbl="revTx" presStyleIdx="5" presStyleCnt="7" custScaleX="127580"/>
      <dgm:spPr/>
      <dgm:t>
        <a:bodyPr/>
        <a:lstStyle/>
        <a:p>
          <a:endParaRPr lang="en-US"/>
        </a:p>
      </dgm:t>
    </dgm:pt>
    <dgm:pt modelId="{4314423C-0BB2-4AC3-A5A9-05EEDA3B968C}" type="pres">
      <dgm:prSet presAssocID="{F6DDCF16-880E-4457-B849-F170B52AA03C}" presName="vert1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6" presStyleCnt="7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D89C202D-75DD-4A27-8C08-36910D784807}" type="presOf" srcId="{C19A1566-05DE-4BD0-82EC-562BC9AAA380}" destId="{CC4D1AE3-8700-4938-851E-3C0D5F2D0773}" srcOrd="0" destOrd="0" presId="urn:microsoft.com/office/officeart/2008/layout/LinedList"/>
    <dgm:cxn modelId="{5E0A2AB7-C0D9-4D99-99ED-FB7E3CCD42CD}" srcId="{C19A1566-05DE-4BD0-82EC-562BC9AAA380}" destId="{87E49D29-DC32-4B3F-A106-7B16773CE5E7}" srcOrd="1" destOrd="0" parTransId="{3B72503B-74FF-4FF1-9AD0-061D0DFE81BC}" sibTransId="{B584693E-DF24-4379-9C31-C83F1451886D}"/>
    <dgm:cxn modelId="{F83BE2E9-59D0-40CB-AF87-0B98B71942CE}" type="presOf" srcId="{87E49D29-DC32-4B3F-A106-7B16773CE5E7}" destId="{879C6C6C-F028-4887-BC57-8161C80AB0F1}" srcOrd="0" destOrd="0" presId="urn:microsoft.com/office/officeart/2008/layout/LinedList"/>
    <dgm:cxn modelId="{080DCF3E-0C05-426C-BD06-F8F2A5410046}" type="presOf" srcId="{97EC6E67-9C38-445C-84CC-AF548BCC09FD}" destId="{8616B24D-F617-4B4C-AFBC-146A92FAAB8B}" srcOrd="0" destOrd="0" presId="urn:microsoft.com/office/officeart/2008/layout/LinedList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B0FB991A-EBDA-4788-BF60-4A7094F488A6}" type="presOf" srcId="{5A7F56AE-5251-482D-B5D2-F996D3734E32}" destId="{ED50C678-16D0-4539-A0D9-CE34AD5A6EFD}" srcOrd="0" destOrd="0" presId="urn:microsoft.com/office/officeart/2008/layout/LinedList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62DA6E81-4BCD-4482-9EFA-A70278EEC9BA}" type="presOf" srcId="{B0F88FCC-C012-4FB7-8D11-0516F25D644D}" destId="{DF33E3A1-E67B-4B6C-AED7-C1492BABE75C}" srcOrd="0" destOrd="0" presId="urn:microsoft.com/office/officeart/2008/layout/LinedList"/>
    <dgm:cxn modelId="{43C15B80-88C3-4053-96A4-85CC35591CF3}" type="presOf" srcId="{F6DDCF16-880E-4457-B849-F170B52AA03C}" destId="{12A37682-813E-431A-A371-4AC75FAA1FBC}" srcOrd="0" destOrd="0" presId="urn:microsoft.com/office/officeart/2008/layout/LinedList"/>
    <dgm:cxn modelId="{10A826C0-8038-49FA-8877-9F9AB24F826E}" srcId="{C19A1566-05DE-4BD0-82EC-562BC9AAA380}" destId="{F6DDCF16-880E-4457-B849-F170B52AA03C}" srcOrd="3" destOrd="0" parTransId="{5FC1DA49-A6C3-4F15-8378-C36FE971A07E}" sibTransId="{2DA27105-D9A2-4C4E-8E52-1B9B8A0D14FA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5628105A-7D1E-4D14-8B3B-A9CDB24F6CB8}" type="presOf" srcId="{42ADE4E9-61A9-403B-A996-85AA07DEDAA2}" destId="{72EFB41B-00B9-45B3-9ECA-54295E08EA6D}" srcOrd="0" destOrd="0" presId="urn:microsoft.com/office/officeart/2008/layout/LinedList"/>
    <dgm:cxn modelId="{C91FC8EA-3FD5-412C-94C7-C3409A27DDC7}" type="presOf" srcId="{444FE96A-5777-4E07-A3C1-95C5D625DAD6}" destId="{6A4FC2C4-D9A5-43AF-BC7E-D717F94B990B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AD580011-F277-4E16-8A3E-3E558499CEAF}" type="presParOf" srcId="{CC4D1AE3-8700-4938-851E-3C0D5F2D0773}" destId="{C49A03B2-DF12-461A-9B47-4FA9047778C8}" srcOrd="0" destOrd="0" presId="urn:microsoft.com/office/officeart/2008/layout/LinedList"/>
    <dgm:cxn modelId="{684EB2FC-8203-496A-BAD8-39A8A1057F04}" type="presParOf" srcId="{CC4D1AE3-8700-4938-851E-3C0D5F2D0773}" destId="{F1A195E4-4FF4-4B30-A264-12CF09D0920A}" srcOrd="1" destOrd="0" presId="urn:microsoft.com/office/officeart/2008/layout/LinedList"/>
    <dgm:cxn modelId="{908FBFC1-84C8-4328-9FD0-CADB5A0AFCD0}" type="presParOf" srcId="{F1A195E4-4FF4-4B30-A264-12CF09D0920A}" destId="{8616B24D-F617-4B4C-AFBC-146A92FAAB8B}" srcOrd="0" destOrd="0" presId="urn:microsoft.com/office/officeart/2008/layout/LinedList"/>
    <dgm:cxn modelId="{B9BD3511-9B12-43FD-A1F2-35DF515E60DD}" type="presParOf" srcId="{F1A195E4-4FF4-4B30-A264-12CF09D0920A}" destId="{E69A0718-29CD-4035-8E79-A970ECF72EBA}" srcOrd="1" destOrd="0" presId="urn:microsoft.com/office/officeart/2008/layout/LinedList"/>
    <dgm:cxn modelId="{07B48D7A-B3E4-4EEF-9E85-7E2E0204459F}" type="presParOf" srcId="{E69A0718-29CD-4035-8E79-A970ECF72EBA}" destId="{83E5F8E4-DB6B-4180-ACC0-A0A4F80D4A02}" srcOrd="0" destOrd="0" presId="urn:microsoft.com/office/officeart/2008/layout/LinedList"/>
    <dgm:cxn modelId="{0BC4B13D-68D0-4955-928F-6A7DC52EBFEF}" type="presParOf" srcId="{E69A0718-29CD-4035-8E79-A970ECF72EBA}" destId="{27EE84C1-775B-4813-9804-FC9462F74A58}" srcOrd="1" destOrd="0" presId="urn:microsoft.com/office/officeart/2008/layout/LinedList"/>
    <dgm:cxn modelId="{C378D728-1DD3-4DF9-BAE6-D0D8C08DF329}" type="presParOf" srcId="{27EE84C1-775B-4813-9804-FC9462F74A58}" destId="{39601FA9-D235-4B59-83F0-39BF672A8BAB}" srcOrd="0" destOrd="0" presId="urn:microsoft.com/office/officeart/2008/layout/LinedList"/>
    <dgm:cxn modelId="{E21CB9EC-2008-4E6C-9DA5-9CEBF9ED6BA8}" type="presParOf" srcId="{27EE84C1-775B-4813-9804-FC9462F74A58}" destId="{72EFB41B-00B9-45B3-9ECA-54295E08EA6D}" srcOrd="1" destOrd="0" presId="urn:microsoft.com/office/officeart/2008/layout/LinedList"/>
    <dgm:cxn modelId="{58EC8CEB-5189-49E9-813F-2CC236924C92}" type="presParOf" srcId="{27EE84C1-775B-4813-9804-FC9462F74A58}" destId="{EC7FFAF2-1683-494A-B17C-B70CEB33884A}" srcOrd="2" destOrd="0" presId="urn:microsoft.com/office/officeart/2008/layout/LinedList"/>
    <dgm:cxn modelId="{D036BA0B-D657-48E1-8602-168942D19081}" type="presParOf" srcId="{E69A0718-29CD-4035-8E79-A970ECF72EBA}" destId="{48C92263-E0E2-4FC0-9329-BD793176A82D}" srcOrd="2" destOrd="0" presId="urn:microsoft.com/office/officeart/2008/layout/LinedList"/>
    <dgm:cxn modelId="{F7A4EEE5-48CC-46AE-8C6E-AA6B2D610893}" type="presParOf" srcId="{E69A0718-29CD-4035-8E79-A970ECF72EBA}" destId="{35AC8AE6-6FF1-4AEA-B1C8-8374CA0418A4}" srcOrd="3" destOrd="0" presId="urn:microsoft.com/office/officeart/2008/layout/LinedList"/>
    <dgm:cxn modelId="{34994A75-41B4-4074-8C07-998670BE2D90}" type="presParOf" srcId="{E69A0718-29CD-4035-8E79-A970ECF72EBA}" destId="{E048EDD2-82AC-47A1-98B6-1D4DEE1142AF}" srcOrd="4" destOrd="0" presId="urn:microsoft.com/office/officeart/2008/layout/LinedList"/>
    <dgm:cxn modelId="{D28508E3-8F11-4E3D-B307-68ED780EB6D5}" type="presParOf" srcId="{E048EDD2-82AC-47A1-98B6-1D4DEE1142AF}" destId="{D6C084A4-863A-4655-A779-1304314F0B17}" srcOrd="0" destOrd="0" presId="urn:microsoft.com/office/officeart/2008/layout/LinedList"/>
    <dgm:cxn modelId="{A08ACD0D-0478-4AB4-814C-6200EDD6DFA0}" type="presParOf" srcId="{E048EDD2-82AC-47A1-98B6-1D4DEE1142AF}" destId="{6A4FC2C4-D9A5-43AF-BC7E-D717F94B990B}" srcOrd="1" destOrd="0" presId="urn:microsoft.com/office/officeart/2008/layout/LinedList"/>
    <dgm:cxn modelId="{AE71DDF4-65A7-4BF5-A0AD-566F4B622AC1}" type="presParOf" srcId="{E048EDD2-82AC-47A1-98B6-1D4DEE1142AF}" destId="{529C292A-2520-49C8-8D92-F0208F470E5F}" srcOrd="2" destOrd="0" presId="urn:microsoft.com/office/officeart/2008/layout/LinedList"/>
    <dgm:cxn modelId="{26729214-BEB1-4B36-8A45-2051DFFD0084}" type="presParOf" srcId="{E69A0718-29CD-4035-8E79-A970ECF72EBA}" destId="{77EC7BE5-B8CC-44FA-A8A6-A94F1CAFCBCD}" srcOrd="5" destOrd="0" presId="urn:microsoft.com/office/officeart/2008/layout/LinedList"/>
    <dgm:cxn modelId="{FFE066B9-D268-4D87-8BEF-0D9F3C15B014}" type="presParOf" srcId="{E69A0718-29CD-4035-8E79-A970ECF72EBA}" destId="{8B4360D0-51C5-4A21-A812-4F2CF0D5A07D}" srcOrd="6" destOrd="0" presId="urn:microsoft.com/office/officeart/2008/layout/LinedList"/>
    <dgm:cxn modelId="{DFBEFC41-D9E0-4238-BA43-8E13DD126272}" type="presParOf" srcId="{CC4D1AE3-8700-4938-851E-3C0D5F2D0773}" destId="{F691701D-6F41-44AD-A578-9019AFBD2C4E}" srcOrd="2" destOrd="0" presId="urn:microsoft.com/office/officeart/2008/layout/LinedList"/>
    <dgm:cxn modelId="{CDF6E754-43D6-421F-8C20-4FF8DF9E7AFA}" type="presParOf" srcId="{CC4D1AE3-8700-4938-851E-3C0D5F2D0773}" destId="{00E2C8D8-0B91-49D3-A1C7-176EAFA6014A}" srcOrd="3" destOrd="0" presId="urn:microsoft.com/office/officeart/2008/layout/LinedList"/>
    <dgm:cxn modelId="{0A0C8B35-C072-4563-89FA-793BB71D6FD0}" type="presParOf" srcId="{00E2C8D8-0B91-49D3-A1C7-176EAFA6014A}" destId="{879C6C6C-F028-4887-BC57-8161C80AB0F1}" srcOrd="0" destOrd="0" presId="urn:microsoft.com/office/officeart/2008/layout/LinedList"/>
    <dgm:cxn modelId="{DB4BB826-7A39-4543-BED8-68E68D4B7568}" type="presParOf" srcId="{00E2C8D8-0B91-49D3-A1C7-176EAFA6014A}" destId="{0D2CDC36-CE2B-44CA-8700-2EB0FB35261E}" srcOrd="1" destOrd="0" presId="urn:microsoft.com/office/officeart/2008/layout/LinedList"/>
    <dgm:cxn modelId="{F92641ED-D0F2-4116-B237-09CF0BA5299D}" type="presParOf" srcId="{CC4D1AE3-8700-4938-851E-3C0D5F2D0773}" destId="{DDE6CE8E-0170-4B37-8A03-2739D50CADA9}" srcOrd="4" destOrd="0" presId="urn:microsoft.com/office/officeart/2008/layout/LinedList"/>
    <dgm:cxn modelId="{D58A8D91-2B38-449C-AD4B-488062B32695}" type="presParOf" srcId="{CC4D1AE3-8700-4938-851E-3C0D5F2D0773}" destId="{8E176B6C-EE44-4B98-A0F5-0AECBEC36866}" srcOrd="5" destOrd="0" presId="urn:microsoft.com/office/officeart/2008/layout/LinedList"/>
    <dgm:cxn modelId="{4CE3E017-B6DA-4441-86A9-0B623F610C28}" type="presParOf" srcId="{8E176B6C-EE44-4B98-A0F5-0AECBEC36866}" destId="{ED50C678-16D0-4539-A0D9-CE34AD5A6EFD}" srcOrd="0" destOrd="0" presId="urn:microsoft.com/office/officeart/2008/layout/LinedList"/>
    <dgm:cxn modelId="{211CBCFF-A56D-4B00-92EF-118361103E0F}" type="presParOf" srcId="{8E176B6C-EE44-4B98-A0F5-0AECBEC36866}" destId="{50237C83-FD94-4565-87D1-9C8A5C14A6B8}" srcOrd="1" destOrd="0" presId="urn:microsoft.com/office/officeart/2008/layout/LinedList"/>
    <dgm:cxn modelId="{ACE9DADB-042E-4BDE-90DE-74B475C4F19C}" type="presParOf" srcId="{CC4D1AE3-8700-4938-851E-3C0D5F2D0773}" destId="{4E7563F6-85CC-4DAD-9BA1-53AFF04AC7AA}" srcOrd="6" destOrd="0" presId="urn:microsoft.com/office/officeart/2008/layout/LinedList"/>
    <dgm:cxn modelId="{9C41E9EF-C210-45A5-8EE5-A73697A49D7B}" type="presParOf" srcId="{CC4D1AE3-8700-4938-851E-3C0D5F2D0773}" destId="{3FCABB7C-9EDF-4B5D-A088-8D5FA28F5B96}" srcOrd="7" destOrd="0" presId="urn:microsoft.com/office/officeart/2008/layout/LinedList"/>
    <dgm:cxn modelId="{1E1AA802-1881-4191-8A62-6085990D5398}" type="presParOf" srcId="{3FCABB7C-9EDF-4B5D-A088-8D5FA28F5B96}" destId="{12A37682-813E-431A-A371-4AC75FAA1FBC}" srcOrd="0" destOrd="0" presId="urn:microsoft.com/office/officeart/2008/layout/LinedList"/>
    <dgm:cxn modelId="{511341D3-8CB7-4A3B-980D-06DC9BECF4D1}" type="presParOf" srcId="{3FCABB7C-9EDF-4B5D-A088-8D5FA28F5B96}" destId="{4314423C-0BB2-4AC3-A5A9-05EEDA3B968C}" srcOrd="1" destOrd="0" presId="urn:microsoft.com/office/officeart/2008/layout/LinedList"/>
    <dgm:cxn modelId="{EAFE0488-BEF5-4844-AC25-5E6BD604DFE5}" type="presParOf" srcId="{CC4D1AE3-8700-4938-851E-3C0D5F2D0773}" destId="{6A781DF0-5219-4AFC-9640-6DA2000E114E}" srcOrd="8" destOrd="0" presId="urn:microsoft.com/office/officeart/2008/layout/LinedList"/>
    <dgm:cxn modelId="{A232E119-4198-4BE6-957C-013B39EDCD65}" type="presParOf" srcId="{CC4D1AE3-8700-4938-851E-3C0D5F2D0773}" destId="{E8E5BCFA-D69D-4BB1-A7AF-130B7B04B4BE}" srcOrd="9" destOrd="0" presId="urn:microsoft.com/office/officeart/2008/layout/LinedList"/>
    <dgm:cxn modelId="{F5C2DA24-B6C9-40A3-B37D-9B6376EB07FC}" type="presParOf" srcId="{E8E5BCFA-D69D-4BB1-A7AF-130B7B04B4BE}" destId="{DF33E3A1-E67B-4B6C-AED7-C1492BABE75C}" srcOrd="0" destOrd="0" presId="urn:microsoft.com/office/officeart/2008/layout/LinedList"/>
    <dgm:cxn modelId="{971A7EC4-155B-480F-B991-F60CAB1AE1FE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42ADE4E9-61A9-403B-A996-85AA07DEDAA2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>
            <a:solidFill>
              <a:schemeClr val="accent1"/>
            </a:solidFill>
          </a:endParaRPr>
        </a:p>
      </dgm:t>
    </dgm:pt>
    <dgm:pt modelId="{3D7E07EA-4201-4D69-B50C-6608552D8B1A}" type="parTrans" cxnId="{7F4FA14E-0796-4DB2-88D7-8AC65A474BF9}">
      <dgm:prSet/>
      <dgm:spPr/>
      <dgm:t>
        <a:bodyPr/>
        <a:lstStyle/>
        <a:p>
          <a:endParaRPr lang="en-US"/>
        </a:p>
      </dgm:t>
    </dgm:pt>
    <dgm:pt modelId="{3F77E9DC-9D89-4D41-8C86-41EC6F0FC795}" type="sibTrans" cxnId="{7F4FA14E-0796-4DB2-88D7-8AC65A474BF9}">
      <dgm:prSet/>
      <dgm:spPr/>
      <dgm:t>
        <a:bodyPr/>
        <a:lstStyle/>
        <a:p>
          <a:endParaRPr lang="en-US"/>
        </a:p>
      </dgm:t>
    </dgm:pt>
    <dgm:pt modelId="{444FE96A-5777-4E07-A3C1-95C5D625DAD6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7A8CD361-E521-4D9B-A2EE-A90C0050BBDF}" type="parTrans" cxnId="{35400F70-3206-4EBA-83C1-9B3F7425D477}">
      <dgm:prSet/>
      <dgm:spPr/>
      <dgm:t>
        <a:bodyPr/>
        <a:lstStyle/>
        <a:p>
          <a:endParaRPr lang="en-US"/>
        </a:p>
      </dgm:t>
    </dgm:pt>
    <dgm:pt modelId="{DABA28F7-48F7-4C27-B0CA-AF24F2272F91}" type="sibTrans" cxnId="{35400F70-3206-4EBA-83C1-9B3F7425D477}">
      <dgm:prSet/>
      <dgm:spPr/>
      <dgm:t>
        <a:bodyPr/>
        <a:lstStyle/>
        <a:p>
          <a:endParaRPr lang="en-US"/>
        </a:p>
      </dgm:t>
    </dgm:pt>
    <dgm:pt modelId="{F9039F6E-20F0-4A14-925F-666FADEAF40D}">
      <dgm:prSet phldrT="[Text]"/>
      <dgm:spPr/>
      <dgm:t>
        <a:bodyPr anchor="ctr"/>
        <a:lstStyle/>
        <a:p>
          <a:r>
            <a:rPr lang="en-US" smtClean="0"/>
            <a:t>Integration</a:t>
          </a:r>
          <a:endParaRPr lang="en-US" dirty="0"/>
        </a:p>
      </dgm:t>
    </dgm:pt>
    <dgm:pt modelId="{E97C43FA-A6A2-494F-9A36-2717999EEB10}" type="parTrans" cxnId="{328FC3BC-B582-41B3-BCF6-424EFBD32871}">
      <dgm:prSet/>
      <dgm:spPr/>
      <dgm:t>
        <a:bodyPr/>
        <a:lstStyle/>
        <a:p>
          <a:endParaRPr lang="en-US"/>
        </a:p>
      </dgm:t>
    </dgm:pt>
    <dgm:pt modelId="{2E8A5C86-0588-4653-BD7A-7B94BE5E666C}" type="sibTrans" cxnId="{328FC3BC-B582-41B3-BCF6-424EFBD32871}">
      <dgm:prSet/>
      <dgm:spPr/>
      <dgm:t>
        <a:bodyPr/>
        <a:lstStyle/>
        <a:p>
          <a:endParaRPr lang="en-US"/>
        </a:p>
      </dgm:t>
    </dgm:pt>
    <dgm:pt modelId="{1E97C92B-7630-4F35-9503-DDF20959C0E6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87793B67-84DD-484C-8090-1D3B7AE3D233}" type="parTrans" cxnId="{4E5A409C-0337-483C-9408-2FDAC7F7F63D}">
      <dgm:prSet/>
      <dgm:spPr/>
      <dgm:t>
        <a:bodyPr/>
        <a:lstStyle/>
        <a:p>
          <a:endParaRPr lang="en-US"/>
        </a:p>
      </dgm:t>
    </dgm:pt>
    <dgm:pt modelId="{59F4F72C-4B4C-45C5-9D21-06A5B31D4558}" type="sibTrans" cxnId="{4E5A409C-0337-483C-9408-2FDAC7F7F63D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7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83E5F8E4-DB6B-4180-ACC0-A0A4F80D4A02}" type="pres">
      <dgm:prSet presAssocID="{42ADE4E9-61A9-403B-A996-85AA07DEDAA2}" presName="vertSpace2a" presStyleCnt="0"/>
      <dgm:spPr/>
    </dgm:pt>
    <dgm:pt modelId="{27EE84C1-775B-4813-9804-FC9462F74A58}" type="pres">
      <dgm:prSet presAssocID="{42ADE4E9-61A9-403B-A996-85AA07DEDAA2}" presName="horz2" presStyleCnt="0"/>
      <dgm:spPr/>
    </dgm:pt>
    <dgm:pt modelId="{39601FA9-D235-4B59-83F0-39BF672A8BAB}" type="pres">
      <dgm:prSet presAssocID="{42ADE4E9-61A9-403B-A996-85AA07DEDAA2}" presName="horzSpace2" presStyleCnt="0"/>
      <dgm:spPr/>
    </dgm:pt>
    <dgm:pt modelId="{72EFB41B-00B9-45B3-9ECA-54295E08EA6D}" type="pres">
      <dgm:prSet presAssocID="{42ADE4E9-61A9-403B-A996-85AA07DEDAA2}" presName="tx2" presStyleLbl="revTx" presStyleIdx="1" presStyleCnt="7"/>
      <dgm:spPr/>
      <dgm:t>
        <a:bodyPr/>
        <a:lstStyle/>
        <a:p>
          <a:endParaRPr lang="en-US"/>
        </a:p>
      </dgm:t>
    </dgm:pt>
    <dgm:pt modelId="{EC7FFAF2-1683-494A-B17C-B70CEB33884A}" type="pres">
      <dgm:prSet presAssocID="{42ADE4E9-61A9-403B-A996-85AA07DEDAA2}" presName="vert2" presStyleCnt="0"/>
      <dgm:spPr/>
    </dgm:pt>
    <dgm:pt modelId="{48C92263-E0E2-4FC0-9329-BD793176A82D}" type="pres">
      <dgm:prSet presAssocID="{42ADE4E9-61A9-403B-A996-85AA07DEDAA2}" presName="thinLine2b" presStyleLbl="callout" presStyleIdx="0" presStyleCnt="2"/>
      <dgm:spPr/>
    </dgm:pt>
    <dgm:pt modelId="{35AC8AE6-6FF1-4AEA-B1C8-8374CA0418A4}" type="pres">
      <dgm:prSet presAssocID="{42ADE4E9-61A9-403B-A996-85AA07DEDAA2}" presName="vertSpace2b" presStyleCnt="0"/>
      <dgm:spPr/>
    </dgm:pt>
    <dgm:pt modelId="{E048EDD2-82AC-47A1-98B6-1D4DEE1142AF}" type="pres">
      <dgm:prSet presAssocID="{444FE96A-5777-4E07-A3C1-95C5D625DAD6}" presName="horz2" presStyleCnt="0"/>
      <dgm:spPr/>
    </dgm:pt>
    <dgm:pt modelId="{D6C084A4-863A-4655-A779-1304314F0B17}" type="pres">
      <dgm:prSet presAssocID="{444FE96A-5777-4E07-A3C1-95C5D625DAD6}" presName="horzSpace2" presStyleCnt="0"/>
      <dgm:spPr/>
    </dgm:pt>
    <dgm:pt modelId="{6A4FC2C4-D9A5-43AF-BC7E-D717F94B990B}" type="pres">
      <dgm:prSet presAssocID="{444FE96A-5777-4E07-A3C1-95C5D625DAD6}" presName="tx2" presStyleLbl="revTx" presStyleIdx="2" presStyleCnt="7"/>
      <dgm:spPr/>
      <dgm:t>
        <a:bodyPr/>
        <a:lstStyle/>
        <a:p>
          <a:endParaRPr lang="en-US"/>
        </a:p>
      </dgm:t>
    </dgm:pt>
    <dgm:pt modelId="{529C292A-2520-49C8-8D92-F0208F470E5F}" type="pres">
      <dgm:prSet presAssocID="{444FE96A-5777-4E07-A3C1-95C5D625DAD6}" presName="vert2" presStyleCnt="0"/>
      <dgm:spPr/>
    </dgm:pt>
    <dgm:pt modelId="{77EC7BE5-B8CC-44FA-A8A6-A94F1CAFCBCD}" type="pres">
      <dgm:prSet presAssocID="{444FE96A-5777-4E07-A3C1-95C5D625DAD6}" presName="thinLine2b" presStyleLbl="callout" presStyleIdx="1" presStyleCnt="2"/>
      <dgm:spPr/>
    </dgm:pt>
    <dgm:pt modelId="{8B4360D0-51C5-4A21-A812-4F2CF0D5A07D}" type="pres">
      <dgm:prSet presAssocID="{444FE96A-5777-4E07-A3C1-95C5D625DAD6}" presName="vertSpace2b" presStyleCnt="0"/>
      <dgm:spPr/>
    </dgm:pt>
    <dgm:pt modelId="{EEA2BF0D-7EE6-4297-AF6A-46C8F4F8DBF8}" type="pres">
      <dgm:prSet presAssocID="{1E97C92B-7630-4F35-9503-DDF20959C0E6}" presName="thickLine" presStyleLbl="alignNode1" presStyleIdx="1" presStyleCnt="5"/>
      <dgm:spPr/>
    </dgm:pt>
    <dgm:pt modelId="{44091DCA-6C38-4871-B07E-7EC06D256149}" type="pres">
      <dgm:prSet presAssocID="{1E97C92B-7630-4F35-9503-DDF20959C0E6}" presName="horz1" presStyleCnt="0"/>
      <dgm:spPr/>
    </dgm:pt>
    <dgm:pt modelId="{CCA35B5B-CC15-4FC6-821A-4D29480F5079}" type="pres">
      <dgm:prSet presAssocID="{1E97C92B-7630-4F35-9503-DDF20959C0E6}" presName="tx1" presStyleLbl="revTx" presStyleIdx="3" presStyleCnt="7" custScaleX="127580"/>
      <dgm:spPr/>
      <dgm:t>
        <a:bodyPr/>
        <a:lstStyle/>
        <a:p>
          <a:endParaRPr lang="en-US"/>
        </a:p>
      </dgm:t>
    </dgm:pt>
    <dgm:pt modelId="{9987F1C8-535B-4BA2-A281-4FA25568A8C0}" type="pres">
      <dgm:prSet presAssocID="{1E97C92B-7630-4F35-9503-DDF20959C0E6}" presName="vert1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4" presStyleCnt="7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4A976B2E-878C-4F8E-8561-1524A3BF9CCB}" type="pres">
      <dgm:prSet presAssocID="{F9039F6E-20F0-4A14-925F-666FADEAF40D}" presName="thickLine" presStyleLbl="alignNode1" presStyleIdx="3" presStyleCnt="5"/>
      <dgm:spPr/>
    </dgm:pt>
    <dgm:pt modelId="{B112E58D-41D1-49A1-BE25-3DB11CC3091F}" type="pres">
      <dgm:prSet presAssocID="{F9039F6E-20F0-4A14-925F-666FADEAF40D}" presName="horz1" presStyleCnt="0"/>
      <dgm:spPr/>
    </dgm:pt>
    <dgm:pt modelId="{54CA28B1-CB1A-4D7F-92C2-452EBBC65223}" type="pres">
      <dgm:prSet presAssocID="{F9039F6E-20F0-4A14-925F-666FADEAF40D}" presName="tx1" presStyleLbl="revTx" presStyleIdx="5" presStyleCnt="7" custScaleX="127580"/>
      <dgm:spPr/>
      <dgm:t>
        <a:bodyPr/>
        <a:lstStyle/>
        <a:p>
          <a:endParaRPr lang="en-US"/>
        </a:p>
      </dgm:t>
    </dgm:pt>
    <dgm:pt modelId="{86D8072B-58F2-412D-A287-491EFAA044EA}" type="pres">
      <dgm:prSet presAssocID="{F9039F6E-20F0-4A14-925F-666FADEAF40D}" presName="vert1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6" presStyleCnt="7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1446477A-3B71-4E31-8092-A85CB916EBE1}" type="presOf" srcId="{42ADE4E9-61A9-403B-A996-85AA07DEDAA2}" destId="{72EFB41B-00B9-45B3-9ECA-54295E08EA6D}" srcOrd="0" destOrd="0" presId="urn:microsoft.com/office/officeart/2008/layout/LinedList"/>
    <dgm:cxn modelId="{322B9B2A-AA96-4772-9BA5-F04EDF14D4DF}" type="presOf" srcId="{B0F88FCC-C012-4FB7-8D11-0516F25D644D}" destId="{DF33E3A1-E67B-4B6C-AED7-C1492BABE75C}" srcOrd="0" destOrd="0" presId="urn:microsoft.com/office/officeart/2008/layout/LinedList"/>
    <dgm:cxn modelId="{45329911-347D-4C01-83E7-CEE579D0CC5C}" type="presOf" srcId="{444FE96A-5777-4E07-A3C1-95C5D625DAD6}" destId="{6A4FC2C4-D9A5-43AF-BC7E-D717F94B990B}" srcOrd="0" destOrd="0" presId="urn:microsoft.com/office/officeart/2008/layout/LinedList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4E5A409C-0337-483C-9408-2FDAC7F7F63D}" srcId="{C19A1566-05DE-4BD0-82EC-562BC9AAA380}" destId="{1E97C92B-7630-4F35-9503-DDF20959C0E6}" srcOrd="1" destOrd="0" parTransId="{87793B67-84DD-484C-8090-1D3B7AE3D233}" sibTransId="{59F4F72C-4B4C-45C5-9D21-06A5B31D4558}"/>
    <dgm:cxn modelId="{89F31DC6-35F1-4E18-854B-EB2F4D56B77C}" type="presOf" srcId="{C19A1566-05DE-4BD0-82EC-562BC9AAA380}" destId="{CC4D1AE3-8700-4938-851E-3C0D5F2D0773}" srcOrd="0" destOrd="0" presId="urn:microsoft.com/office/officeart/2008/layout/LinedList"/>
    <dgm:cxn modelId="{DB8AEC3F-A708-41A3-8782-C22ACFAF590A}" type="presOf" srcId="{97EC6E67-9C38-445C-84CC-AF548BCC09FD}" destId="{8616B24D-F617-4B4C-AFBC-146A92FAAB8B}" srcOrd="0" destOrd="0" presId="urn:microsoft.com/office/officeart/2008/layout/LinedList"/>
    <dgm:cxn modelId="{90CE980E-F615-4851-AB11-CA1E527409E5}" type="presOf" srcId="{5A7F56AE-5251-482D-B5D2-F996D3734E32}" destId="{ED50C678-16D0-4539-A0D9-CE34AD5A6EFD}" srcOrd="0" destOrd="0" presId="urn:microsoft.com/office/officeart/2008/layout/LinedList"/>
    <dgm:cxn modelId="{EC54D17A-CC5F-4EB0-B149-AD7715D88F63}" type="presOf" srcId="{1E97C92B-7630-4F35-9503-DDF20959C0E6}" destId="{CCA35B5B-CC15-4FC6-821A-4D29480F5079}" srcOrd="0" destOrd="0" presId="urn:microsoft.com/office/officeart/2008/layout/LinedList"/>
    <dgm:cxn modelId="{328FC3BC-B582-41B3-BCF6-424EFBD32871}" srcId="{C19A1566-05DE-4BD0-82EC-562BC9AAA380}" destId="{F9039F6E-20F0-4A14-925F-666FADEAF40D}" srcOrd="3" destOrd="0" parTransId="{E97C43FA-A6A2-494F-9A36-2717999EEB10}" sibTransId="{2E8A5C86-0588-4653-BD7A-7B94BE5E666C}"/>
    <dgm:cxn modelId="{35400F70-3206-4EBA-83C1-9B3F7425D477}" srcId="{97EC6E67-9C38-445C-84CC-AF548BCC09FD}" destId="{444FE96A-5777-4E07-A3C1-95C5D625DAD6}" srcOrd="1" destOrd="0" parTransId="{7A8CD361-E521-4D9B-A2EE-A90C0050BBDF}" sibTransId="{DABA28F7-48F7-4C27-B0CA-AF24F2272F91}"/>
    <dgm:cxn modelId="{7F4FA14E-0796-4DB2-88D7-8AC65A474BF9}" srcId="{97EC6E67-9C38-445C-84CC-AF548BCC09FD}" destId="{42ADE4E9-61A9-403B-A996-85AA07DEDAA2}" srcOrd="0" destOrd="0" parTransId="{3D7E07EA-4201-4D69-B50C-6608552D8B1A}" sibTransId="{3F77E9DC-9D89-4D41-8C86-41EC6F0FC795}"/>
    <dgm:cxn modelId="{456CC56D-2FA7-46E9-9E59-6273D4DCD068}" type="presOf" srcId="{F9039F6E-20F0-4A14-925F-666FADEAF40D}" destId="{54CA28B1-CB1A-4D7F-92C2-452EBBC65223}" srcOrd="0" destOrd="0" presId="urn:microsoft.com/office/officeart/2008/layout/LinedList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76B7AC2A-6286-47DC-9478-F13278BB2D54}" type="presParOf" srcId="{CC4D1AE3-8700-4938-851E-3C0D5F2D0773}" destId="{C49A03B2-DF12-461A-9B47-4FA9047778C8}" srcOrd="0" destOrd="0" presId="urn:microsoft.com/office/officeart/2008/layout/LinedList"/>
    <dgm:cxn modelId="{5796435C-8FAB-4953-B105-B405C2E85B81}" type="presParOf" srcId="{CC4D1AE3-8700-4938-851E-3C0D5F2D0773}" destId="{F1A195E4-4FF4-4B30-A264-12CF09D0920A}" srcOrd="1" destOrd="0" presId="urn:microsoft.com/office/officeart/2008/layout/LinedList"/>
    <dgm:cxn modelId="{9EAED358-BBBC-4DFB-954F-34CC91AB9FC7}" type="presParOf" srcId="{F1A195E4-4FF4-4B30-A264-12CF09D0920A}" destId="{8616B24D-F617-4B4C-AFBC-146A92FAAB8B}" srcOrd="0" destOrd="0" presId="urn:microsoft.com/office/officeart/2008/layout/LinedList"/>
    <dgm:cxn modelId="{AE63210B-C048-4956-AC4B-807DF11E8CEC}" type="presParOf" srcId="{F1A195E4-4FF4-4B30-A264-12CF09D0920A}" destId="{E69A0718-29CD-4035-8E79-A970ECF72EBA}" srcOrd="1" destOrd="0" presId="urn:microsoft.com/office/officeart/2008/layout/LinedList"/>
    <dgm:cxn modelId="{7CB07015-E153-4679-A6BC-1089396ACE9A}" type="presParOf" srcId="{E69A0718-29CD-4035-8E79-A970ECF72EBA}" destId="{83E5F8E4-DB6B-4180-ACC0-A0A4F80D4A02}" srcOrd="0" destOrd="0" presId="urn:microsoft.com/office/officeart/2008/layout/LinedList"/>
    <dgm:cxn modelId="{311AB28C-9716-442F-BB55-3951A3537C5B}" type="presParOf" srcId="{E69A0718-29CD-4035-8E79-A970ECF72EBA}" destId="{27EE84C1-775B-4813-9804-FC9462F74A58}" srcOrd="1" destOrd="0" presId="urn:microsoft.com/office/officeart/2008/layout/LinedList"/>
    <dgm:cxn modelId="{42D44225-A6BC-400B-9C97-8ECD64E6E62F}" type="presParOf" srcId="{27EE84C1-775B-4813-9804-FC9462F74A58}" destId="{39601FA9-D235-4B59-83F0-39BF672A8BAB}" srcOrd="0" destOrd="0" presId="urn:microsoft.com/office/officeart/2008/layout/LinedList"/>
    <dgm:cxn modelId="{A0B635F7-11D5-4C10-99D2-BA7F35C6DFEA}" type="presParOf" srcId="{27EE84C1-775B-4813-9804-FC9462F74A58}" destId="{72EFB41B-00B9-45B3-9ECA-54295E08EA6D}" srcOrd="1" destOrd="0" presId="urn:microsoft.com/office/officeart/2008/layout/LinedList"/>
    <dgm:cxn modelId="{A9D999A2-22FD-48A8-A98E-571A04B5B13A}" type="presParOf" srcId="{27EE84C1-775B-4813-9804-FC9462F74A58}" destId="{EC7FFAF2-1683-494A-B17C-B70CEB33884A}" srcOrd="2" destOrd="0" presId="urn:microsoft.com/office/officeart/2008/layout/LinedList"/>
    <dgm:cxn modelId="{F75FA85F-04D0-4D42-B0DB-E8538512EF54}" type="presParOf" srcId="{E69A0718-29CD-4035-8E79-A970ECF72EBA}" destId="{48C92263-E0E2-4FC0-9329-BD793176A82D}" srcOrd="2" destOrd="0" presId="urn:microsoft.com/office/officeart/2008/layout/LinedList"/>
    <dgm:cxn modelId="{A662379D-BFE4-4CD5-8CE8-C0BD71EF3DB4}" type="presParOf" srcId="{E69A0718-29CD-4035-8E79-A970ECF72EBA}" destId="{35AC8AE6-6FF1-4AEA-B1C8-8374CA0418A4}" srcOrd="3" destOrd="0" presId="urn:microsoft.com/office/officeart/2008/layout/LinedList"/>
    <dgm:cxn modelId="{766A7664-3E82-4292-AA59-660AF1091A5D}" type="presParOf" srcId="{E69A0718-29CD-4035-8E79-A970ECF72EBA}" destId="{E048EDD2-82AC-47A1-98B6-1D4DEE1142AF}" srcOrd="4" destOrd="0" presId="urn:microsoft.com/office/officeart/2008/layout/LinedList"/>
    <dgm:cxn modelId="{F185693D-2E69-41C2-9A40-D1A3A1B090E6}" type="presParOf" srcId="{E048EDD2-82AC-47A1-98B6-1D4DEE1142AF}" destId="{D6C084A4-863A-4655-A779-1304314F0B17}" srcOrd="0" destOrd="0" presId="urn:microsoft.com/office/officeart/2008/layout/LinedList"/>
    <dgm:cxn modelId="{3CFE8F64-DFEE-4C05-BE5E-380FDA93AF41}" type="presParOf" srcId="{E048EDD2-82AC-47A1-98B6-1D4DEE1142AF}" destId="{6A4FC2C4-D9A5-43AF-BC7E-D717F94B990B}" srcOrd="1" destOrd="0" presId="urn:microsoft.com/office/officeart/2008/layout/LinedList"/>
    <dgm:cxn modelId="{F4D12F3F-DE6C-4FE5-9158-9248167E6CB5}" type="presParOf" srcId="{E048EDD2-82AC-47A1-98B6-1D4DEE1142AF}" destId="{529C292A-2520-49C8-8D92-F0208F470E5F}" srcOrd="2" destOrd="0" presId="urn:microsoft.com/office/officeart/2008/layout/LinedList"/>
    <dgm:cxn modelId="{BA2C4ADF-262B-486D-8DD6-8C6397DE5E63}" type="presParOf" srcId="{E69A0718-29CD-4035-8E79-A970ECF72EBA}" destId="{77EC7BE5-B8CC-44FA-A8A6-A94F1CAFCBCD}" srcOrd="5" destOrd="0" presId="urn:microsoft.com/office/officeart/2008/layout/LinedList"/>
    <dgm:cxn modelId="{8078D649-6729-41D1-98A6-CE376E73870D}" type="presParOf" srcId="{E69A0718-29CD-4035-8E79-A970ECF72EBA}" destId="{8B4360D0-51C5-4A21-A812-4F2CF0D5A07D}" srcOrd="6" destOrd="0" presId="urn:microsoft.com/office/officeart/2008/layout/LinedList"/>
    <dgm:cxn modelId="{A64CFC72-36E4-4FB4-BCDB-BEE0A20C49EA}" type="presParOf" srcId="{CC4D1AE3-8700-4938-851E-3C0D5F2D0773}" destId="{EEA2BF0D-7EE6-4297-AF6A-46C8F4F8DBF8}" srcOrd="2" destOrd="0" presId="urn:microsoft.com/office/officeart/2008/layout/LinedList"/>
    <dgm:cxn modelId="{C4C1DE67-C8B6-482B-B5EC-E326898252F7}" type="presParOf" srcId="{CC4D1AE3-8700-4938-851E-3C0D5F2D0773}" destId="{44091DCA-6C38-4871-B07E-7EC06D256149}" srcOrd="3" destOrd="0" presId="urn:microsoft.com/office/officeart/2008/layout/LinedList"/>
    <dgm:cxn modelId="{A0E2A476-C2F6-469C-8BF9-9480D5E6AA11}" type="presParOf" srcId="{44091DCA-6C38-4871-B07E-7EC06D256149}" destId="{CCA35B5B-CC15-4FC6-821A-4D29480F5079}" srcOrd="0" destOrd="0" presId="urn:microsoft.com/office/officeart/2008/layout/LinedList"/>
    <dgm:cxn modelId="{5D2FE17D-E46D-4D9B-8046-A61C51FC20E1}" type="presParOf" srcId="{44091DCA-6C38-4871-B07E-7EC06D256149}" destId="{9987F1C8-535B-4BA2-A281-4FA25568A8C0}" srcOrd="1" destOrd="0" presId="urn:microsoft.com/office/officeart/2008/layout/LinedList"/>
    <dgm:cxn modelId="{972C6325-BBAC-4026-8349-6A08DED1E42B}" type="presParOf" srcId="{CC4D1AE3-8700-4938-851E-3C0D5F2D0773}" destId="{DDE6CE8E-0170-4B37-8A03-2739D50CADA9}" srcOrd="4" destOrd="0" presId="urn:microsoft.com/office/officeart/2008/layout/LinedList"/>
    <dgm:cxn modelId="{2FCAC464-C1D1-42F0-816E-3DD7F0D2AE45}" type="presParOf" srcId="{CC4D1AE3-8700-4938-851E-3C0D5F2D0773}" destId="{8E176B6C-EE44-4B98-A0F5-0AECBEC36866}" srcOrd="5" destOrd="0" presId="urn:microsoft.com/office/officeart/2008/layout/LinedList"/>
    <dgm:cxn modelId="{4222154E-B2D9-44F9-AB85-8F0D69929B72}" type="presParOf" srcId="{8E176B6C-EE44-4B98-A0F5-0AECBEC36866}" destId="{ED50C678-16D0-4539-A0D9-CE34AD5A6EFD}" srcOrd="0" destOrd="0" presId="urn:microsoft.com/office/officeart/2008/layout/LinedList"/>
    <dgm:cxn modelId="{B37F02EB-7413-4EE9-8F1B-2A0E0DEB0E03}" type="presParOf" srcId="{8E176B6C-EE44-4B98-A0F5-0AECBEC36866}" destId="{50237C83-FD94-4565-87D1-9C8A5C14A6B8}" srcOrd="1" destOrd="0" presId="urn:microsoft.com/office/officeart/2008/layout/LinedList"/>
    <dgm:cxn modelId="{412B7665-8113-48C6-94E1-E91DD9E69A06}" type="presParOf" srcId="{CC4D1AE3-8700-4938-851E-3C0D5F2D0773}" destId="{4A976B2E-878C-4F8E-8561-1524A3BF9CCB}" srcOrd="6" destOrd="0" presId="urn:microsoft.com/office/officeart/2008/layout/LinedList"/>
    <dgm:cxn modelId="{F2F1F3E1-5B24-4079-AFB1-75295D2AB330}" type="presParOf" srcId="{CC4D1AE3-8700-4938-851E-3C0D5F2D0773}" destId="{B112E58D-41D1-49A1-BE25-3DB11CC3091F}" srcOrd="7" destOrd="0" presId="urn:microsoft.com/office/officeart/2008/layout/LinedList"/>
    <dgm:cxn modelId="{08F7B673-73E1-4A04-8782-E892C427FA97}" type="presParOf" srcId="{B112E58D-41D1-49A1-BE25-3DB11CC3091F}" destId="{54CA28B1-CB1A-4D7F-92C2-452EBBC65223}" srcOrd="0" destOrd="0" presId="urn:microsoft.com/office/officeart/2008/layout/LinedList"/>
    <dgm:cxn modelId="{4A52C016-D1EC-48FA-ADED-CE1BAE8E2D9F}" type="presParOf" srcId="{B112E58D-41D1-49A1-BE25-3DB11CC3091F}" destId="{86D8072B-58F2-412D-A287-491EFAA044EA}" srcOrd="1" destOrd="0" presId="urn:microsoft.com/office/officeart/2008/layout/LinedList"/>
    <dgm:cxn modelId="{2E4B3A18-8A69-45A1-9047-F7BEEF0B6AE8}" type="presParOf" srcId="{CC4D1AE3-8700-4938-851E-3C0D5F2D0773}" destId="{6A781DF0-5219-4AFC-9640-6DA2000E114E}" srcOrd="8" destOrd="0" presId="urn:microsoft.com/office/officeart/2008/layout/LinedList"/>
    <dgm:cxn modelId="{6BE43807-C4C1-4E56-B1F1-08031C1AF830}" type="presParOf" srcId="{CC4D1AE3-8700-4938-851E-3C0D5F2D0773}" destId="{E8E5BCFA-D69D-4BB1-A7AF-130B7B04B4BE}" srcOrd="9" destOrd="0" presId="urn:microsoft.com/office/officeart/2008/layout/LinedList"/>
    <dgm:cxn modelId="{B5E19DF3-5D1B-4143-AFAE-A1C3335EAC54}" type="presParOf" srcId="{E8E5BCFA-D69D-4BB1-A7AF-130B7B04B4BE}" destId="{DF33E3A1-E67B-4B6C-AED7-C1492BABE75C}" srcOrd="0" destOrd="0" presId="urn:microsoft.com/office/officeart/2008/layout/LinedList"/>
    <dgm:cxn modelId="{9606539C-6ADB-4913-8357-71B815E04731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175E92BC-4D46-4792-9110-8CA5AA35AC66}">
      <dgm:prSet phldrT="[Text]"/>
      <dgm:spPr/>
      <dgm:t>
        <a:bodyPr anchor="ctr"/>
        <a:lstStyle/>
        <a:p>
          <a:r>
            <a:rPr lang="en-US" smtClean="0"/>
            <a:t>Integration</a:t>
          </a:r>
          <a:endParaRPr lang="en-US" dirty="0"/>
        </a:p>
      </dgm:t>
    </dgm:pt>
    <dgm:pt modelId="{A941F88D-A666-4B40-A3E5-FAE6D164619E}" type="parTrans" cxnId="{35AEFF38-17D3-4906-AE8C-237136F140F4}">
      <dgm:prSet/>
      <dgm:spPr/>
      <dgm:t>
        <a:bodyPr/>
        <a:lstStyle/>
        <a:p>
          <a:endParaRPr lang="en-US"/>
        </a:p>
      </dgm:t>
    </dgm:pt>
    <dgm:pt modelId="{287F6901-F2C6-429B-8FE6-E99F9F3B9388}" type="sibTrans" cxnId="{35AEFF38-17D3-4906-AE8C-237136F140F4}">
      <dgm:prSet/>
      <dgm:spPr/>
      <dgm:t>
        <a:bodyPr/>
        <a:lstStyle/>
        <a:p>
          <a:endParaRPr lang="en-US"/>
        </a:p>
      </dgm:t>
    </dgm:pt>
    <dgm:pt modelId="{FB9D7291-ADFD-4F66-9661-B8B6B953C373}">
      <dgm:prSet phldrT="[Text]"/>
      <dgm:spPr/>
      <dgm:t>
        <a:bodyPr anchor="ctr"/>
        <a:lstStyle/>
        <a:p>
          <a:r>
            <a:rPr lang="en-US" smtClean="0"/>
            <a:t>Future student persona</a:t>
          </a:r>
          <a:endParaRPr lang="en-US" dirty="0"/>
        </a:p>
      </dgm:t>
    </dgm:pt>
    <dgm:pt modelId="{0C2B513E-D4AE-456A-932E-CD6FA93BC34B}" type="parTrans" cxnId="{214C6FB3-78D6-441B-9890-38E7DF317F32}">
      <dgm:prSet/>
      <dgm:spPr/>
      <dgm:t>
        <a:bodyPr/>
        <a:lstStyle/>
        <a:p>
          <a:endParaRPr lang="en-US"/>
        </a:p>
      </dgm:t>
    </dgm:pt>
    <dgm:pt modelId="{655BE6D1-BDAE-4FD1-8716-DE4A0890606E}" type="sibTrans" cxnId="{214C6FB3-78D6-441B-9890-38E7DF317F32}">
      <dgm:prSet/>
      <dgm:spPr/>
      <dgm:t>
        <a:bodyPr/>
        <a:lstStyle/>
        <a:p>
          <a:endParaRPr lang="en-US"/>
        </a:p>
      </dgm:t>
    </dgm:pt>
    <dgm:pt modelId="{5FD1EFA7-6563-4890-BAC3-69BD1411F46C}">
      <dgm:prSet phldrT="[Text]" custT="1"/>
      <dgm:spPr/>
      <dgm:t>
        <a:bodyPr anchor="ctr"/>
        <a:lstStyle/>
        <a:p>
          <a:r>
            <a:rPr lang="en-US" sz="1700" dirty="0" smtClean="0"/>
            <a:t>Inquire and apply</a:t>
          </a:r>
          <a:endParaRPr lang="en-US" sz="1700" dirty="0"/>
        </a:p>
      </dgm:t>
    </dgm:pt>
    <dgm:pt modelId="{BF355579-7D77-4EF4-B946-173CD7723B99}" type="parTrans" cxnId="{7E5FACDD-6ED9-4B3B-A593-65EA97AEAB4A}">
      <dgm:prSet/>
      <dgm:spPr/>
      <dgm:t>
        <a:bodyPr/>
        <a:lstStyle/>
        <a:p>
          <a:endParaRPr lang="en-US"/>
        </a:p>
      </dgm:t>
    </dgm:pt>
    <dgm:pt modelId="{8360F2C7-028B-4B89-9C6D-B11B464BDAA5}" type="sibTrans" cxnId="{7E5FACDD-6ED9-4B3B-A593-65EA97AEAB4A}">
      <dgm:prSet/>
      <dgm:spPr/>
      <dgm:t>
        <a:bodyPr/>
        <a:lstStyle/>
        <a:p>
          <a:endParaRPr lang="en-US"/>
        </a:p>
      </dgm:t>
    </dgm:pt>
    <dgm:pt modelId="{72E0FF18-0625-4871-83A8-83773F96E52B}">
      <dgm:prSet phldrT="[Text]" custT="1"/>
      <dgm:spPr/>
      <dgm:t>
        <a:bodyPr anchor="ctr"/>
        <a:lstStyle/>
        <a:p>
          <a:r>
            <a:rPr lang="en-US" sz="1700" dirty="0" smtClean="0"/>
            <a:t>Event search and register</a:t>
          </a:r>
          <a:endParaRPr lang="en-US" sz="1700" dirty="0"/>
        </a:p>
      </dgm:t>
    </dgm:pt>
    <dgm:pt modelId="{F030B31D-7503-4A56-8CB9-797ADFA33B55}" type="parTrans" cxnId="{47300D17-E786-4B00-AE62-7EE47CECCD58}">
      <dgm:prSet/>
      <dgm:spPr/>
      <dgm:t>
        <a:bodyPr/>
        <a:lstStyle/>
        <a:p>
          <a:endParaRPr lang="en-US"/>
        </a:p>
      </dgm:t>
    </dgm:pt>
    <dgm:pt modelId="{38B029F8-6805-46AF-985E-8059D19C140F}" type="sibTrans" cxnId="{47300D17-E786-4B00-AE62-7EE47CECCD58}">
      <dgm:prSet/>
      <dgm:spPr/>
      <dgm:t>
        <a:bodyPr/>
        <a:lstStyle/>
        <a:p>
          <a:endParaRPr lang="en-US"/>
        </a:p>
      </dgm:t>
    </dgm:pt>
    <dgm:pt modelId="{241A0FC8-3E7E-4E84-84E3-A48E85A243A0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/>
        </a:p>
      </dgm:t>
    </dgm:pt>
    <dgm:pt modelId="{18C069E7-417E-4482-BDEC-A87C43E0E6A8}" type="parTrans" cxnId="{3EEEAACC-3897-41D9-859C-AEA89BA6CEC3}">
      <dgm:prSet/>
      <dgm:spPr/>
      <dgm:t>
        <a:bodyPr/>
        <a:lstStyle/>
        <a:p>
          <a:endParaRPr lang="en-US"/>
        </a:p>
      </dgm:t>
    </dgm:pt>
    <dgm:pt modelId="{45E144F8-F9C4-4252-AE36-B05322DF74D1}" type="sibTrans" cxnId="{3EEEAACC-3897-41D9-859C-AEA89BA6CEC3}">
      <dgm:prSet/>
      <dgm:spPr/>
      <dgm:t>
        <a:bodyPr/>
        <a:lstStyle/>
        <a:p>
          <a:endParaRPr lang="en-US"/>
        </a:p>
      </dgm:t>
    </dgm:pt>
    <dgm:pt modelId="{25274F8D-A500-48C7-A2C7-5C84A55C0223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CCE2B2DA-D951-4901-9D4C-4372A317F6E4}" type="parTrans" cxnId="{0DB54C7F-E9F7-47EF-8EFF-5815DB73252D}">
      <dgm:prSet/>
      <dgm:spPr/>
      <dgm:t>
        <a:bodyPr/>
        <a:lstStyle/>
        <a:p>
          <a:endParaRPr lang="en-US"/>
        </a:p>
      </dgm:t>
    </dgm:pt>
    <dgm:pt modelId="{C72C22B8-E8E0-4461-A11F-AB7133043D52}" type="sibTrans" cxnId="{0DB54C7F-E9F7-47EF-8EFF-5815DB73252D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9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5A40AAA6-05E2-4C28-BCBF-75106EE43C84}" type="pres">
      <dgm:prSet presAssocID="{241A0FC8-3E7E-4E84-84E3-A48E85A243A0}" presName="vertSpace2a" presStyleCnt="0"/>
      <dgm:spPr/>
    </dgm:pt>
    <dgm:pt modelId="{0B87F1EF-CC5E-4428-A049-C607AD660817}" type="pres">
      <dgm:prSet presAssocID="{241A0FC8-3E7E-4E84-84E3-A48E85A243A0}" presName="horz2" presStyleCnt="0"/>
      <dgm:spPr/>
    </dgm:pt>
    <dgm:pt modelId="{3ABBBE10-0644-4846-870F-8548B9708046}" type="pres">
      <dgm:prSet presAssocID="{241A0FC8-3E7E-4E84-84E3-A48E85A243A0}" presName="horzSpace2" presStyleCnt="0"/>
      <dgm:spPr/>
    </dgm:pt>
    <dgm:pt modelId="{8FAF9D60-B8A8-470B-A66E-BE4E860F28A5}" type="pres">
      <dgm:prSet presAssocID="{241A0FC8-3E7E-4E84-84E3-A48E85A243A0}" presName="tx2" presStyleLbl="revTx" presStyleIdx="1" presStyleCnt="9"/>
      <dgm:spPr/>
      <dgm:t>
        <a:bodyPr/>
        <a:lstStyle/>
        <a:p>
          <a:endParaRPr lang="en-US"/>
        </a:p>
      </dgm:t>
    </dgm:pt>
    <dgm:pt modelId="{ACB0046D-1B4D-4D70-8A9F-A99B7CD37E4E}" type="pres">
      <dgm:prSet presAssocID="{241A0FC8-3E7E-4E84-84E3-A48E85A243A0}" presName="vert2" presStyleCnt="0"/>
      <dgm:spPr/>
    </dgm:pt>
    <dgm:pt modelId="{98B114D0-ED8A-4891-B6AC-7539E753B42E}" type="pres">
      <dgm:prSet presAssocID="{241A0FC8-3E7E-4E84-84E3-A48E85A243A0}" presName="thinLine2b" presStyleLbl="callout" presStyleIdx="0" presStyleCnt="4"/>
      <dgm:spPr/>
    </dgm:pt>
    <dgm:pt modelId="{11F8BA5E-6A32-435A-A935-8267D30A551F}" type="pres">
      <dgm:prSet presAssocID="{241A0FC8-3E7E-4E84-84E3-A48E85A243A0}" presName="vertSpace2b" presStyleCnt="0"/>
      <dgm:spPr/>
    </dgm:pt>
    <dgm:pt modelId="{37741191-20C4-427E-B700-F29E22807EA5}" type="pres">
      <dgm:prSet presAssocID="{25274F8D-A500-48C7-A2C7-5C84A55C0223}" presName="horz2" presStyleCnt="0"/>
      <dgm:spPr/>
    </dgm:pt>
    <dgm:pt modelId="{31D25C1F-051B-4AE1-896D-87AD42F2EE28}" type="pres">
      <dgm:prSet presAssocID="{25274F8D-A500-48C7-A2C7-5C84A55C0223}" presName="horzSpace2" presStyleCnt="0"/>
      <dgm:spPr/>
    </dgm:pt>
    <dgm:pt modelId="{8BEB5B04-A662-4DD4-B1A3-8FE32A39ECE2}" type="pres">
      <dgm:prSet presAssocID="{25274F8D-A500-48C7-A2C7-5C84A55C0223}" presName="tx2" presStyleLbl="revTx" presStyleIdx="2" presStyleCnt="9"/>
      <dgm:spPr/>
      <dgm:t>
        <a:bodyPr/>
        <a:lstStyle/>
        <a:p>
          <a:endParaRPr lang="en-US"/>
        </a:p>
      </dgm:t>
    </dgm:pt>
    <dgm:pt modelId="{871210D6-0E1A-48B9-8A0A-9CB9707D37DD}" type="pres">
      <dgm:prSet presAssocID="{25274F8D-A500-48C7-A2C7-5C84A55C0223}" presName="vert2" presStyleCnt="0"/>
      <dgm:spPr/>
    </dgm:pt>
    <dgm:pt modelId="{118BB2AB-DC99-4097-8477-830738BFE072}" type="pres">
      <dgm:prSet presAssocID="{25274F8D-A500-48C7-A2C7-5C84A55C0223}" presName="thinLine2b" presStyleLbl="callout" presStyleIdx="1" presStyleCnt="4"/>
      <dgm:spPr/>
    </dgm:pt>
    <dgm:pt modelId="{3CE421DA-2A49-42E9-9F0E-B14503BD8F5E}" type="pres">
      <dgm:prSet presAssocID="{25274F8D-A500-48C7-A2C7-5C84A55C0223}" presName="vertSpace2b" presStyleCnt="0"/>
      <dgm:spPr/>
    </dgm:pt>
    <dgm:pt modelId="{A941DF39-70F7-466D-8117-77B8F837AF39}" type="pres">
      <dgm:prSet presAssocID="{FB9D7291-ADFD-4F66-9661-B8B6B953C373}" presName="thickLine" presStyleLbl="alignNode1" presStyleIdx="1" presStyleCnt="5"/>
      <dgm:spPr/>
    </dgm:pt>
    <dgm:pt modelId="{B407169F-0EA3-4F03-AEFA-9457009B9648}" type="pres">
      <dgm:prSet presAssocID="{FB9D7291-ADFD-4F66-9661-B8B6B953C373}" presName="horz1" presStyleCnt="0"/>
      <dgm:spPr/>
    </dgm:pt>
    <dgm:pt modelId="{2FB0390A-3CB1-49A8-BDB5-0B99ED378374}" type="pres">
      <dgm:prSet presAssocID="{FB9D7291-ADFD-4F66-9661-B8B6B953C373}" presName="tx1" presStyleLbl="revTx" presStyleIdx="3" presStyleCnt="9" custScaleX="127580"/>
      <dgm:spPr/>
      <dgm:t>
        <a:bodyPr/>
        <a:lstStyle/>
        <a:p>
          <a:endParaRPr lang="en-US"/>
        </a:p>
      </dgm:t>
    </dgm:pt>
    <dgm:pt modelId="{A7772BE1-4430-4304-B3DB-4699BD2678AE}" type="pres">
      <dgm:prSet presAssocID="{FB9D7291-ADFD-4F66-9661-B8B6B953C373}" presName="vert1" presStyleCnt="0"/>
      <dgm:spPr/>
    </dgm:pt>
    <dgm:pt modelId="{38827570-6E16-42E8-8DFC-893B423E7383}" type="pres">
      <dgm:prSet presAssocID="{5FD1EFA7-6563-4890-BAC3-69BD1411F46C}" presName="vertSpace2a" presStyleCnt="0"/>
      <dgm:spPr/>
    </dgm:pt>
    <dgm:pt modelId="{2057414C-8AC5-4543-B986-107377B186FC}" type="pres">
      <dgm:prSet presAssocID="{5FD1EFA7-6563-4890-BAC3-69BD1411F46C}" presName="horz2" presStyleCnt="0"/>
      <dgm:spPr/>
    </dgm:pt>
    <dgm:pt modelId="{FFA53CFE-7C5B-4AAC-BC68-4033AAF52846}" type="pres">
      <dgm:prSet presAssocID="{5FD1EFA7-6563-4890-BAC3-69BD1411F46C}" presName="horzSpace2" presStyleCnt="0"/>
      <dgm:spPr/>
    </dgm:pt>
    <dgm:pt modelId="{296963A5-AE53-4D62-BEFC-7460EB4E33EB}" type="pres">
      <dgm:prSet presAssocID="{5FD1EFA7-6563-4890-BAC3-69BD1411F46C}" presName="tx2" presStyleLbl="revTx" presStyleIdx="4" presStyleCnt="9"/>
      <dgm:spPr/>
      <dgm:t>
        <a:bodyPr/>
        <a:lstStyle/>
        <a:p>
          <a:endParaRPr lang="en-US"/>
        </a:p>
      </dgm:t>
    </dgm:pt>
    <dgm:pt modelId="{B73D9BE2-3C55-4ADD-BC4C-B24C06FC4746}" type="pres">
      <dgm:prSet presAssocID="{5FD1EFA7-6563-4890-BAC3-69BD1411F46C}" presName="vert2" presStyleCnt="0"/>
      <dgm:spPr/>
    </dgm:pt>
    <dgm:pt modelId="{6E304FC8-FD5A-4C6F-92F6-ABF546EAF65A}" type="pres">
      <dgm:prSet presAssocID="{5FD1EFA7-6563-4890-BAC3-69BD1411F46C}" presName="thinLine2b" presStyleLbl="callout" presStyleIdx="2" presStyleCnt="4"/>
      <dgm:spPr/>
    </dgm:pt>
    <dgm:pt modelId="{60B67E07-E1E9-4A8F-8CE0-46C527D17D4F}" type="pres">
      <dgm:prSet presAssocID="{5FD1EFA7-6563-4890-BAC3-69BD1411F46C}" presName="vertSpace2b" presStyleCnt="0"/>
      <dgm:spPr/>
    </dgm:pt>
    <dgm:pt modelId="{DD098184-8EEE-458B-BADB-262739B11B65}" type="pres">
      <dgm:prSet presAssocID="{72E0FF18-0625-4871-83A8-83773F96E52B}" presName="horz2" presStyleCnt="0"/>
      <dgm:spPr/>
    </dgm:pt>
    <dgm:pt modelId="{25B86957-D2C0-4FB5-8C55-9403468D270F}" type="pres">
      <dgm:prSet presAssocID="{72E0FF18-0625-4871-83A8-83773F96E52B}" presName="horzSpace2" presStyleCnt="0"/>
      <dgm:spPr/>
    </dgm:pt>
    <dgm:pt modelId="{9099C5E4-867E-466A-A159-8B737125D7BB}" type="pres">
      <dgm:prSet presAssocID="{72E0FF18-0625-4871-83A8-83773F96E52B}" presName="tx2" presStyleLbl="revTx" presStyleIdx="5" presStyleCnt="9"/>
      <dgm:spPr/>
      <dgm:t>
        <a:bodyPr/>
        <a:lstStyle/>
        <a:p>
          <a:endParaRPr lang="en-US"/>
        </a:p>
      </dgm:t>
    </dgm:pt>
    <dgm:pt modelId="{584D174B-3138-4936-B162-D9409B5BA240}" type="pres">
      <dgm:prSet presAssocID="{72E0FF18-0625-4871-83A8-83773F96E52B}" presName="vert2" presStyleCnt="0"/>
      <dgm:spPr/>
    </dgm:pt>
    <dgm:pt modelId="{B550F8A2-C380-48E0-B81A-E81E2FF14B0B}" type="pres">
      <dgm:prSet presAssocID="{72E0FF18-0625-4871-83A8-83773F96E52B}" presName="thinLine2b" presStyleLbl="callout" presStyleIdx="3" presStyleCnt="4"/>
      <dgm:spPr/>
    </dgm:pt>
    <dgm:pt modelId="{DDB40CD7-7A1F-4B23-A608-85BBDA84959A}" type="pres">
      <dgm:prSet presAssocID="{72E0FF18-0625-4871-83A8-83773F96E52B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9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4753269F-AFEA-4033-8E7A-24FD11ADCC02}" type="pres">
      <dgm:prSet presAssocID="{175E92BC-4D46-4792-9110-8CA5AA35AC66}" presName="thickLine" presStyleLbl="alignNode1" presStyleIdx="3" presStyleCnt="5"/>
      <dgm:spPr/>
    </dgm:pt>
    <dgm:pt modelId="{04C9FDBB-C309-4DD2-998D-67AA66029257}" type="pres">
      <dgm:prSet presAssocID="{175E92BC-4D46-4792-9110-8CA5AA35AC66}" presName="horz1" presStyleCnt="0"/>
      <dgm:spPr/>
    </dgm:pt>
    <dgm:pt modelId="{9F50A7E7-E0D5-4BE0-806A-74C0B8CD7285}" type="pres">
      <dgm:prSet presAssocID="{175E92BC-4D46-4792-9110-8CA5AA35AC66}" presName="tx1" presStyleLbl="revTx" presStyleIdx="7" presStyleCnt="9" custScaleX="127580"/>
      <dgm:spPr/>
      <dgm:t>
        <a:bodyPr/>
        <a:lstStyle/>
        <a:p>
          <a:endParaRPr lang="en-US"/>
        </a:p>
      </dgm:t>
    </dgm:pt>
    <dgm:pt modelId="{05AFC10C-76F2-4779-8107-0B4C765A23C9}" type="pres">
      <dgm:prSet presAssocID="{175E92BC-4D46-4792-9110-8CA5AA35AC66}" presName="vert1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8" presStyleCnt="9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E6377C7E-73A8-46D6-B371-DF6FE073F652}" type="presOf" srcId="{5A7F56AE-5251-482D-B5D2-F996D3734E32}" destId="{ED50C678-16D0-4539-A0D9-CE34AD5A6EFD}" srcOrd="0" destOrd="0" presId="urn:microsoft.com/office/officeart/2008/layout/LinedList"/>
    <dgm:cxn modelId="{0DB54C7F-E9F7-47EF-8EFF-5815DB73252D}" srcId="{97EC6E67-9C38-445C-84CC-AF548BCC09FD}" destId="{25274F8D-A500-48C7-A2C7-5C84A55C0223}" srcOrd="1" destOrd="0" parTransId="{CCE2B2DA-D951-4901-9D4C-4372A317F6E4}" sibTransId="{C72C22B8-E8E0-4461-A11F-AB7133043D52}"/>
    <dgm:cxn modelId="{7A01FC37-9957-4058-8055-12A4A03602D4}" type="presOf" srcId="{72E0FF18-0625-4871-83A8-83773F96E52B}" destId="{9099C5E4-867E-466A-A159-8B737125D7BB}" srcOrd="0" destOrd="0" presId="urn:microsoft.com/office/officeart/2008/layout/LinedList"/>
    <dgm:cxn modelId="{D1C4DF09-63C1-43F2-BAA8-85AFC29CBF26}" type="presOf" srcId="{B0F88FCC-C012-4FB7-8D11-0516F25D644D}" destId="{DF33E3A1-E67B-4B6C-AED7-C1492BABE75C}" srcOrd="0" destOrd="0" presId="urn:microsoft.com/office/officeart/2008/layout/LinedList"/>
    <dgm:cxn modelId="{47300D17-E786-4B00-AE62-7EE47CECCD58}" srcId="{FB9D7291-ADFD-4F66-9661-B8B6B953C373}" destId="{72E0FF18-0625-4871-83A8-83773F96E52B}" srcOrd="1" destOrd="0" parTransId="{F030B31D-7503-4A56-8CB9-797ADFA33B55}" sibTransId="{38B029F8-6805-46AF-985E-8059D19C140F}"/>
    <dgm:cxn modelId="{7E5FACDD-6ED9-4B3B-A593-65EA97AEAB4A}" srcId="{FB9D7291-ADFD-4F66-9661-B8B6B953C373}" destId="{5FD1EFA7-6563-4890-BAC3-69BD1411F46C}" srcOrd="0" destOrd="0" parTransId="{BF355579-7D77-4EF4-B946-173CD7723B99}" sibTransId="{8360F2C7-028B-4B89-9C6D-B11B464BDAA5}"/>
    <dgm:cxn modelId="{79715179-975A-4075-8A60-49082DD3A6BF}" type="presOf" srcId="{241A0FC8-3E7E-4E84-84E3-A48E85A243A0}" destId="{8FAF9D60-B8A8-470B-A66E-BE4E860F28A5}" srcOrd="0" destOrd="0" presId="urn:microsoft.com/office/officeart/2008/layout/LinedList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3EEEAACC-3897-41D9-859C-AEA89BA6CEC3}" srcId="{97EC6E67-9C38-445C-84CC-AF548BCC09FD}" destId="{241A0FC8-3E7E-4E84-84E3-A48E85A243A0}" srcOrd="0" destOrd="0" parTransId="{18C069E7-417E-4482-BDEC-A87C43E0E6A8}" sibTransId="{45E144F8-F9C4-4252-AE36-B05322DF74D1}"/>
    <dgm:cxn modelId="{0C1813E5-80B6-403C-9F3E-DFCA82D8F8B5}" type="presOf" srcId="{175E92BC-4D46-4792-9110-8CA5AA35AC66}" destId="{9F50A7E7-E0D5-4BE0-806A-74C0B8CD7285}" srcOrd="0" destOrd="0" presId="urn:microsoft.com/office/officeart/2008/layout/LinedList"/>
    <dgm:cxn modelId="{C887D495-8B63-4161-B4E5-868BEF1CE4E7}" type="presOf" srcId="{C19A1566-05DE-4BD0-82EC-562BC9AAA380}" destId="{CC4D1AE3-8700-4938-851E-3C0D5F2D0773}" srcOrd="0" destOrd="0" presId="urn:microsoft.com/office/officeart/2008/layout/LinedList"/>
    <dgm:cxn modelId="{AD07BA65-498E-412B-B1A1-DD10E2FC3094}" type="presOf" srcId="{25274F8D-A500-48C7-A2C7-5C84A55C0223}" destId="{8BEB5B04-A662-4DD4-B1A3-8FE32A39ECE2}" srcOrd="0" destOrd="0" presId="urn:microsoft.com/office/officeart/2008/layout/LinedList"/>
    <dgm:cxn modelId="{4C6BD6B4-8366-4653-8922-122075F9A3CA}" type="presOf" srcId="{FB9D7291-ADFD-4F66-9661-B8B6B953C373}" destId="{2FB0390A-3CB1-49A8-BDB5-0B99ED378374}" srcOrd="0" destOrd="0" presId="urn:microsoft.com/office/officeart/2008/layout/LinedList"/>
    <dgm:cxn modelId="{AAEF32B6-118A-4C9B-AD4A-7E3AE4622A91}" type="presOf" srcId="{5FD1EFA7-6563-4890-BAC3-69BD1411F46C}" destId="{296963A5-AE53-4D62-BEFC-7460EB4E33EB}" srcOrd="0" destOrd="0" presId="urn:microsoft.com/office/officeart/2008/layout/LinedList"/>
    <dgm:cxn modelId="{35AEFF38-17D3-4906-AE8C-237136F140F4}" srcId="{C19A1566-05DE-4BD0-82EC-562BC9AAA380}" destId="{175E92BC-4D46-4792-9110-8CA5AA35AC66}" srcOrd="3" destOrd="0" parTransId="{A941F88D-A666-4B40-A3E5-FAE6D164619E}" sibTransId="{287F6901-F2C6-429B-8FE6-E99F9F3B9388}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214C6FB3-78D6-441B-9890-38E7DF317F32}" srcId="{C19A1566-05DE-4BD0-82EC-562BC9AAA380}" destId="{FB9D7291-ADFD-4F66-9661-B8B6B953C373}" srcOrd="1" destOrd="0" parTransId="{0C2B513E-D4AE-456A-932E-CD6FA93BC34B}" sibTransId="{655BE6D1-BDAE-4FD1-8716-DE4A0890606E}"/>
    <dgm:cxn modelId="{CF9014BB-03CB-4CBD-9A86-DA564927F613}" type="presOf" srcId="{97EC6E67-9C38-445C-84CC-AF548BCC09FD}" destId="{8616B24D-F617-4B4C-AFBC-146A92FAAB8B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5CBC16E1-DAB1-426E-8AB0-DA5B69F0ED1E}" type="presParOf" srcId="{CC4D1AE3-8700-4938-851E-3C0D5F2D0773}" destId="{C49A03B2-DF12-461A-9B47-4FA9047778C8}" srcOrd="0" destOrd="0" presId="urn:microsoft.com/office/officeart/2008/layout/LinedList"/>
    <dgm:cxn modelId="{6E95C30B-8A12-48D6-8999-BD59D164D3B5}" type="presParOf" srcId="{CC4D1AE3-8700-4938-851E-3C0D5F2D0773}" destId="{F1A195E4-4FF4-4B30-A264-12CF09D0920A}" srcOrd="1" destOrd="0" presId="urn:microsoft.com/office/officeart/2008/layout/LinedList"/>
    <dgm:cxn modelId="{B4833646-D05C-4F2E-8107-6C75254510C9}" type="presParOf" srcId="{F1A195E4-4FF4-4B30-A264-12CF09D0920A}" destId="{8616B24D-F617-4B4C-AFBC-146A92FAAB8B}" srcOrd="0" destOrd="0" presId="urn:microsoft.com/office/officeart/2008/layout/LinedList"/>
    <dgm:cxn modelId="{57538B28-6063-4DC3-9756-A95B9D4B5927}" type="presParOf" srcId="{F1A195E4-4FF4-4B30-A264-12CF09D0920A}" destId="{E69A0718-29CD-4035-8E79-A970ECF72EBA}" srcOrd="1" destOrd="0" presId="urn:microsoft.com/office/officeart/2008/layout/LinedList"/>
    <dgm:cxn modelId="{8BDE2A88-3812-4AFC-B7A5-ECFF43E77643}" type="presParOf" srcId="{E69A0718-29CD-4035-8E79-A970ECF72EBA}" destId="{5A40AAA6-05E2-4C28-BCBF-75106EE43C84}" srcOrd="0" destOrd="0" presId="urn:microsoft.com/office/officeart/2008/layout/LinedList"/>
    <dgm:cxn modelId="{05CC42A4-AF46-4078-B3D5-629F19CD1ACC}" type="presParOf" srcId="{E69A0718-29CD-4035-8E79-A970ECF72EBA}" destId="{0B87F1EF-CC5E-4428-A049-C607AD660817}" srcOrd="1" destOrd="0" presId="urn:microsoft.com/office/officeart/2008/layout/LinedList"/>
    <dgm:cxn modelId="{12E7C6BD-B152-45E7-AEE8-A2F671F11521}" type="presParOf" srcId="{0B87F1EF-CC5E-4428-A049-C607AD660817}" destId="{3ABBBE10-0644-4846-870F-8548B9708046}" srcOrd="0" destOrd="0" presId="urn:microsoft.com/office/officeart/2008/layout/LinedList"/>
    <dgm:cxn modelId="{593F93B3-9B31-4620-805C-F4EF32650FD8}" type="presParOf" srcId="{0B87F1EF-CC5E-4428-A049-C607AD660817}" destId="{8FAF9D60-B8A8-470B-A66E-BE4E860F28A5}" srcOrd="1" destOrd="0" presId="urn:microsoft.com/office/officeart/2008/layout/LinedList"/>
    <dgm:cxn modelId="{E8F8ED16-0961-4EA8-BA2C-BF7CD2F55D66}" type="presParOf" srcId="{0B87F1EF-CC5E-4428-A049-C607AD660817}" destId="{ACB0046D-1B4D-4D70-8A9F-A99B7CD37E4E}" srcOrd="2" destOrd="0" presId="urn:microsoft.com/office/officeart/2008/layout/LinedList"/>
    <dgm:cxn modelId="{7BE19463-DFA8-40A9-B18A-519C7A943D71}" type="presParOf" srcId="{E69A0718-29CD-4035-8E79-A970ECF72EBA}" destId="{98B114D0-ED8A-4891-B6AC-7539E753B42E}" srcOrd="2" destOrd="0" presId="urn:microsoft.com/office/officeart/2008/layout/LinedList"/>
    <dgm:cxn modelId="{74BB229B-E531-47C9-BB52-43EF7C66C5BB}" type="presParOf" srcId="{E69A0718-29CD-4035-8E79-A970ECF72EBA}" destId="{11F8BA5E-6A32-435A-A935-8267D30A551F}" srcOrd="3" destOrd="0" presId="urn:microsoft.com/office/officeart/2008/layout/LinedList"/>
    <dgm:cxn modelId="{4B5E9870-4057-4E8F-8AD2-E97F7F180063}" type="presParOf" srcId="{E69A0718-29CD-4035-8E79-A970ECF72EBA}" destId="{37741191-20C4-427E-B700-F29E22807EA5}" srcOrd="4" destOrd="0" presId="urn:microsoft.com/office/officeart/2008/layout/LinedList"/>
    <dgm:cxn modelId="{9AB92836-9E13-456F-A19D-1F5E4D860125}" type="presParOf" srcId="{37741191-20C4-427E-B700-F29E22807EA5}" destId="{31D25C1F-051B-4AE1-896D-87AD42F2EE28}" srcOrd="0" destOrd="0" presId="urn:microsoft.com/office/officeart/2008/layout/LinedList"/>
    <dgm:cxn modelId="{35FE69C6-B550-45CC-824D-94B14322DC4C}" type="presParOf" srcId="{37741191-20C4-427E-B700-F29E22807EA5}" destId="{8BEB5B04-A662-4DD4-B1A3-8FE32A39ECE2}" srcOrd="1" destOrd="0" presId="urn:microsoft.com/office/officeart/2008/layout/LinedList"/>
    <dgm:cxn modelId="{DC325FA3-E2D3-4E67-B0AF-DA213AD4CE40}" type="presParOf" srcId="{37741191-20C4-427E-B700-F29E22807EA5}" destId="{871210D6-0E1A-48B9-8A0A-9CB9707D37DD}" srcOrd="2" destOrd="0" presId="urn:microsoft.com/office/officeart/2008/layout/LinedList"/>
    <dgm:cxn modelId="{BEDA0116-2B62-444B-8BA9-D3BD1CB683E8}" type="presParOf" srcId="{E69A0718-29CD-4035-8E79-A970ECF72EBA}" destId="{118BB2AB-DC99-4097-8477-830738BFE072}" srcOrd="5" destOrd="0" presId="urn:microsoft.com/office/officeart/2008/layout/LinedList"/>
    <dgm:cxn modelId="{6ECCAC2C-A5D1-4AC7-80C5-2B7824804B34}" type="presParOf" srcId="{E69A0718-29CD-4035-8E79-A970ECF72EBA}" destId="{3CE421DA-2A49-42E9-9F0E-B14503BD8F5E}" srcOrd="6" destOrd="0" presId="urn:microsoft.com/office/officeart/2008/layout/LinedList"/>
    <dgm:cxn modelId="{53135A99-A630-4A0B-B721-A56119CAF37A}" type="presParOf" srcId="{CC4D1AE3-8700-4938-851E-3C0D5F2D0773}" destId="{A941DF39-70F7-466D-8117-77B8F837AF39}" srcOrd="2" destOrd="0" presId="urn:microsoft.com/office/officeart/2008/layout/LinedList"/>
    <dgm:cxn modelId="{F18F233E-0C71-4E34-9554-2E70E48A5515}" type="presParOf" srcId="{CC4D1AE3-8700-4938-851E-3C0D5F2D0773}" destId="{B407169F-0EA3-4F03-AEFA-9457009B9648}" srcOrd="3" destOrd="0" presId="urn:microsoft.com/office/officeart/2008/layout/LinedList"/>
    <dgm:cxn modelId="{BD4F4959-93E7-48BD-95D4-82D1266C2CFC}" type="presParOf" srcId="{B407169F-0EA3-4F03-AEFA-9457009B9648}" destId="{2FB0390A-3CB1-49A8-BDB5-0B99ED378374}" srcOrd="0" destOrd="0" presId="urn:microsoft.com/office/officeart/2008/layout/LinedList"/>
    <dgm:cxn modelId="{A1E602A1-8065-43D7-A9C6-C7CFDD33984D}" type="presParOf" srcId="{B407169F-0EA3-4F03-AEFA-9457009B9648}" destId="{A7772BE1-4430-4304-B3DB-4699BD2678AE}" srcOrd="1" destOrd="0" presId="urn:microsoft.com/office/officeart/2008/layout/LinedList"/>
    <dgm:cxn modelId="{3F2C3882-1240-40B3-98C5-33F764C6DB14}" type="presParOf" srcId="{A7772BE1-4430-4304-B3DB-4699BD2678AE}" destId="{38827570-6E16-42E8-8DFC-893B423E7383}" srcOrd="0" destOrd="0" presId="urn:microsoft.com/office/officeart/2008/layout/LinedList"/>
    <dgm:cxn modelId="{8A3082DE-278D-4BF7-A06B-09801B87515F}" type="presParOf" srcId="{A7772BE1-4430-4304-B3DB-4699BD2678AE}" destId="{2057414C-8AC5-4543-B986-107377B186FC}" srcOrd="1" destOrd="0" presId="urn:microsoft.com/office/officeart/2008/layout/LinedList"/>
    <dgm:cxn modelId="{C85BA9BD-B163-4373-8D45-BC4DA5F80A87}" type="presParOf" srcId="{2057414C-8AC5-4543-B986-107377B186FC}" destId="{FFA53CFE-7C5B-4AAC-BC68-4033AAF52846}" srcOrd="0" destOrd="0" presId="urn:microsoft.com/office/officeart/2008/layout/LinedList"/>
    <dgm:cxn modelId="{6910383C-721F-4A0D-A30E-9EE694917B96}" type="presParOf" srcId="{2057414C-8AC5-4543-B986-107377B186FC}" destId="{296963A5-AE53-4D62-BEFC-7460EB4E33EB}" srcOrd="1" destOrd="0" presId="urn:microsoft.com/office/officeart/2008/layout/LinedList"/>
    <dgm:cxn modelId="{FA47109B-E647-47A2-B934-365CAC6363AD}" type="presParOf" srcId="{2057414C-8AC5-4543-B986-107377B186FC}" destId="{B73D9BE2-3C55-4ADD-BC4C-B24C06FC4746}" srcOrd="2" destOrd="0" presId="urn:microsoft.com/office/officeart/2008/layout/LinedList"/>
    <dgm:cxn modelId="{06494DE9-25F1-459F-8255-620A7B933F02}" type="presParOf" srcId="{A7772BE1-4430-4304-B3DB-4699BD2678AE}" destId="{6E304FC8-FD5A-4C6F-92F6-ABF546EAF65A}" srcOrd="2" destOrd="0" presId="urn:microsoft.com/office/officeart/2008/layout/LinedList"/>
    <dgm:cxn modelId="{D58A9921-4023-48B4-9CC9-DD0F172E2D12}" type="presParOf" srcId="{A7772BE1-4430-4304-B3DB-4699BD2678AE}" destId="{60B67E07-E1E9-4A8F-8CE0-46C527D17D4F}" srcOrd="3" destOrd="0" presId="urn:microsoft.com/office/officeart/2008/layout/LinedList"/>
    <dgm:cxn modelId="{0F78CBDA-C684-4160-8E41-6EF95EA29F8E}" type="presParOf" srcId="{A7772BE1-4430-4304-B3DB-4699BD2678AE}" destId="{DD098184-8EEE-458B-BADB-262739B11B65}" srcOrd="4" destOrd="0" presId="urn:microsoft.com/office/officeart/2008/layout/LinedList"/>
    <dgm:cxn modelId="{02E5F3D6-5A02-4C66-B245-CE673EDAB1A7}" type="presParOf" srcId="{DD098184-8EEE-458B-BADB-262739B11B65}" destId="{25B86957-D2C0-4FB5-8C55-9403468D270F}" srcOrd="0" destOrd="0" presId="urn:microsoft.com/office/officeart/2008/layout/LinedList"/>
    <dgm:cxn modelId="{CB7FC0AF-5BED-4780-B314-A4F9E232AA85}" type="presParOf" srcId="{DD098184-8EEE-458B-BADB-262739B11B65}" destId="{9099C5E4-867E-466A-A159-8B737125D7BB}" srcOrd="1" destOrd="0" presId="urn:microsoft.com/office/officeart/2008/layout/LinedList"/>
    <dgm:cxn modelId="{D89D5FA7-D01A-4801-ACB8-1D969DAE4638}" type="presParOf" srcId="{DD098184-8EEE-458B-BADB-262739B11B65}" destId="{584D174B-3138-4936-B162-D9409B5BA240}" srcOrd="2" destOrd="0" presId="urn:microsoft.com/office/officeart/2008/layout/LinedList"/>
    <dgm:cxn modelId="{FA980B16-332E-406C-91A5-12CA425EB62C}" type="presParOf" srcId="{A7772BE1-4430-4304-B3DB-4699BD2678AE}" destId="{B550F8A2-C380-48E0-B81A-E81E2FF14B0B}" srcOrd="5" destOrd="0" presId="urn:microsoft.com/office/officeart/2008/layout/LinedList"/>
    <dgm:cxn modelId="{F4881A50-DCBA-43C6-9112-CC5012012331}" type="presParOf" srcId="{A7772BE1-4430-4304-B3DB-4699BD2678AE}" destId="{DDB40CD7-7A1F-4B23-A608-85BBDA84959A}" srcOrd="6" destOrd="0" presId="urn:microsoft.com/office/officeart/2008/layout/LinedList"/>
    <dgm:cxn modelId="{1937AE3A-4451-4ACE-8D47-3922B713F2B0}" type="presParOf" srcId="{CC4D1AE3-8700-4938-851E-3C0D5F2D0773}" destId="{DDE6CE8E-0170-4B37-8A03-2739D50CADA9}" srcOrd="4" destOrd="0" presId="urn:microsoft.com/office/officeart/2008/layout/LinedList"/>
    <dgm:cxn modelId="{25A8669C-9E58-452F-8407-C6ABDFC8E4AD}" type="presParOf" srcId="{CC4D1AE3-8700-4938-851E-3C0D5F2D0773}" destId="{8E176B6C-EE44-4B98-A0F5-0AECBEC36866}" srcOrd="5" destOrd="0" presId="urn:microsoft.com/office/officeart/2008/layout/LinedList"/>
    <dgm:cxn modelId="{745072CC-4C91-48BD-8F3E-B167AC7C2955}" type="presParOf" srcId="{8E176B6C-EE44-4B98-A0F5-0AECBEC36866}" destId="{ED50C678-16D0-4539-A0D9-CE34AD5A6EFD}" srcOrd="0" destOrd="0" presId="urn:microsoft.com/office/officeart/2008/layout/LinedList"/>
    <dgm:cxn modelId="{E02BFBA9-1073-4493-8CEC-7D96533CE963}" type="presParOf" srcId="{8E176B6C-EE44-4B98-A0F5-0AECBEC36866}" destId="{50237C83-FD94-4565-87D1-9C8A5C14A6B8}" srcOrd="1" destOrd="0" presId="urn:microsoft.com/office/officeart/2008/layout/LinedList"/>
    <dgm:cxn modelId="{A09654E7-66C3-4A72-98F9-7DA1CDBE4F54}" type="presParOf" srcId="{CC4D1AE3-8700-4938-851E-3C0D5F2D0773}" destId="{4753269F-AFEA-4033-8E7A-24FD11ADCC02}" srcOrd="6" destOrd="0" presId="urn:microsoft.com/office/officeart/2008/layout/LinedList"/>
    <dgm:cxn modelId="{1A2709B8-E7D8-43CE-8E19-48735DF10758}" type="presParOf" srcId="{CC4D1AE3-8700-4938-851E-3C0D5F2D0773}" destId="{04C9FDBB-C309-4DD2-998D-67AA66029257}" srcOrd="7" destOrd="0" presId="urn:microsoft.com/office/officeart/2008/layout/LinedList"/>
    <dgm:cxn modelId="{ABADB02D-90FB-4694-8FB9-B155419F103F}" type="presParOf" srcId="{04C9FDBB-C309-4DD2-998D-67AA66029257}" destId="{9F50A7E7-E0D5-4BE0-806A-74C0B8CD7285}" srcOrd="0" destOrd="0" presId="urn:microsoft.com/office/officeart/2008/layout/LinedList"/>
    <dgm:cxn modelId="{E0601E39-02F8-45BB-89B3-30237852C3E7}" type="presParOf" srcId="{04C9FDBB-C309-4DD2-998D-67AA66029257}" destId="{05AFC10C-76F2-4779-8107-0B4C765A23C9}" srcOrd="1" destOrd="0" presId="urn:microsoft.com/office/officeart/2008/layout/LinedList"/>
    <dgm:cxn modelId="{03ACBC97-3E1B-45FF-922B-19F128262786}" type="presParOf" srcId="{CC4D1AE3-8700-4938-851E-3C0D5F2D0773}" destId="{6A781DF0-5219-4AFC-9640-6DA2000E114E}" srcOrd="8" destOrd="0" presId="urn:microsoft.com/office/officeart/2008/layout/LinedList"/>
    <dgm:cxn modelId="{A8331BA7-4B39-4EBD-A5D6-909CCC2B8B9D}" type="presParOf" srcId="{CC4D1AE3-8700-4938-851E-3C0D5F2D0773}" destId="{E8E5BCFA-D69D-4BB1-A7AF-130B7B04B4BE}" srcOrd="9" destOrd="0" presId="urn:microsoft.com/office/officeart/2008/layout/LinedList"/>
    <dgm:cxn modelId="{D601B7CA-35A7-41DB-BF37-992A61D6194B}" type="presParOf" srcId="{E8E5BCFA-D69D-4BB1-A7AF-130B7B04B4BE}" destId="{DF33E3A1-E67B-4B6C-AED7-C1492BABE75C}" srcOrd="0" destOrd="0" presId="urn:microsoft.com/office/officeart/2008/layout/LinedList"/>
    <dgm:cxn modelId="{8FB43C75-2E4B-4EE3-85C5-EC51E7529DC9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9A1566-05DE-4BD0-82EC-562BC9AAA3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EC6E67-9C38-445C-84CC-AF548BCC09FD}">
      <dgm:prSet phldrT="[Text]" custT="1"/>
      <dgm:spPr/>
      <dgm:t>
        <a:bodyPr anchor="ctr"/>
        <a:lstStyle/>
        <a:p>
          <a:r>
            <a:rPr lang="en-US" sz="1900" dirty="0" smtClean="0"/>
            <a:t>Management personas</a:t>
          </a:r>
          <a:endParaRPr lang="en-US" sz="1900" dirty="0"/>
        </a:p>
      </dgm:t>
    </dgm:pt>
    <dgm:pt modelId="{8155DF25-DE2B-46CE-BC1D-E66CFD76F786}" type="parTrans" cxnId="{1108D860-718F-4CA3-8715-4870D632799F}">
      <dgm:prSet/>
      <dgm:spPr/>
      <dgm:t>
        <a:bodyPr/>
        <a:lstStyle/>
        <a:p>
          <a:endParaRPr lang="en-US"/>
        </a:p>
      </dgm:t>
    </dgm:pt>
    <dgm:pt modelId="{885DB480-1C18-4059-9DAE-11EE31FBED9A}" type="sibTrans" cxnId="{1108D860-718F-4CA3-8715-4870D632799F}">
      <dgm:prSet/>
      <dgm:spPr/>
      <dgm:t>
        <a:bodyPr/>
        <a:lstStyle/>
        <a:p>
          <a:endParaRPr lang="en-US"/>
        </a:p>
      </dgm:t>
    </dgm:pt>
    <dgm:pt modelId="{5A7F56AE-5251-482D-B5D2-F996D3734E32}">
      <dgm:prSet phldrT="[Text]"/>
      <dgm:spPr/>
      <dgm:t>
        <a:bodyPr anchor="ctr"/>
        <a:lstStyle/>
        <a:p>
          <a:r>
            <a:rPr lang="en-US" dirty="0" smtClean="0"/>
            <a:t>Counselor persona</a:t>
          </a:r>
          <a:endParaRPr lang="en-US" dirty="0"/>
        </a:p>
      </dgm:t>
    </dgm:pt>
    <dgm:pt modelId="{9B759DDE-B31B-4103-B06C-3D82CF11ED2D}" type="parTrans" cxnId="{14928E62-8A9A-461D-A18F-965618B8CD03}">
      <dgm:prSet/>
      <dgm:spPr/>
      <dgm:t>
        <a:bodyPr/>
        <a:lstStyle/>
        <a:p>
          <a:endParaRPr lang="en-US"/>
        </a:p>
      </dgm:t>
    </dgm:pt>
    <dgm:pt modelId="{ADDD0378-78FE-44E7-9AE4-3380D3B7A85A}" type="sibTrans" cxnId="{14928E62-8A9A-461D-A18F-965618B8CD03}">
      <dgm:prSet/>
      <dgm:spPr/>
      <dgm:t>
        <a:bodyPr/>
        <a:lstStyle/>
        <a:p>
          <a:endParaRPr lang="en-US"/>
        </a:p>
      </dgm:t>
    </dgm:pt>
    <dgm:pt modelId="{B0F88FCC-C012-4FB7-8D11-0516F25D644D}">
      <dgm:prSet phldrT="[Text]"/>
      <dgm:spPr/>
      <dgm:t>
        <a:bodyPr anchor="ctr"/>
        <a:lstStyle/>
        <a:p>
          <a:r>
            <a:rPr lang="en-US" dirty="0" smtClean="0"/>
            <a:t>Communications expert persona</a:t>
          </a:r>
          <a:endParaRPr lang="en-US" dirty="0"/>
        </a:p>
      </dgm:t>
    </dgm:pt>
    <dgm:pt modelId="{AD4CFE76-460E-45FD-8B30-B85C3BCFB228}" type="parTrans" cxnId="{57143C77-F19C-4369-AC97-4F322A6589A3}">
      <dgm:prSet/>
      <dgm:spPr/>
      <dgm:t>
        <a:bodyPr/>
        <a:lstStyle/>
        <a:p>
          <a:endParaRPr lang="en-US"/>
        </a:p>
      </dgm:t>
    </dgm:pt>
    <dgm:pt modelId="{E4DFEFFA-F797-4671-A629-9E9327D8340B}" type="sibTrans" cxnId="{57143C77-F19C-4369-AC97-4F322A6589A3}">
      <dgm:prSet/>
      <dgm:spPr/>
      <dgm:t>
        <a:bodyPr/>
        <a:lstStyle/>
        <a:p>
          <a:endParaRPr lang="en-US"/>
        </a:p>
      </dgm:t>
    </dgm:pt>
    <dgm:pt modelId="{998E3662-0548-4998-AE81-8AEB174B7BC9}">
      <dgm:prSet phldrT="[Text]"/>
      <dgm:spPr/>
      <dgm:t>
        <a:bodyPr anchor="ctr"/>
        <a:lstStyle/>
        <a:p>
          <a:r>
            <a:rPr lang="en-US" smtClean="0"/>
            <a:t>Integration</a:t>
          </a:r>
          <a:endParaRPr lang="en-US" dirty="0"/>
        </a:p>
      </dgm:t>
    </dgm:pt>
    <dgm:pt modelId="{2DC8C5CB-8DD5-4DCE-A302-2D1ED4263914}" type="parTrans" cxnId="{9173FBCB-82BD-4123-917B-357FC9C625E7}">
      <dgm:prSet/>
      <dgm:spPr/>
      <dgm:t>
        <a:bodyPr/>
        <a:lstStyle/>
        <a:p>
          <a:endParaRPr lang="en-US"/>
        </a:p>
      </dgm:t>
    </dgm:pt>
    <dgm:pt modelId="{CD5E887C-5E0A-411A-90CA-1A27ED16E756}" type="sibTrans" cxnId="{9173FBCB-82BD-4123-917B-357FC9C625E7}">
      <dgm:prSet/>
      <dgm:spPr/>
      <dgm:t>
        <a:bodyPr/>
        <a:lstStyle/>
        <a:p>
          <a:endParaRPr lang="en-US"/>
        </a:p>
      </dgm:t>
    </dgm:pt>
    <dgm:pt modelId="{D588BF79-6DD9-4B50-B719-14D245397CC6}">
      <dgm:prSet phldrT="[Text]"/>
      <dgm:spPr/>
      <dgm:t>
        <a:bodyPr anchor="ctr"/>
        <a:lstStyle/>
        <a:p>
          <a:r>
            <a:rPr lang="en-US" dirty="0" smtClean="0"/>
            <a:t>Future student persona</a:t>
          </a:r>
          <a:endParaRPr lang="en-US" dirty="0"/>
        </a:p>
      </dgm:t>
    </dgm:pt>
    <dgm:pt modelId="{4BCB6E0D-EF6C-4511-9493-3AA6573A89E4}" type="parTrans" cxnId="{C3745C6D-A501-4D50-8845-A7B106CF13AD}">
      <dgm:prSet/>
      <dgm:spPr/>
      <dgm:t>
        <a:bodyPr/>
        <a:lstStyle/>
        <a:p>
          <a:endParaRPr lang="en-US"/>
        </a:p>
      </dgm:t>
    </dgm:pt>
    <dgm:pt modelId="{FF1AF241-841B-467E-A112-99A0CB9839A2}" type="sibTrans" cxnId="{C3745C6D-A501-4D50-8845-A7B106CF13AD}">
      <dgm:prSet/>
      <dgm:spPr/>
      <dgm:t>
        <a:bodyPr/>
        <a:lstStyle/>
        <a:p>
          <a:endParaRPr lang="en-US"/>
        </a:p>
      </dgm:t>
    </dgm:pt>
    <dgm:pt modelId="{6C59542C-4622-406F-883F-1B5CE46FF413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Easy to use; easy to see what’s next</a:t>
          </a:r>
          <a:endParaRPr lang="en-US" sz="1700" dirty="0">
            <a:solidFill>
              <a:schemeClr val="accent1"/>
            </a:solidFill>
          </a:endParaRPr>
        </a:p>
      </dgm:t>
    </dgm:pt>
    <dgm:pt modelId="{FD6ABB3E-DA47-42C9-BE92-0C79DEFC6025}" type="parTrans" cxnId="{ED568007-D84A-48D7-97AC-B35AF9145600}">
      <dgm:prSet/>
      <dgm:spPr/>
      <dgm:t>
        <a:bodyPr/>
        <a:lstStyle/>
        <a:p>
          <a:endParaRPr lang="en-US"/>
        </a:p>
      </dgm:t>
    </dgm:pt>
    <dgm:pt modelId="{445E0F30-2B95-4EA6-A9B9-391A6710FA2F}" type="sibTrans" cxnId="{ED568007-D84A-48D7-97AC-B35AF9145600}">
      <dgm:prSet/>
      <dgm:spPr/>
      <dgm:t>
        <a:bodyPr/>
        <a:lstStyle/>
        <a:p>
          <a:endParaRPr lang="en-US"/>
        </a:p>
      </dgm:t>
    </dgm:pt>
    <dgm:pt modelId="{E468F8A9-83BA-44CB-99F3-EC2DCE369796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Personalized and dynamic</a:t>
          </a:r>
          <a:endParaRPr lang="en-US" sz="1700" dirty="0">
            <a:solidFill>
              <a:schemeClr val="accent1"/>
            </a:solidFill>
          </a:endParaRPr>
        </a:p>
      </dgm:t>
    </dgm:pt>
    <dgm:pt modelId="{25B3CBA4-A7A7-4AD9-8FE3-B8700F4F986D}" type="parTrans" cxnId="{7FEF0489-4960-4185-B130-303BA81159CA}">
      <dgm:prSet/>
      <dgm:spPr/>
      <dgm:t>
        <a:bodyPr/>
        <a:lstStyle/>
        <a:p>
          <a:endParaRPr lang="en-US"/>
        </a:p>
      </dgm:t>
    </dgm:pt>
    <dgm:pt modelId="{4C65EFA3-BCFE-41AD-8D8E-37CA0B24C5AD}" type="sibTrans" cxnId="{7FEF0489-4960-4185-B130-303BA81159CA}">
      <dgm:prSet/>
      <dgm:spPr/>
      <dgm:t>
        <a:bodyPr/>
        <a:lstStyle/>
        <a:p>
          <a:endParaRPr lang="en-US"/>
        </a:p>
      </dgm:t>
    </dgm:pt>
    <dgm:pt modelId="{9179EFE4-AEA9-497C-BF79-38CB9A18E6AA}">
      <dgm:prSet phldrT="[Text]" custT="1"/>
      <dgm:spPr/>
      <dgm:t>
        <a:bodyPr anchor="ctr"/>
        <a:lstStyle/>
        <a:p>
          <a:r>
            <a:rPr lang="en-US" sz="1700" dirty="0" smtClean="0">
              <a:solidFill>
                <a:schemeClr val="accent1"/>
              </a:solidFill>
            </a:rPr>
            <a:t>Relevant data at your fingertips</a:t>
          </a:r>
          <a:endParaRPr lang="en-US" sz="1700" dirty="0"/>
        </a:p>
      </dgm:t>
    </dgm:pt>
    <dgm:pt modelId="{C41EBAF8-C8E0-4BFF-B6A3-720D1B3FA2AB}" type="parTrans" cxnId="{25596F28-36FF-4612-AA8C-88137F7E002D}">
      <dgm:prSet/>
      <dgm:spPr/>
    </dgm:pt>
    <dgm:pt modelId="{A2C29616-4C83-4F99-A69C-6F37BAE3D9C4}" type="sibTrans" cxnId="{25596F28-36FF-4612-AA8C-88137F7E002D}">
      <dgm:prSet/>
      <dgm:spPr/>
    </dgm:pt>
    <dgm:pt modelId="{822E5B25-3D45-4040-AE64-7DBF16E77309}">
      <dgm:prSet phldrT="[Text]" custT="1"/>
      <dgm:spPr/>
      <dgm:t>
        <a:bodyPr anchor="ctr"/>
        <a:lstStyle/>
        <a:p>
          <a:r>
            <a:rPr lang="en-US" sz="1700" b="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dirty="0">
            <a:solidFill>
              <a:schemeClr val="accent1"/>
            </a:solidFill>
          </a:endParaRPr>
        </a:p>
      </dgm:t>
    </dgm:pt>
    <dgm:pt modelId="{E1ABC5A2-C3B4-4803-9746-786C3DEF4574}" type="parTrans" cxnId="{C5308081-3AE8-455B-A027-9536DF3C1C5E}">
      <dgm:prSet/>
      <dgm:spPr/>
      <dgm:t>
        <a:bodyPr/>
        <a:lstStyle/>
        <a:p>
          <a:endParaRPr lang="en-US"/>
        </a:p>
      </dgm:t>
    </dgm:pt>
    <dgm:pt modelId="{3777689F-2728-4DEF-9553-834A91DFDD6E}" type="sibTrans" cxnId="{C5308081-3AE8-455B-A027-9536DF3C1C5E}">
      <dgm:prSet/>
      <dgm:spPr/>
      <dgm:t>
        <a:bodyPr/>
        <a:lstStyle/>
        <a:p>
          <a:endParaRPr lang="en-US"/>
        </a:p>
      </dgm:t>
    </dgm:pt>
    <dgm:pt modelId="{CC4D1AE3-8700-4938-851E-3C0D5F2D0773}" type="pres">
      <dgm:prSet presAssocID="{C19A1566-05DE-4BD0-82EC-562BC9AAA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A03B2-DF12-461A-9B47-4FA9047778C8}" type="pres">
      <dgm:prSet presAssocID="{97EC6E67-9C38-445C-84CC-AF548BCC09FD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1A195E4-4FF4-4B30-A264-12CF09D0920A}" type="pres">
      <dgm:prSet presAssocID="{97EC6E67-9C38-445C-84CC-AF548BCC09FD}" presName="horz1" presStyleCnt="0"/>
      <dgm:spPr/>
      <dgm:t>
        <a:bodyPr/>
        <a:lstStyle/>
        <a:p>
          <a:endParaRPr lang="en-US"/>
        </a:p>
      </dgm:t>
    </dgm:pt>
    <dgm:pt modelId="{8616B24D-F617-4B4C-AFBC-146A92FAAB8B}" type="pres">
      <dgm:prSet presAssocID="{97EC6E67-9C38-445C-84CC-AF548BCC09FD}" presName="tx1" presStyleLbl="revTx" presStyleIdx="0" presStyleCnt="9" custScaleX="128102"/>
      <dgm:spPr/>
      <dgm:t>
        <a:bodyPr/>
        <a:lstStyle/>
        <a:p>
          <a:endParaRPr lang="en-US"/>
        </a:p>
      </dgm:t>
    </dgm:pt>
    <dgm:pt modelId="{E69A0718-29CD-4035-8E79-A970ECF72EBA}" type="pres">
      <dgm:prSet presAssocID="{97EC6E67-9C38-445C-84CC-AF548BCC09FD}" presName="vert1" presStyleCnt="0"/>
      <dgm:spPr/>
      <dgm:t>
        <a:bodyPr/>
        <a:lstStyle/>
        <a:p>
          <a:endParaRPr lang="en-US"/>
        </a:p>
      </dgm:t>
    </dgm:pt>
    <dgm:pt modelId="{3F1438A2-B0E0-4F10-B8F1-32C0455268C2}" type="pres">
      <dgm:prSet presAssocID="{9179EFE4-AEA9-497C-BF79-38CB9A18E6AA}" presName="vertSpace2a" presStyleCnt="0"/>
      <dgm:spPr/>
    </dgm:pt>
    <dgm:pt modelId="{4B834A82-E83D-4686-9F48-117B744E9E31}" type="pres">
      <dgm:prSet presAssocID="{9179EFE4-AEA9-497C-BF79-38CB9A18E6AA}" presName="horz2" presStyleCnt="0"/>
      <dgm:spPr/>
    </dgm:pt>
    <dgm:pt modelId="{6684B51E-4442-494F-8A67-34FB3729B5F4}" type="pres">
      <dgm:prSet presAssocID="{9179EFE4-AEA9-497C-BF79-38CB9A18E6AA}" presName="horzSpace2" presStyleCnt="0"/>
      <dgm:spPr/>
    </dgm:pt>
    <dgm:pt modelId="{B9E3CCE3-CB54-4F13-BEEB-A029734431F0}" type="pres">
      <dgm:prSet presAssocID="{9179EFE4-AEA9-497C-BF79-38CB9A18E6AA}" presName="tx2" presStyleLbl="revTx" presStyleIdx="1" presStyleCnt="9"/>
      <dgm:spPr/>
      <dgm:t>
        <a:bodyPr/>
        <a:lstStyle/>
        <a:p>
          <a:endParaRPr lang="en-US"/>
        </a:p>
      </dgm:t>
    </dgm:pt>
    <dgm:pt modelId="{6AE7523C-8AF5-4FF9-8D3B-C21680E87419}" type="pres">
      <dgm:prSet presAssocID="{9179EFE4-AEA9-497C-BF79-38CB9A18E6AA}" presName="vert2" presStyleCnt="0"/>
      <dgm:spPr/>
    </dgm:pt>
    <dgm:pt modelId="{7C3295CE-E97E-4F4D-8CDA-57536F8798CE}" type="pres">
      <dgm:prSet presAssocID="{9179EFE4-AEA9-497C-BF79-38CB9A18E6AA}" presName="thinLine2b" presStyleLbl="callout" presStyleIdx="0" presStyleCnt="4"/>
      <dgm:spPr/>
    </dgm:pt>
    <dgm:pt modelId="{454C03C5-E77F-41EB-9D29-662F66F570DE}" type="pres">
      <dgm:prSet presAssocID="{9179EFE4-AEA9-497C-BF79-38CB9A18E6AA}" presName="vertSpace2b" presStyleCnt="0"/>
      <dgm:spPr/>
    </dgm:pt>
    <dgm:pt modelId="{0376FB5B-C8FA-4440-91A7-715D01F58A4E}" type="pres">
      <dgm:prSet presAssocID="{822E5B25-3D45-4040-AE64-7DBF16E77309}" presName="horz2" presStyleCnt="0"/>
      <dgm:spPr/>
    </dgm:pt>
    <dgm:pt modelId="{1B8E3D66-623F-4E7F-A4F0-A3B6C7DEAB2A}" type="pres">
      <dgm:prSet presAssocID="{822E5B25-3D45-4040-AE64-7DBF16E77309}" presName="horzSpace2" presStyleCnt="0"/>
      <dgm:spPr/>
    </dgm:pt>
    <dgm:pt modelId="{280A171A-E31A-43FD-A78A-D3B9F8367107}" type="pres">
      <dgm:prSet presAssocID="{822E5B25-3D45-4040-AE64-7DBF16E77309}" presName="tx2" presStyleLbl="revTx" presStyleIdx="2" presStyleCnt="9"/>
      <dgm:spPr/>
      <dgm:t>
        <a:bodyPr/>
        <a:lstStyle/>
        <a:p>
          <a:endParaRPr lang="en-US"/>
        </a:p>
      </dgm:t>
    </dgm:pt>
    <dgm:pt modelId="{4C289850-55A7-478E-89EB-6234259604CC}" type="pres">
      <dgm:prSet presAssocID="{822E5B25-3D45-4040-AE64-7DBF16E77309}" presName="vert2" presStyleCnt="0"/>
      <dgm:spPr/>
    </dgm:pt>
    <dgm:pt modelId="{47FC9825-DD58-4F05-B363-3D116223F3E0}" type="pres">
      <dgm:prSet presAssocID="{822E5B25-3D45-4040-AE64-7DBF16E77309}" presName="thinLine2b" presStyleLbl="callout" presStyleIdx="1" presStyleCnt="4"/>
      <dgm:spPr/>
    </dgm:pt>
    <dgm:pt modelId="{44D212F2-021C-4708-9ADA-7243BABF12E9}" type="pres">
      <dgm:prSet presAssocID="{822E5B25-3D45-4040-AE64-7DBF16E77309}" presName="vertSpace2b" presStyleCnt="0"/>
      <dgm:spPr/>
    </dgm:pt>
    <dgm:pt modelId="{E4F98C54-6EE0-4550-AAD5-BB2A1AF2A6BB}" type="pres">
      <dgm:prSet presAssocID="{D588BF79-6DD9-4B50-B719-14D245397CC6}" presName="thickLine" presStyleLbl="alignNode1" presStyleIdx="1" presStyleCnt="5"/>
      <dgm:spPr/>
    </dgm:pt>
    <dgm:pt modelId="{C343FAFF-6185-4C85-B3D2-38C0536FDE69}" type="pres">
      <dgm:prSet presAssocID="{D588BF79-6DD9-4B50-B719-14D245397CC6}" presName="horz1" presStyleCnt="0"/>
      <dgm:spPr/>
    </dgm:pt>
    <dgm:pt modelId="{A9C43F03-9419-4F11-9D18-3FE6164DAB01}" type="pres">
      <dgm:prSet presAssocID="{D588BF79-6DD9-4B50-B719-14D245397CC6}" presName="tx1" presStyleLbl="revTx" presStyleIdx="3" presStyleCnt="9" custScaleX="127580"/>
      <dgm:spPr/>
      <dgm:t>
        <a:bodyPr/>
        <a:lstStyle/>
        <a:p>
          <a:endParaRPr lang="en-US"/>
        </a:p>
      </dgm:t>
    </dgm:pt>
    <dgm:pt modelId="{B635C643-1C15-4CED-A3D3-A58BAA89D871}" type="pres">
      <dgm:prSet presAssocID="{D588BF79-6DD9-4B50-B719-14D245397CC6}" presName="vert1" presStyleCnt="0"/>
      <dgm:spPr/>
    </dgm:pt>
    <dgm:pt modelId="{2D400C1B-2A29-4902-B88E-15B62B8A6BDA}" type="pres">
      <dgm:prSet presAssocID="{6C59542C-4622-406F-883F-1B5CE46FF413}" presName="vertSpace2a" presStyleCnt="0"/>
      <dgm:spPr/>
    </dgm:pt>
    <dgm:pt modelId="{3D10CABF-0BB6-44CB-AEE1-13FE7A6194F1}" type="pres">
      <dgm:prSet presAssocID="{6C59542C-4622-406F-883F-1B5CE46FF413}" presName="horz2" presStyleCnt="0"/>
      <dgm:spPr/>
    </dgm:pt>
    <dgm:pt modelId="{B1A5543A-19ED-43BC-8AA1-6C0A9C8B6954}" type="pres">
      <dgm:prSet presAssocID="{6C59542C-4622-406F-883F-1B5CE46FF413}" presName="horzSpace2" presStyleCnt="0"/>
      <dgm:spPr/>
    </dgm:pt>
    <dgm:pt modelId="{53BB2443-993B-4C39-A191-5455FAADB81A}" type="pres">
      <dgm:prSet presAssocID="{6C59542C-4622-406F-883F-1B5CE46FF413}" presName="tx2" presStyleLbl="revTx" presStyleIdx="4" presStyleCnt="9"/>
      <dgm:spPr/>
      <dgm:t>
        <a:bodyPr/>
        <a:lstStyle/>
        <a:p>
          <a:endParaRPr lang="en-US"/>
        </a:p>
      </dgm:t>
    </dgm:pt>
    <dgm:pt modelId="{110310E5-BA01-4DB2-8E98-CBDF88159E83}" type="pres">
      <dgm:prSet presAssocID="{6C59542C-4622-406F-883F-1B5CE46FF413}" presName="vert2" presStyleCnt="0"/>
      <dgm:spPr/>
    </dgm:pt>
    <dgm:pt modelId="{7B260079-5330-4C2D-9EE7-8AC599F3EDF6}" type="pres">
      <dgm:prSet presAssocID="{6C59542C-4622-406F-883F-1B5CE46FF413}" presName="thinLine2b" presStyleLbl="callout" presStyleIdx="2" presStyleCnt="4"/>
      <dgm:spPr/>
    </dgm:pt>
    <dgm:pt modelId="{ECB60B35-8B49-4B5B-B491-A33CFF4753B6}" type="pres">
      <dgm:prSet presAssocID="{6C59542C-4622-406F-883F-1B5CE46FF413}" presName="vertSpace2b" presStyleCnt="0"/>
      <dgm:spPr/>
    </dgm:pt>
    <dgm:pt modelId="{2C103E83-FFE2-41AF-BC31-7BB34AAB11F2}" type="pres">
      <dgm:prSet presAssocID="{E468F8A9-83BA-44CB-99F3-EC2DCE369796}" presName="horz2" presStyleCnt="0"/>
      <dgm:spPr/>
    </dgm:pt>
    <dgm:pt modelId="{09235D95-4FF9-423E-B5B4-1A1ABF7810A1}" type="pres">
      <dgm:prSet presAssocID="{E468F8A9-83BA-44CB-99F3-EC2DCE369796}" presName="horzSpace2" presStyleCnt="0"/>
      <dgm:spPr/>
    </dgm:pt>
    <dgm:pt modelId="{57EC8E23-C5D6-4DC5-8C09-8143B75C3F09}" type="pres">
      <dgm:prSet presAssocID="{E468F8A9-83BA-44CB-99F3-EC2DCE369796}" presName="tx2" presStyleLbl="revTx" presStyleIdx="5" presStyleCnt="9"/>
      <dgm:spPr/>
      <dgm:t>
        <a:bodyPr/>
        <a:lstStyle/>
        <a:p>
          <a:endParaRPr lang="en-US"/>
        </a:p>
      </dgm:t>
    </dgm:pt>
    <dgm:pt modelId="{D6288D91-B4F4-493A-BE92-8C31E202D361}" type="pres">
      <dgm:prSet presAssocID="{E468F8A9-83BA-44CB-99F3-EC2DCE369796}" presName="vert2" presStyleCnt="0"/>
      <dgm:spPr/>
    </dgm:pt>
    <dgm:pt modelId="{AF089E10-60BC-4602-AB22-AEFD405366DD}" type="pres">
      <dgm:prSet presAssocID="{E468F8A9-83BA-44CB-99F3-EC2DCE369796}" presName="thinLine2b" presStyleLbl="callout" presStyleIdx="3" presStyleCnt="4"/>
      <dgm:spPr/>
    </dgm:pt>
    <dgm:pt modelId="{0F208792-055C-4A69-A624-2E223FE71221}" type="pres">
      <dgm:prSet presAssocID="{E468F8A9-83BA-44CB-99F3-EC2DCE369796}" presName="vertSpace2b" presStyleCnt="0"/>
      <dgm:spPr/>
    </dgm:pt>
    <dgm:pt modelId="{DDE6CE8E-0170-4B37-8A03-2739D50CADA9}" type="pres">
      <dgm:prSet presAssocID="{5A7F56AE-5251-482D-B5D2-F996D3734E32}" presName="thickLine" presStyleLbl="alignNode1" presStyleIdx="2" presStyleCnt="5"/>
      <dgm:spPr/>
      <dgm:t>
        <a:bodyPr/>
        <a:lstStyle/>
        <a:p>
          <a:endParaRPr lang="en-US"/>
        </a:p>
      </dgm:t>
    </dgm:pt>
    <dgm:pt modelId="{8E176B6C-EE44-4B98-A0F5-0AECBEC36866}" type="pres">
      <dgm:prSet presAssocID="{5A7F56AE-5251-482D-B5D2-F996D3734E32}" presName="horz1" presStyleCnt="0"/>
      <dgm:spPr/>
      <dgm:t>
        <a:bodyPr/>
        <a:lstStyle/>
        <a:p>
          <a:endParaRPr lang="en-US"/>
        </a:p>
      </dgm:t>
    </dgm:pt>
    <dgm:pt modelId="{ED50C678-16D0-4539-A0D9-CE34AD5A6EFD}" type="pres">
      <dgm:prSet presAssocID="{5A7F56AE-5251-482D-B5D2-F996D3734E32}" presName="tx1" presStyleLbl="revTx" presStyleIdx="6" presStyleCnt="9" custScaleX="127580"/>
      <dgm:spPr/>
      <dgm:t>
        <a:bodyPr/>
        <a:lstStyle/>
        <a:p>
          <a:endParaRPr lang="en-US"/>
        </a:p>
      </dgm:t>
    </dgm:pt>
    <dgm:pt modelId="{50237C83-FD94-4565-87D1-9C8A5C14A6B8}" type="pres">
      <dgm:prSet presAssocID="{5A7F56AE-5251-482D-B5D2-F996D3734E32}" presName="vert1" presStyleCnt="0"/>
      <dgm:spPr/>
      <dgm:t>
        <a:bodyPr/>
        <a:lstStyle/>
        <a:p>
          <a:endParaRPr lang="en-US"/>
        </a:p>
      </dgm:t>
    </dgm:pt>
    <dgm:pt modelId="{7122006E-AE2E-4FC5-A7D5-883A359ACBB5}" type="pres">
      <dgm:prSet presAssocID="{998E3662-0548-4998-AE81-8AEB174B7BC9}" presName="thickLine" presStyleLbl="alignNode1" presStyleIdx="3" presStyleCnt="5"/>
      <dgm:spPr/>
    </dgm:pt>
    <dgm:pt modelId="{83BF292C-3124-4515-A23D-990A0F8CCDD1}" type="pres">
      <dgm:prSet presAssocID="{998E3662-0548-4998-AE81-8AEB174B7BC9}" presName="horz1" presStyleCnt="0"/>
      <dgm:spPr/>
    </dgm:pt>
    <dgm:pt modelId="{42A95093-238E-4504-9C0B-1DAA967B1EF0}" type="pres">
      <dgm:prSet presAssocID="{998E3662-0548-4998-AE81-8AEB174B7BC9}" presName="tx1" presStyleLbl="revTx" presStyleIdx="7" presStyleCnt="9" custScaleX="127580"/>
      <dgm:spPr/>
      <dgm:t>
        <a:bodyPr/>
        <a:lstStyle/>
        <a:p>
          <a:endParaRPr lang="en-US"/>
        </a:p>
      </dgm:t>
    </dgm:pt>
    <dgm:pt modelId="{E5151A3E-650D-49E6-9A53-CF0D68FBA251}" type="pres">
      <dgm:prSet presAssocID="{998E3662-0548-4998-AE81-8AEB174B7BC9}" presName="vert1" presStyleCnt="0"/>
      <dgm:spPr/>
    </dgm:pt>
    <dgm:pt modelId="{6A781DF0-5219-4AFC-9640-6DA2000E114E}" type="pres">
      <dgm:prSet presAssocID="{B0F88FCC-C012-4FB7-8D11-0516F25D644D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8E5BCFA-D69D-4BB1-A7AF-130B7B04B4BE}" type="pres">
      <dgm:prSet presAssocID="{B0F88FCC-C012-4FB7-8D11-0516F25D644D}" presName="horz1" presStyleCnt="0"/>
      <dgm:spPr/>
      <dgm:t>
        <a:bodyPr/>
        <a:lstStyle/>
        <a:p>
          <a:endParaRPr lang="en-US"/>
        </a:p>
      </dgm:t>
    </dgm:pt>
    <dgm:pt modelId="{DF33E3A1-E67B-4B6C-AED7-C1492BABE75C}" type="pres">
      <dgm:prSet presAssocID="{B0F88FCC-C012-4FB7-8D11-0516F25D644D}" presName="tx1" presStyleLbl="revTx" presStyleIdx="8" presStyleCnt="9" custScaleX="128250"/>
      <dgm:spPr/>
      <dgm:t>
        <a:bodyPr/>
        <a:lstStyle/>
        <a:p>
          <a:endParaRPr lang="en-US"/>
        </a:p>
      </dgm:t>
    </dgm:pt>
    <dgm:pt modelId="{B5FEAE6F-84B3-46B0-B954-91BCBFAF3471}" type="pres">
      <dgm:prSet presAssocID="{B0F88FCC-C012-4FB7-8D11-0516F25D644D}" presName="vert1" presStyleCnt="0"/>
      <dgm:spPr/>
      <dgm:t>
        <a:bodyPr/>
        <a:lstStyle/>
        <a:p>
          <a:endParaRPr lang="en-US"/>
        </a:p>
      </dgm:t>
    </dgm:pt>
  </dgm:ptLst>
  <dgm:cxnLst>
    <dgm:cxn modelId="{ABA0D310-08C3-4BED-9D0B-723D726F2D00}" type="presOf" srcId="{822E5B25-3D45-4040-AE64-7DBF16E77309}" destId="{280A171A-E31A-43FD-A78A-D3B9F8367107}" srcOrd="0" destOrd="0" presId="urn:microsoft.com/office/officeart/2008/layout/LinedList"/>
    <dgm:cxn modelId="{ACB5EAA3-5AAE-4D57-8FF1-C74CC84C6112}" type="presOf" srcId="{E468F8A9-83BA-44CB-99F3-EC2DCE369796}" destId="{57EC8E23-C5D6-4DC5-8C09-8143B75C3F09}" srcOrd="0" destOrd="0" presId="urn:microsoft.com/office/officeart/2008/layout/LinedList"/>
    <dgm:cxn modelId="{74A8E559-87E2-4B40-A286-129A145E237E}" type="presOf" srcId="{D588BF79-6DD9-4B50-B719-14D245397CC6}" destId="{A9C43F03-9419-4F11-9D18-3FE6164DAB01}" srcOrd="0" destOrd="0" presId="urn:microsoft.com/office/officeart/2008/layout/LinedList"/>
    <dgm:cxn modelId="{90F45567-3B14-479B-A409-4432E5CB3021}" type="presOf" srcId="{6C59542C-4622-406F-883F-1B5CE46FF413}" destId="{53BB2443-993B-4C39-A191-5455FAADB81A}" srcOrd="0" destOrd="0" presId="urn:microsoft.com/office/officeart/2008/layout/LinedList"/>
    <dgm:cxn modelId="{57143C77-F19C-4369-AC97-4F322A6589A3}" srcId="{C19A1566-05DE-4BD0-82EC-562BC9AAA380}" destId="{B0F88FCC-C012-4FB7-8D11-0516F25D644D}" srcOrd="4" destOrd="0" parTransId="{AD4CFE76-460E-45FD-8B30-B85C3BCFB228}" sibTransId="{E4DFEFFA-F797-4671-A629-9E9327D8340B}"/>
    <dgm:cxn modelId="{7FEF0489-4960-4185-B130-303BA81159CA}" srcId="{D588BF79-6DD9-4B50-B719-14D245397CC6}" destId="{E468F8A9-83BA-44CB-99F3-EC2DCE369796}" srcOrd="1" destOrd="0" parTransId="{25B3CBA4-A7A7-4AD9-8FE3-B8700F4F986D}" sibTransId="{4C65EFA3-BCFE-41AD-8D8E-37CA0B24C5AD}"/>
    <dgm:cxn modelId="{1E4EF196-FD8C-4906-A223-BE4CF4F9A3A7}" type="presOf" srcId="{B0F88FCC-C012-4FB7-8D11-0516F25D644D}" destId="{DF33E3A1-E67B-4B6C-AED7-C1492BABE75C}" srcOrd="0" destOrd="0" presId="urn:microsoft.com/office/officeart/2008/layout/LinedList"/>
    <dgm:cxn modelId="{29405B41-E6CE-4BA4-93AF-118C25D62E96}" type="presOf" srcId="{9179EFE4-AEA9-497C-BF79-38CB9A18E6AA}" destId="{B9E3CCE3-CB54-4F13-BEEB-A029734431F0}" srcOrd="0" destOrd="0" presId="urn:microsoft.com/office/officeart/2008/layout/LinedList"/>
    <dgm:cxn modelId="{25596F28-36FF-4612-AA8C-88137F7E002D}" srcId="{97EC6E67-9C38-445C-84CC-AF548BCC09FD}" destId="{9179EFE4-AEA9-497C-BF79-38CB9A18E6AA}" srcOrd="0" destOrd="0" parTransId="{C41EBAF8-C8E0-4BFF-B6A3-720D1B3FA2AB}" sibTransId="{A2C29616-4C83-4F99-A69C-6F37BAE3D9C4}"/>
    <dgm:cxn modelId="{5597D465-00E4-4FD5-BEC5-C7D80E0A3DAC}" type="presOf" srcId="{97EC6E67-9C38-445C-84CC-AF548BCC09FD}" destId="{8616B24D-F617-4B4C-AFBC-146A92FAAB8B}" srcOrd="0" destOrd="0" presId="urn:microsoft.com/office/officeart/2008/layout/LinedList"/>
    <dgm:cxn modelId="{ED568007-D84A-48D7-97AC-B35AF9145600}" srcId="{D588BF79-6DD9-4B50-B719-14D245397CC6}" destId="{6C59542C-4622-406F-883F-1B5CE46FF413}" srcOrd="0" destOrd="0" parTransId="{FD6ABB3E-DA47-42C9-BE92-0C79DEFC6025}" sibTransId="{445E0F30-2B95-4EA6-A9B9-391A6710FA2F}"/>
    <dgm:cxn modelId="{1108D860-718F-4CA3-8715-4870D632799F}" srcId="{C19A1566-05DE-4BD0-82EC-562BC9AAA380}" destId="{97EC6E67-9C38-445C-84CC-AF548BCC09FD}" srcOrd="0" destOrd="0" parTransId="{8155DF25-DE2B-46CE-BC1D-E66CFD76F786}" sibTransId="{885DB480-1C18-4059-9DAE-11EE31FBED9A}"/>
    <dgm:cxn modelId="{C3745C6D-A501-4D50-8845-A7B106CF13AD}" srcId="{C19A1566-05DE-4BD0-82EC-562BC9AAA380}" destId="{D588BF79-6DD9-4B50-B719-14D245397CC6}" srcOrd="1" destOrd="0" parTransId="{4BCB6E0D-EF6C-4511-9493-3AA6573A89E4}" sibTransId="{FF1AF241-841B-467E-A112-99A0CB9839A2}"/>
    <dgm:cxn modelId="{22ACE01C-7461-41E9-9E5D-175B71CCA7E3}" type="presOf" srcId="{5A7F56AE-5251-482D-B5D2-F996D3734E32}" destId="{ED50C678-16D0-4539-A0D9-CE34AD5A6EFD}" srcOrd="0" destOrd="0" presId="urn:microsoft.com/office/officeart/2008/layout/LinedList"/>
    <dgm:cxn modelId="{C5308081-3AE8-455B-A027-9536DF3C1C5E}" srcId="{97EC6E67-9C38-445C-84CC-AF548BCC09FD}" destId="{822E5B25-3D45-4040-AE64-7DBF16E77309}" srcOrd="1" destOrd="0" parTransId="{E1ABC5A2-C3B4-4803-9746-786C3DEF4574}" sibTransId="{3777689F-2728-4DEF-9553-834A91DFDD6E}"/>
    <dgm:cxn modelId="{CCAAC5D2-29F1-4F8A-975D-53CF94EDE694}" type="presOf" srcId="{C19A1566-05DE-4BD0-82EC-562BC9AAA380}" destId="{CC4D1AE3-8700-4938-851E-3C0D5F2D0773}" srcOrd="0" destOrd="0" presId="urn:microsoft.com/office/officeart/2008/layout/LinedList"/>
    <dgm:cxn modelId="{14928E62-8A9A-461D-A18F-965618B8CD03}" srcId="{C19A1566-05DE-4BD0-82EC-562BC9AAA380}" destId="{5A7F56AE-5251-482D-B5D2-F996D3734E32}" srcOrd="2" destOrd="0" parTransId="{9B759DDE-B31B-4103-B06C-3D82CF11ED2D}" sibTransId="{ADDD0378-78FE-44E7-9AE4-3380D3B7A85A}"/>
    <dgm:cxn modelId="{9173FBCB-82BD-4123-917B-357FC9C625E7}" srcId="{C19A1566-05DE-4BD0-82EC-562BC9AAA380}" destId="{998E3662-0548-4998-AE81-8AEB174B7BC9}" srcOrd="3" destOrd="0" parTransId="{2DC8C5CB-8DD5-4DCE-A302-2D1ED4263914}" sibTransId="{CD5E887C-5E0A-411A-90CA-1A27ED16E756}"/>
    <dgm:cxn modelId="{763FD22A-723F-464A-BD8F-8A3E75EC61A6}" type="presOf" srcId="{998E3662-0548-4998-AE81-8AEB174B7BC9}" destId="{42A95093-238E-4504-9C0B-1DAA967B1EF0}" srcOrd="0" destOrd="0" presId="urn:microsoft.com/office/officeart/2008/layout/LinedList"/>
    <dgm:cxn modelId="{3374FD19-F58B-40FD-A8C5-7708E05AC1B8}" type="presParOf" srcId="{CC4D1AE3-8700-4938-851E-3C0D5F2D0773}" destId="{C49A03B2-DF12-461A-9B47-4FA9047778C8}" srcOrd="0" destOrd="0" presId="urn:microsoft.com/office/officeart/2008/layout/LinedList"/>
    <dgm:cxn modelId="{8A482F31-FB0C-48F6-936F-1A724B3F81C5}" type="presParOf" srcId="{CC4D1AE3-8700-4938-851E-3C0D5F2D0773}" destId="{F1A195E4-4FF4-4B30-A264-12CF09D0920A}" srcOrd="1" destOrd="0" presId="urn:microsoft.com/office/officeart/2008/layout/LinedList"/>
    <dgm:cxn modelId="{5C1EC592-3564-4A97-BB9C-49F2D46724A1}" type="presParOf" srcId="{F1A195E4-4FF4-4B30-A264-12CF09D0920A}" destId="{8616B24D-F617-4B4C-AFBC-146A92FAAB8B}" srcOrd="0" destOrd="0" presId="urn:microsoft.com/office/officeart/2008/layout/LinedList"/>
    <dgm:cxn modelId="{48C5AEA6-5107-42FB-90A8-DB1DC4A34EED}" type="presParOf" srcId="{F1A195E4-4FF4-4B30-A264-12CF09D0920A}" destId="{E69A0718-29CD-4035-8E79-A970ECF72EBA}" srcOrd="1" destOrd="0" presId="urn:microsoft.com/office/officeart/2008/layout/LinedList"/>
    <dgm:cxn modelId="{E9089D66-AA12-4F53-89CE-04C36E1CA534}" type="presParOf" srcId="{E69A0718-29CD-4035-8E79-A970ECF72EBA}" destId="{3F1438A2-B0E0-4F10-B8F1-32C0455268C2}" srcOrd="0" destOrd="0" presId="urn:microsoft.com/office/officeart/2008/layout/LinedList"/>
    <dgm:cxn modelId="{8858689C-E5E9-4422-8037-5262908FF405}" type="presParOf" srcId="{E69A0718-29CD-4035-8E79-A970ECF72EBA}" destId="{4B834A82-E83D-4686-9F48-117B744E9E31}" srcOrd="1" destOrd="0" presId="urn:microsoft.com/office/officeart/2008/layout/LinedList"/>
    <dgm:cxn modelId="{FC39E049-9E94-46C2-8831-B3EAED342F80}" type="presParOf" srcId="{4B834A82-E83D-4686-9F48-117B744E9E31}" destId="{6684B51E-4442-494F-8A67-34FB3729B5F4}" srcOrd="0" destOrd="0" presId="urn:microsoft.com/office/officeart/2008/layout/LinedList"/>
    <dgm:cxn modelId="{2861FF2D-49FD-4C4C-BF26-8D4D82DFD807}" type="presParOf" srcId="{4B834A82-E83D-4686-9F48-117B744E9E31}" destId="{B9E3CCE3-CB54-4F13-BEEB-A029734431F0}" srcOrd="1" destOrd="0" presId="urn:microsoft.com/office/officeart/2008/layout/LinedList"/>
    <dgm:cxn modelId="{DB72727F-0A7F-42A7-ACD5-998BED634F84}" type="presParOf" srcId="{4B834A82-E83D-4686-9F48-117B744E9E31}" destId="{6AE7523C-8AF5-4FF9-8D3B-C21680E87419}" srcOrd="2" destOrd="0" presId="urn:microsoft.com/office/officeart/2008/layout/LinedList"/>
    <dgm:cxn modelId="{325526B9-BD89-42D1-8684-AE216E241777}" type="presParOf" srcId="{E69A0718-29CD-4035-8E79-A970ECF72EBA}" destId="{7C3295CE-E97E-4F4D-8CDA-57536F8798CE}" srcOrd="2" destOrd="0" presId="urn:microsoft.com/office/officeart/2008/layout/LinedList"/>
    <dgm:cxn modelId="{B9CC1A7A-E29B-4A77-A1E1-CFA19B118DCC}" type="presParOf" srcId="{E69A0718-29CD-4035-8E79-A970ECF72EBA}" destId="{454C03C5-E77F-41EB-9D29-662F66F570DE}" srcOrd="3" destOrd="0" presId="urn:microsoft.com/office/officeart/2008/layout/LinedList"/>
    <dgm:cxn modelId="{4D50CB52-18FC-45E2-B66F-7A7505F31A81}" type="presParOf" srcId="{E69A0718-29CD-4035-8E79-A970ECF72EBA}" destId="{0376FB5B-C8FA-4440-91A7-715D01F58A4E}" srcOrd="4" destOrd="0" presId="urn:microsoft.com/office/officeart/2008/layout/LinedList"/>
    <dgm:cxn modelId="{9731BFAD-CC9F-405D-9F24-1B62579CD4FD}" type="presParOf" srcId="{0376FB5B-C8FA-4440-91A7-715D01F58A4E}" destId="{1B8E3D66-623F-4E7F-A4F0-A3B6C7DEAB2A}" srcOrd="0" destOrd="0" presId="urn:microsoft.com/office/officeart/2008/layout/LinedList"/>
    <dgm:cxn modelId="{AF01DF3C-832A-499A-9471-E5C049624FF9}" type="presParOf" srcId="{0376FB5B-C8FA-4440-91A7-715D01F58A4E}" destId="{280A171A-E31A-43FD-A78A-D3B9F8367107}" srcOrd="1" destOrd="0" presId="urn:microsoft.com/office/officeart/2008/layout/LinedList"/>
    <dgm:cxn modelId="{7FC08D95-6DA2-447C-96C1-EDD7742115F7}" type="presParOf" srcId="{0376FB5B-C8FA-4440-91A7-715D01F58A4E}" destId="{4C289850-55A7-478E-89EB-6234259604CC}" srcOrd="2" destOrd="0" presId="urn:microsoft.com/office/officeart/2008/layout/LinedList"/>
    <dgm:cxn modelId="{65D8D7BF-9EB4-4D19-B994-FE530E3B133A}" type="presParOf" srcId="{E69A0718-29CD-4035-8E79-A970ECF72EBA}" destId="{47FC9825-DD58-4F05-B363-3D116223F3E0}" srcOrd="5" destOrd="0" presId="urn:microsoft.com/office/officeart/2008/layout/LinedList"/>
    <dgm:cxn modelId="{EA3815A3-7836-4DAF-AF1C-374AA3DAE84A}" type="presParOf" srcId="{E69A0718-29CD-4035-8E79-A970ECF72EBA}" destId="{44D212F2-021C-4708-9ADA-7243BABF12E9}" srcOrd="6" destOrd="0" presId="urn:microsoft.com/office/officeart/2008/layout/LinedList"/>
    <dgm:cxn modelId="{AB2D18CF-609C-49AF-8625-E4E3137A12A9}" type="presParOf" srcId="{CC4D1AE3-8700-4938-851E-3C0D5F2D0773}" destId="{E4F98C54-6EE0-4550-AAD5-BB2A1AF2A6BB}" srcOrd="2" destOrd="0" presId="urn:microsoft.com/office/officeart/2008/layout/LinedList"/>
    <dgm:cxn modelId="{BD82DE3E-90FE-4058-A34A-47F1F7E44056}" type="presParOf" srcId="{CC4D1AE3-8700-4938-851E-3C0D5F2D0773}" destId="{C343FAFF-6185-4C85-B3D2-38C0536FDE69}" srcOrd="3" destOrd="0" presId="urn:microsoft.com/office/officeart/2008/layout/LinedList"/>
    <dgm:cxn modelId="{FBFC3F01-9617-4183-A971-713053277C50}" type="presParOf" srcId="{C343FAFF-6185-4C85-B3D2-38C0536FDE69}" destId="{A9C43F03-9419-4F11-9D18-3FE6164DAB01}" srcOrd="0" destOrd="0" presId="urn:microsoft.com/office/officeart/2008/layout/LinedList"/>
    <dgm:cxn modelId="{8C1E8039-F37C-4464-83FE-3DB53E558D79}" type="presParOf" srcId="{C343FAFF-6185-4C85-B3D2-38C0536FDE69}" destId="{B635C643-1C15-4CED-A3D3-A58BAA89D871}" srcOrd="1" destOrd="0" presId="urn:microsoft.com/office/officeart/2008/layout/LinedList"/>
    <dgm:cxn modelId="{A42CFC65-21D2-4730-A016-0D2FB35F860F}" type="presParOf" srcId="{B635C643-1C15-4CED-A3D3-A58BAA89D871}" destId="{2D400C1B-2A29-4902-B88E-15B62B8A6BDA}" srcOrd="0" destOrd="0" presId="urn:microsoft.com/office/officeart/2008/layout/LinedList"/>
    <dgm:cxn modelId="{54D841E7-0F4E-42DC-AEB6-5A35830245CE}" type="presParOf" srcId="{B635C643-1C15-4CED-A3D3-A58BAA89D871}" destId="{3D10CABF-0BB6-44CB-AEE1-13FE7A6194F1}" srcOrd="1" destOrd="0" presId="urn:microsoft.com/office/officeart/2008/layout/LinedList"/>
    <dgm:cxn modelId="{241BEB05-5841-4DD9-AB32-DB268EC6605E}" type="presParOf" srcId="{3D10CABF-0BB6-44CB-AEE1-13FE7A6194F1}" destId="{B1A5543A-19ED-43BC-8AA1-6C0A9C8B6954}" srcOrd="0" destOrd="0" presId="urn:microsoft.com/office/officeart/2008/layout/LinedList"/>
    <dgm:cxn modelId="{39F1D829-268B-4032-88A1-72D6500BF233}" type="presParOf" srcId="{3D10CABF-0BB6-44CB-AEE1-13FE7A6194F1}" destId="{53BB2443-993B-4C39-A191-5455FAADB81A}" srcOrd="1" destOrd="0" presId="urn:microsoft.com/office/officeart/2008/layout/LinedList"/>
    <dgm:cxn modelId="{E11336A1-FBC8-486D-A8E8-8446FA84A8C4}" type="presParOf" srcId="{3D10CABF-0BB6-44CB-AEE1-13FE7A6194F1}" destId="{110310E5-BA01-4DB2-8E98-CBDF88159E83}" srcOrd="2" destOrd="0" presId="urn:microsoft.com/office/officeart/2008/layout/LinedList"/>
    <dgm:cxn modelId="{0407A944-42DB-4AE7-829E-A2A9DA84BA24}" type="presParOf" srcId="{B635C643-1C15-4CED-A3D3-A58BAA89D871}" destId="{7B260079-5330-4C2D-9EE7-8AC599F3EDF6}" srcOrd="2" destOrd="0" presId="urn:microsoft.com/office/officeart/2008/layout/LinedList"/>
    <dgm:cxn modelId="{C0D72A90-0626-48F2-B52F-B5770416956E}" type="presParOf" srcId="{B635C643-1C15-4CED-A3D3-A58BAA89D871}" destId="{ECB60B35-8B49-4B5B-B491-A33CFF4753B6}" srcOrd="3" destOrd="0" presId="urn:microsoft.com/office/officeart/2008/layout/LinedList"/>
    <dgm:cxn modelId="{AFA357F6-68E4-42E7-86D4-510AA7471839}" type="presParOf" srcId="{B635C643-1C15-4CED-A3D3-A58BAA89D871}" destId="{2C103E83-FFE2-41AF-BC31-7BB34AAB11F2}" srcOrd="4" destOrd="0" presId="urn:microsoft.com/office/officeart/2008/layout/LinedList"/>
    <dgm:cxn modelId="{D8AC967F-6AE7-4C7A-83C0-DBEFE29F1068}" type="presParOf" srcId="{2C103E83-FFE2-41AF-BC31-7BB34AAB11F2}" destId="{09235D95-4FF9-423E-B5B4-1A1ABF7810A1}" srcOrd="0" destOrd="0" presId="urn:microsoft.com/office/officeart/2008/layout/LinedList"/>
    <dgm:cxn modelId="{D948A3BA-B9CB-42E5-BEBB-01EEC0C7AF7F}" type="presParOf" srcId="{2C103E83-FFE2-41AF-BC31-7BB34AAB11F2}" destId="{57EC8E23-C5D6-4DC5-8C09-8143B75C3F09}" srcOrd="1" destOrd="0" presId="urn:microsoft.com/office/officeart/2008/layout/LinedList"/>
    <dgm:cxn modelId="{D17D0135-C1D1-4B3C-90D1-A06AA1EA8895}" type="presParOf" srcId="{2C103E83-FFE2-41AF-BC31-7BB34AAB11F2}" destId="{D6288D91-B4F4-493A-BE92-8C31E202D361}" srcOrd="2" destOrd="0" presId="urn:microsoft.com/office/officeart/2008/layout/LinedList"/>
    <dgm:cxn modelId="{1DEE72F1-9E25-48A3-B6A6-41B22B6A9883}" type="presParOf" srcId="{B635C643-1C15-4CED-A3D3-A58BAA89D871}" destId="{AF089E10-60BC-4602-AB22-AEFD405366DD}" srcOrd="5" destOrd="0" presId="urn:microsoft.com/office/officeart/2008/layout/LinedList"/>
    <dgm:cxn modelId="{0ABCFD97-AB2A-410F-AADC-B19C2E51E7E5}" type="presParOf" srcId="{B635C643-1C15-4CED-A3D3-A58BAA89D871}" destId="{0F208792-055C-4A69-A624-2E223FE71221}" srcOrd="6" destOrd="0" presId="urn:microsoft.com/office/officeart/2008/layout/LinedList"/>
    <dgm:cxn modelId="{74318562-FC6F-4121-819F-81B7F511CE6F}" type="presParOf" srcId="{CC4D1AE3-8700-4938-851E-3C0D5F2D0773}" destId="{DDE6CE8E-0170-4B37-8A03-2739D50CADA9}" srcOrd="4" destOrd="0" presId="urn:microsoft.com/office/officeart/2008/layout/LinedList"/>
    <dgm:cxn modelId="{4EEA4A7D-A63C-4727-87D5-0CCAA4744384}" type="presParOf" srcId="{CC4D1AE3-8700-4938-851E-3C0D5F2D0773}" destId="{8E176B6C-EE44-4B98-A0F5-0AECBEC36866}" srcOrd="5" destOrd="0" presId="urn:microsoft.com/office/officeart/2008/layout/LinedList"/>
    <dgm:cxn modelId="{52DB424A-EF17-4CE4-A6D3-1B0693146F27}" type="presParOf" srcId="{8E176B6C-EE44-4B98-A0F5-0AECBEC36866}" destId="{ED50C678-16D0-4539-A0D9-CE34AD5A6EFD}" srcOrd="0" destOrd="0" presId="urn:microsoft.com/office/officeart/2008/layout/LinedList"/>
    <dgm:cxn modelId="{B9B8DCF8-009B-4BEA-A44C-04CE73652846}" type="presParOf" srcId="{8E176B6C-EE44-4B98-A0F5-0AECBEC36866}" destId="{50237C83-FD94-4565-87D1-9C8A5C14A6B8}" srcOrd="1" destOrd="0" presId="urn:microsoft.com/office/officeart/2008/layout/LinedList"/>
    <dgm:cxn modelId="{7B060415-7013-4FCE-AF45-B2CC5FC626B3}" type="presParOf" srcId="{CC4D1AE3-8700-4938-851E-3C0D5F2D0773}" destId="{7122006E-AE2E-4FC5-A7D5-883A359ACBB5}" srcOrd="6" destOrd="0" presId="urn:microsoft.com/office/officeart/2008/layout/LinedList"/>
    <dgm:cxn modelId="{EBE7511F-1531-4ED8-A508-EF80E2F38AB0}" type="presParOf" srcId="{CC4D1AE3-8700-4938-851E-3C0D5F2D0773}" destId="{83BF292C-3124-4515-A23D-990A0F8CCDD1}" srcOrd="7" destOrd="0" presId="urn:microsoft.com/office/officeart/2008/layout/LinedList"/>
    <dgm:cxn modelId="{E3403C52-1A42-4F3F-B84E-BFB8A089FD5E}" type="presParOf" srcId="{83BF292C-3124-4515-A23D-990A0F8CCDD1}" destId="{42A95093-238E-4504-9C0B-1DAA967B1EF0}" srcOrd="0" destOrd="0" presId="urn:microsoft.com/office/officeart/2008/layout/LinedList"/>
    <dgm:cxn modelId="{5A11FFF3-FF36-40A3-8464-3979DDD235C4}" type="presParOf" srcId="{83BF292C-3124-4515-A23D-990A0F8CCDD1}" destId="{E5151A3E-650D-49E6-9A53-CF0D68FBA251}" srcOrd="1" destOrd="0" presId="urn:microsoft.com/office/officeart/2008/layout/LinedList"/>
    <dgm:cxn modelId="{39CBEB40-2B44-408D-B918-E3354318E972}" type="presParOf" srcId="{CC4D1AE3-8700-4938-851E-3C0D5F2D0773}" destId="{6A781DF0-5219-4AFC-9640-6DA2000E114E}" srcOrd="8" destOrd="0" presId="urn:microsoft.com/office/officeart/2008/layout/LinedList"/>
    <dgm:cxn modelId="{7D60162B-14AA-4514-8404-13A1CA10B7B8}" type="presParOf" srcId="{CC4D1AE3-8700-4938-851E-3C0D5F2D0773}" destId="{E8E5BCFA-D69D-4BB1-A7AF-130B7B04B4BE}" srcOrd="9" destOrd="0" presId="urn:microsoft.com/office/officeart/2008/layout/LinedList"/>
    <dgm:cxn modelId="{D603B898-1A1A-4A8B-9CCF-27540C7137C8}" type="presParOf" srcId="{E8E5BCFA-D69D-4BB1-A7AF-130B7B04B4BE}" destId="{DF33E3A1-E67B-4B6C-AED7-C1492BABE75C}" srcOrd="0" destOrd="0" presId="urn:microsoft.com/office/officeart/2008/layout/LinedList"/>
    <dgm:cxn modelId="{38067838-DCEB-44AB-8C5A-6C8991D0BAE2}" type="presParOf" srcId="{E8E5BCFA-D69D-4BB1-A7AF-130B7B04B4BE}" destId="{B5FEAE6F-84B3-46B0-B954-91BCBFAF34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C6F2-6F52-4C79-837A-59E96374A024}">
      <dsp:nvSpPr>
        <dsp:cNvPr id="0" name=""/>
        <dsp:cNvSpPr/>
      </dsp:nvSpPr>
      <dsp:spPr>
        <a:xfrm>
          <a:off x="1489333" y="752637"/>
          <a:ext cx="4245908" cy="4246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Difficult to execute on a high-touch strategy, inefficient processes, confusion over what is and what is not working</a:t>
          </a:r>
          <a:endParaRPr lang="en-US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111132" y="1374506"/>
        <a:ext cx="3002310" cy="3002647"/>
      </dsp:txXfrm>
    </dsp:sp>
    <dsp:sp modelId="{061DB043-525E-478A-9B50-73491B4FA54B}">
      <dsp:nvSpPr>
        <dsp:cNvPr id="0" name=""/>
        <dsp:cNvSpPr/>
      </dsp:nvSpPr>
      <dsp:spPr>
        <a:xfrm>
          <a:off x="3912332" y="559168"/>
          <a:ext cx="472057" cy="472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C4AF19-6946-40E5-86A9-C4AAD5E9AF51}">
      <dsp:nvSpPr>
        <dsp:cNvPr id="0" name=""/>
        <dsp:cNvSpPr/>
      </dsp:nvSpPr>
      <dsp:spPr>
        <a:xfrm>
          <a:off x="2794896" y="4683520"/>
          <a:ext cx="342285" cy="3422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F6269-BBAF-438A-BAB8-B055D2217DDE}">
      <dsp:nvSpPr>
        <dsp:cNvPr id="0" name=""/>
        <dsp:cNvSpPr/>
      </dsp:nvSpPr>
      <dsp:spPr>
        <a:xfrm>
          <a:off x="6008721" y="2475994"/>
          <a:ext cx="342285" cy="3422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436A41-71DB-4A0F-AA5E-3EEBFAAC1CBF}">
      <dsp:nvSpPr>
        <dsp:cNvPr id="0" name=""/>
        <dsp:cNvSpPr/>
      </dsp:nvSpPr>
      <dsp:spPr>
        <a:xfrm>
          <a:off x="4373067" y="5047637"/>
          <a:ext cx="472057" cy="4722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5A5736-1C7E-4B48-B410-61286E6EDE8F}">
      <dsp:nvSpPr>
        <dsp:cNvPr id="0" name=""/>
        <dsp:cNvSpPr/>
      </dsp:nvSpPr>
      <dsp:spPr>
        <a:xfrm>
          <a:off x="2890701" y="1230355"/>
          <a:ext cx="342285" cy="3422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0AC1C8-1DD1-4184-8F9A-842E9E4C30B2}">
      <dsp:nvSpPr>
        <dsp:cNvPr id="0" name=""/>
        <dsp:cNvSpPr/>
      </dsp:nvSpPr>
      <dsp:spPr>
        <a:xfrm>
          <a:off x="1813329" y="3188355"/>
          <a:ext cx="342285" cy="342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3EF20C-9068-4FBD-AE3C-E540A5B7B378}">
      <dsp:nvSpPr>
        <dsp:cNvPr id="0" name=""/>
        <dsp:cNvSpPr/>
      </dsp:nvSpPr>
      <dsp:spPr>
        <a:xfrm>
          <a:off x="161997" y="1519070"/>
          <a:ext cx="1726233" cy="1725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Missed targets; high discount rates</a:t>
          </a:r>
          <a:endParaRPr lang="en-US" sz="1600" kern="1200" dirty="0"/>
        </a:p>
      </dsp:txBody>
      <dsp:txXfrm>
        <a:off x="414798" y="1771813"/>
        <a:ext cx="1220631" cy="1220352"/>
      </dsp:txXfrm>
    </dsp:sp>
    <dsp:sp modelId="{686FE43E-4ED3-4C2C-9E80-9BB10946FEE6}">
      <dsp:nvSpPr>
        <dsp:cNvPr id="0" name=""/>
        <dsp:cNvSpPr/>
      </dsp:nvSpPr>
      <dsp:spPr>
        <a:xfrm>
          <a:off x="3435048" y="1245237"/>
          <a:ext cx="472057" cy="4722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00CBDD-E1ED-40EE-9854-A43954E6D356}">
      <dsp:nvSpPr>
        <dsp:cNvPr id="0" name=""/>
        <dsp:cNvSpPr/>
      </dsp:nvSpPr>
      <dsp:spPr>
        <a:xfrm>
          <a:off x="324866" y="3750902"/>
          <a:ext cx="853536" cy="8537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8316DF-D3B7-4CFF-A00A-802E46263B2A}">
      <dsp:nvSpPr>
        <dsp:cNvPr id="0" name=""/>
        <dsp:cNvSpPr/>
      </dsp:nvSpPr>
      <dsp:spPr>
        <a:xfrm>
          <a:off x="6171590" y="706998"/>
          <a:ext cx="1726233" cy="1725838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Decreasing yield on recruitment strategies</a:t>
          </a:r>
          <a:endParaRPr lang="en-US" sz="1600" kern="1200" dirty="0"/>
        </a:p>
      </dsp:txBody>
      <dsp:txXfrm>
        <a:off x="6424391" y="959741"/>
        <a:ext cx="1220631" cy="1220352"/>
      </dsp:txXfrm>
    </dsp:sp>
    <dsp:sp modelId="{3E00E3EE-DE00-4537-BA7C-2C7A5ECEF42D}">
      <dsp:nvSpPr>
        <dsp:cNvPr id="0" name=""/>
        <dsp:cNvSpPr/>
      </dsp:nvSpPr>
      <dsp:spPr>
        <a:xfrm>
          <a:off x="5400795" y="1898565"/>
          <a:ext cx="472057" cy="472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4A7E63-D5A0-42F3-B5A7-2039D79CB86B}">
      <dsp:nvSpPr>
        <dsp:cNvPr id="0" name=""/>
        <dsp:cNvSpPr/>
      </dsp:nvSpPr>
      <dsp:spPr>
        <a:xfrm>
          <a:off x="0" y="4766860"/>
          <a:ext cx="342285" cy="3422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5FAA38-32A1-47A0-ABA5-CAF3F17E8021}">
      <dsp:nvSpPr>
        <dsp:cNvPr id="0" name=""/>
        <dsp:cNvSpPr/>
      </dsp:nvSpPr>
      <dsp:spPr>
        <a:xfrm>
          <a:off x="3410661" y="4279716"/>
          <a:ext cx="342285" cy="3422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9AAB79-B126-4854-8DF4-5B59CF767F26}">
      <dsp:nvSpPr>
        <dsp:cNvPr id="0" name=""/>
        <dsp:cNvSpPr/>
      </dsp:nvSpPr>
      <dsp:spPr>
        <a:xfrm>
          <a:off x="6983321" y="3690381"/>
          <a:ext cx="1726233" cy="1725838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Resources invested inefficiently, both time and money</a:t>
          </a:r>
          <a:endParaRPr lang="en-US" sz="1600" kern="1200" dirty="0"/>
        </a:p>
      </dsp:txBody>
      <dsp:txXfrm>
        <a:off x="7236122" y="3943124"/>
        <a:ext cx="1220631" cy="1220352"/>
      </dsp:txXfrm>
    </dsp:sp>
    <dsp:sp modelId="{81C44C63-576F-4EBD-BD2E-C80AF087B994}">
      <dsp:nvSpPr>
        <dsp:cNvPr id="0" name=""/>
        <dsp:cNvSpPr/>
      </dsp:nvSpPr>
      <dsp:spPr>
        <a:xfrm>
          <a:off x="6496457" y="3629860"/>
          <a:ext cx="342285" cy="3422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F8518-507F-4618-A81F-A225AB226AC5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EF5F-6D49-4C85-A4C0-BF2873667891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B81E3565-F001-44C2-9CB3-7A33B3B53D05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3E25C0C4-B455-4693-9280-88F2252AC17B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5B317-E8DC-4C9B-A381-396F90DD3BD8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0D51D759-03CC-42D7-A8B9-9CF58CC62F8C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1989129" cy="969581"/>
      </dsp:txXfrm>
    </dsp:sp>
    <dsp:sp modelId="{CCA4D2AB-1F0A-4412-A870-44A55931E8DB}">
      <dsp:nvSpPr>
        <dsp:cNvPr id="0" name=""/>
        <dsp:cNvSpPr/>
      </dsp:nvSpPr>
      <dsp:spPr>
        <a:xfrm>
          <a:off x="2106063" y="196228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Access territory dashboard</a:t>
          </a:r>
          <a:endParaRPr lang="en-US" sz="1700" kern="1200" dirty="0"/>
        </a:p>
      </dsp:txBody>
      <dsp:txXfrm>
        <a:off x="2106063" y="1962289"/>
        <a:ext cx="6119559" cy="450703"/>
      </dsp:txXfrm>
    </dsp:sp>
    <dsp:sp modelId="{8DD87F4F-E4C7-4D39-A3AE-3B87872DEBD7}">
      <dsp:nvSpPr>
        <dsp:cNvPr id="0" name=""/>
        <dsp:cNvSpPr/>
      </dsp:nvSpPr>
      <dsp:spPr>
        <a:xfrm>
          <a:off x="1989129" y="2412993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F2C64-FCF5-405C-B851-9559778A1DB7}">
      <dsp:nvSpPr>
        <dsp:cNvPr id="0" name=""/>
        <dsp:cNvSpPr/>
      </dsp:nvSpPr>
      <dsp:spPr>
        <a:xfrm>
          <a:off x="2106063" y="243552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 tasks, access lists and review future student record</a:t>
          </a:r>
          <a:endParaRPr lang="en-US" sz="1700" kern="1200" dirty="0"/>
        </a:p>
      </dsp:txBody>
      <dsp:txXfrm>
        <a:off x="2106063" y="2435529"/>
        <a:ext cx="6119559" cy="450703"/>
      </dsp:txXfrm>
    </dsp:sp>
    <dsp:sp modelId="{78D0CA80-4C85-456C-8520-E53DCB1BE170}">
      <dsp:nvSpPr>
        <dsp:cNvPr id="0" name=""/>
        <dsp:cNvSpPr/>
      </dsp:nvSpPr>
      <dsp:spPr>
        <a:xfrm>
          <a:off x="1989129" y="288623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D6F5-ED8E-4BC4-8AD8-99059E36E720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4112-989A-4377-8004-15CF2F5B64F8}">
      <dsp:nvSpPr>
        <dsp:cNvPr id="0" name=""/>
        <dsp:cNvSpPr/>
      </dsp:nvSpPr>
      <dsp:spPr>
        <a:xfrm>
          <a:off x="0" y="2909336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Integration</a:t>
          </a:r>
          <a:endParaRPr lang="en-US" sz="1900" kern="1200" dirty="0"/>
        </a:p>
      </dsp:txBody>
      <dsp:txXfrm>
        <a:off x="0" y="2909336"/>
        <a:ext cx="2099864" cy="969581"/>
      </dsp:txXfrm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F8518-507F-4618-A81F-A225AB226AC5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EF5F-6D49-4C85-A4C0-BF2873667891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B81E3565-F001-44C2-9CB3-7A33B3B53D05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3E25C0C4-B455-4693-9280-88F2252AC17B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5B317-E8DC-4C9B-A381-396F90DD3BD8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0D51D759-03CC-42D7-A8B9-9CF58CC62F8C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1989129" cy="969581"/>
      </dsp:txXfrm>
    </dsp:sp>
    <dsp:sp modelId="{CCA4D2AB-1F0A-4412-A870-44A55931E8DB}">
      <dsp:nvSpPr>
        <dsp:cNvPr id="0" name=""/>
        <dsp:cNvSpPr/>
      </dsp:nvSpPr>
      <dsp:spPr>
        <a:xfrm>
          <a:off x="2106063" y="196228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/>
        </a:p>
      </dsp:txBody>
      <dsp:txXfrm>
        <a:off x="2106063" y="1962289"/>
        <a:ext cx="6119559" cy="450703"/>
      </dsp:txXfrm>
    </dsp:sp>
    <dsp:sp modelId="{8DD87F4F-E4C7-4D39-A3AE-3B87872DEBD7}">
      <dsp:nvSpPr>
        <dsp:cNvPr id="0" name=""/>
        <dsp:cNvSpPr/>
      </dsp:nvSpPr>
      <dsp:spPr>
        <a:xfrm>
          <a:off x="1989129" y="2412993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97937-38DC-4CE0-9A45-E4BCB1824EBA}">
      <dsp:nvSpPr>
        <dsp:cNvPr id="0" name=""/>
        <dsp:cNvSpPr/>
      </dsp:nvSpPr>
      <dsp:spPr>
        <a:xfrm>
          <a:off x="2106063" y="243552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2435529"/>
        <a:ext cx="6119559" cy="450703"/>
      </dsp:txXfrm>
    </dsp:sp>
    <dsp:sp modelId="{D67E49F0-9494-40CC-8CD5-A1A365179042}">
      <dsp:nvSpPr>
        <dsp:cNvPr id="0" name=""/>
        <dsp:cNvSpPr/>
      </dsp:nvSpPr>
      <dsp:spPr>
        <a:xfrm>
          <a:off x="1989129" y="288623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D6F5-ED8E-4BC4-8AD8-99059E36E720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4112-989A-4377-8004-15CF2F5B64F8}">
      <dsp:nvSpPr>
        <dsp:cNvPr id="0" name=""/>
        <dsp:cNvSpPr/>
      </dsp:nvSpPr>
      <dsp:spPr>
        <a:xfrm>
          <a:off x="0" y="2909336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Integration</a:t>
          </a:r>
          <a:endParaRPr lang="en-US" sz="1900" kern="1200" dirty="0"/>
        </a:p>
      </dsp:txBody>
      <dsp:txXfrm>
        <a:off x="0" y="2909336"/>
        <a:ext cx="2099864" cy="969581"/>
      </dsp:txXfrm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F8518-507F-4618-A81F-A225AB226AC5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EF5F-6D49-4C85-A4C0-BF2873667891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B81E3565-F001-44C2-9CB3-7A33B3B53D05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3E25C0C4-B455-4693-9280-88F2252AC17B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5B317-E8DC-4C9B-A381-396F90DD3BD8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0D51D759-03CC-42D7-A8B9-9CF58CC62F8C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1989129" cy="969581"/>
      </dsp:txXfrm>
    </dsp:sp>
    <dsp:sp modelId="{CCA4D2AB-1F0A-4412-A870-44A55931E8DB}">
      <dsp:nvSpPr>
        <dsp:cNvPr id="0" name=""/>
        <dsp:cNvSpPr/>
      </dsp:nvSpPr>
      <dsp:spPr>
        <a:xfrm>
          <a:off x="2106063" y="196228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/>
        </a:p>
      </dsp:txBody>
      <dsp:txXfrm>
        <a:off x="2106063" y="1962289"/>
        <a:ext cx="6119559" cy="450703"/>
      </dsp:txXfrm>
    </dsp:sp>
    <dsp:sp modelId="{8DD87F4F-E4C7-4D39-A3AE-3B87872DEBD7}">
      <dsp:nvSpPr>
        <dsp:cNvPr id="0" name=""/>
        <dsp:cNvSpPr/>
      </dsp:nvSpPr>
      <dsp:spPr>
        <a:xfrm>
          <a:off x="1989129" y="2412993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97937-38DC-4CE0-9A45-E4BCB1824EBA}">
      <dsp:nvSpPr>
        <dsp:cNvPr id="0" name=""/>
        <dsp:cNvSpPr/>
      </dsp:nvSpPr>
      <dsp:spPr>
        <a:xfrm>
          <a:off x="2106063" y="243552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2435529"/>
        <a:ext cx="6119559" cy="450703"/>
      </dsp:txXfrm>
    </dsp:sp>
    <dsp:sp modelId="{D67E49F0-9494-40CC-8CD5-A1A365179042}">
      <dsp:nvSpPr>
        <dsp:cNvPr id="0" name=""/>
        <dsp:cNvSpPr/>
      </dsp:nvSpPr>
      <dsp:spPr>
        <a:xfrm>
          <a:off x="1989129" y="288623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D6F5-ED8E-4BC4-8AD8-99059E36E720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4112-989A-4377-8004-15CF2F5B64F8}">
      <dsp:nvSpPr>
        <dsp:cNvPr id="0" name=""/>
        <dsp:cNvSpPr/>
      </dsp:nvSpPr>
      <dsp:spPr>
        <a:xfrm>
          <a:off x="0" y="2909336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Integration</a:t>
          </a:r>
          <a:endParaRPr lang="en-US" sz="1900" kern="1200" dirty="0"/>
        </a:p>
      </dsp:txBody>
      <dsp:txXfrm>
        <a:off x="0" y="2909336"/>
        <a:ext cx="1989129" cy="969581"/>
      </dsp:txXfrm>
    </dsp:sp>
    <dsp:sp modelId="{AB5C6704-6886-4A55-ABAC-2223C3422B6B}">
      <dsp:nvSpPr>
        <dsp:cNvPr id="0" name=""/>
        <dsp:cNvSpPr/>
      </dsp:nvSpPr>
      <dsp:spPr>
        <a:xfrm>
          <a:off x="2106063" y="2931871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Review delivered integration</a:t>
          </a:r>
          <a:endParaRPr lang="en-US" sz="1700" kern="1200" dirty="0"/>
        </a:p>
      </dsp:txBody>
      <dsp:txXfrm>
        <a:off x="2106063" y="2931871"/>
        <a:ext cx="6119559" cy="450703"/>
      </dsp:txXfrm>
    </dsp:sp>
    <dsp:sp modelId="{56BC42D7-056E-42FF-947E-751C6E1266DD}">
      <dsp:nvSpPr>
        <dsp:cNvPr id="0" name=""/>
        <dsp:cNvSpPr/>
      </dsp:nvSpPr>
      <dsp:spPr>
        <a:xfrm>
          <a:off x="1989129" y="3382575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98BD9-3C7F-4536-AB66-119BD00F9312}">
      <dsp:nvSpPr>
        <dsp:cNvPr id="0" name=""/>
        <dsp:cNvSpPr/>
      </dsp:nvSpPr>
      <dsp:spPr>
        <a:xfrm>
          <a:off x="2106063" y="3405110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Demonstrate the push &amp; the response</a:t>
          </a:r>
        </a:p>
      </dsp:txBody>
      <dsp:txXfrm>
        <a:off x="2106063" y="3405110"/>
        <a:ext cx="6119559" cy="450703"/>
      </dsp:txXfrm>
    </dsp:sp>
    <dsp:sp modelId="{84165A28-FAA2-4652-845A-4A59142CEC18}">
      <dsp:nvSpPr>
        <dsp:cNvPr id="0" name=""/>
        <dsp:cNvSpPr/>
      </dsp:nvSpPr>
      <dsp:spPr>
        <a:xfrm>
          <a:off x="1989129" y="3855814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F8518-507F-4618-A81F-A225AB226AC5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EF5F-6D49-4C85-A4C0-BF2873667891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B81E3565-F001-44C2-9CB3-7A33B3B53D05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3E25C0C4-B455-4693-9280-88F2252AC17B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5B317-E8DC-4C9B-A381-396F90DD3BD8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0D51D759-03CC-42D7-A8B9-9CF58CC62F8C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1989129" cy="969581"/>
      </dsp:txXfrm>
    </dsp:sp>
    <dsp:sp modelId="{CCA4D2AB-1F0A-4412-A870-44A55931E8DB}">
      <dsp:nvSpPr>
        <dsp:cNvPr id="0" name=""/>
        <dsp:cNvSpPr/>
      </dsp:nvSpPr>
      <dsp:spPr>
        <a:xfrm>
          <a:off x="2106063" y="196228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/>
        </a:p>
      </dsp:txBody>
      <dsp:txXfrm>
        <a:off x="2106063" y="1962289"/>
        <a:ext cx="6119559" cy="450703"/>
      </dsp:txXfrm>
    </dsp:sp>
    <dsp:sp modelId="{8DD87F4F-E4C7-4D39-A3AE-3B87872DEBD7}">
      <dsp:nvSpPr>
        <dsp:cNvPr id="0" name=""/>
        <dsp:cNvSpPr/>
      </dsp:nvSpPr>
      <dsp:spPr>
        <a:xfrm>
          <a:off x="1989129" y="2412993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97937-38DC-4CE0-9A45-E4BCB1824EBA}">
      <dsp:nvSpPr>
        <dsp:cNvPr id="0" name=""/>
        <dsp:cNvSpPr/>
      </dsp:nvSpPr>
      <dsp:spPr>
        <a:xfrm>
          <a:off x="2106063" y="243552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2435529"/>
        <a:ext cx="6119559" cy="450703"/>
      </dsp:txXfrm>
    </dsp:sp>
    <dsp:sp modelId="{D67E49F0-9494-40CC-8CD5-A1A365179042}">
      <dsp:nvSpPr>
        <dsp:cNvPr id="0" name=""/>
        <dsp:cNvSpPr/>
      </dsp:nvSpPr>
      <dsp:spPr>
        <a:xfrm>
          <a:off x="1989129" y="288623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D6F5-ED8E-4BC4-8AD8-99059E36E720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4112-989A-4377-8004-15CF2F5B64F8}">
      <dsp:nvSpPr>
        <dsp:cNvPr id="0" name=""/>
        <dsp:cNvSpPr/>
      </dsp:nvSpPr>
      <dsp:spPr>
        <a:xfrm>
          <a:off x="0" y="2909336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Integration</a:t>
          </a:r>
          <a:endParaRPr lang="en-US" sz="1900" kern="1200" dirty="0"/>
        </a:p>
      </dsp:txBody>
      <dsp:txXfrm>
        <a:off x="0" y="2909336"/>
        <a:ext cx="1989129" cy="969581"/>
      </dsp:txXfrm>
    </dsp:sp>
    <dsp:sp modelId="{5005D361-EF77-4BB7-AFC2-94031F0E8E4F}">
      <dsp:nvSpPr>
        <dsp:cNvPr id="0" name=""/>
        <dsp:cNvSpPr/>
      </dsp:nvSpPr>
      <dsp:spPr>
        <a:xfrm>
          <a:off x="2106063" y="2931871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Delivered, maintained, enhanced by Ellucian; tailored by you</a:t>
          </a:r>
          <a:endParaRPr lang="en-US" sz="1700" kern="1200" dirty="0"/>
        </a:p>
      </dsp:txBody>
      <dsp:txXfrm>
        <a:off x="2106063" y="2931871"/>
        <a:ext cx="6119559" cy="450703"/>
      </dsp:txXfrm>
    </dsp:sp>
    <dsp:sp modelId="{7ED41A2A-B4B7-4A7F-A647-AA7F9E19B451}">
      <dsp:nvSpPr>
        <dsp:cNvPr id="0" name=""/>
        <dsp:cNvSpPr/>
      </dsp:nvSpPr>
      <dsp:spPr>
        <a:xfrm>
          <a:off x="1989129" y="3382575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7B01B-71EF-42BE-8F24-AAAE7D78D36F}">
      <dsp:nvSpPr>
        <dsp:cNvPr id="0" name=""/>
        <dsp:cNvSpPr/>
      </dsp:nvSpPr>
      <dsp:spPr>
        <a:xfrm>
          <a:off x="2106063" y="3405110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Powered by web services; automated integration</a:t>
          </a:r>
        </a:p>
      </dsp:txBody>
      <dsp:txXfrm>
        <a:off x="2106063" y="3405110"/>
        <a:ext cx="6119559" cy="450703"/>
      </dsp:txXfrm>
    </dsp:sp>
    <dsp:sp modelId="{EB461F87-20FA-460E-B3BA-3CAFA58596F2}">
      <dsp:nvSpPr>
        <dsp:cNvPr id="0" name=""/>
        <dsp:cNvSpPr/>
      </dsp:nvSpPr>
      <dsp:spPr>
        <a:xfrm>
          <a:off x="1989129" y="3855814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10817-4AC8-4427-B795-BFAA521FC263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817E-69A1-4E44-9E3C-AAE0E330EF2E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78513922-66F0-4BD6-AE9D-30F76D86EB35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3696EB83-A0F1-4659-BCD6-1FA52F9155A0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89F1B-A058-4083-914F-B64011B91280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5219E7B8-C1F1-48DC-8C35-504F3FD5A948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1989129" cy="969581"/>
      </dsp:txXfrm>
    </dsp:sp>
    <dsp:sp modelId="{CCA4D2AB-1F0A-4412-A870-44A55931E8DB}">
      <dsp:nvSpPr>
        <dsp:cNvPr id="0" name=""/>
        <dsp:cNvSpPr/>
      </dsp:nvSpPr>
      <dsp:spPr>
        <a:xfrm>
          <a:off x="2106063" y="196228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962289"/>
        <a:ext cx="6119559" cy="450703"/>
      </dsp:txXfrm>
    </dsp:sp>
    <dsp:sp modelId="{8DD87F4F-E4C7-4D39-A3AE-3B87872DEBD7}">
      <dsp:nvSpPr>
        <dsp:cNvPr id="0" name=""/>
        <dsp:cNvSpPr/>
      </dsp:nvSpPr>
      <dsp:spPr>
        <a:xfrm>
          <a:off x="1989129" y="2412993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F2C64-FCF5-405C-B851-9559778A1DB7}">
      <dsp:nvSpPr>
        <dsp:cNvPr id="0" name=""/>
        <dsp:cNvSpPr/>
      </dsp:nvSpPr>
      <dsp:spPr>
        <a:xfrm>
          <a:off x="2106063" y="243552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2435529"/>
        <a:ext cx="6119559" cy="450703"/>
      </dsp:txXfrm>
    </dsp:sp>
    <dsp:sp modelId="{78D0CA80-4C85-456C-8520-E53DCB1BE170}">
      <dsp:nvSpPr>
        <dsp:cNvPr id="0" name=""/>
        <dsp:cNvSpPr/>
      </dsp:nvSpPr>
      <dsp:spPr>
        <a:xfrm>
          <a:off x="1989129" y="288623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24307-2CF7-49C1-9C48-3686D6E0CD14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42795-FD9C-40A7-8729-26D69745E095}">
      <dsp:nvSpPr>
        <dsp:cNvPr id="0" name=""/>
        <dsp:cNvSpPr/>
      </dsp:nvSpPr>
      <dsp:spPr>
        <a:xfrm>
          <a:off x="0" y="2909336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Integration</a:t>
          </a:r>
          <a:endParaRPr lang="en-US" sz="1900" kern="1200" dirty="0"/>
        </a:p>
      </dsp:txBody>
      <dsp:txXfrm>
        <a:off x="0" y="2909336"/>
        <a:ext cx="1989129" cy="969581"/>
      </dsp:txXfrm>
    </dsp:sp>
    <dsp:sp modelId="{52C2BACE-6794-4612-8802-A7142F6D2531}">
      <dsp:nvSpPr>
        <dsp:cNvPr id="0" name=""/>
        <dsp:cNvSpPr/>
      </dsp:nvSpPr>
      <dsp:spPr>
        <a:xfrm>
          <a:off x="2106063" y="2931871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Delivered, maintained, enhanced by Ellucian; tailored by you</a:t>
          </a:r>
        </a:p>
      </dsp:txBody>
      <dsp:txXfrm>
        <a:off x="2106063" y="2931871"/>
        <a:ext cx="6119559" cy="450703"/>
      </dsp:txXfrm>
    </dsp:sp>
    <dsp:sp modelId="{5BFFF917-63F4-4EA8-9EFC-539D76051B85}">
      <dsp:nvSpPr>
        <dsp:cNvPr id="0" name=""/>
        <dsp:cNvSpPr/>
      </dsp:nvSpPr>
      <dsp:spPr>
        <a:xfrm>
          <a:off x="1989129" y="3382575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1D36-20AD-4A66-ABA0-17CEF1DDB5F5}">
      <dsp:nvSpPr>
        <dsp:cNvPr id="0" name=""/>
        <dsp:cNvSpPr/>
      </dsp:nvSpPr>
      <dsp:spPr>
        <a:xfrm>
          <a:off x="2106063" y="3405110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Powered by web services; automated integration</a:t>
          </a:r>
        </a:p>
      </dsp:txBody>
      <dsp:txXfrm>
        <a:off x="2106063" y="3405110"/>
        <a:ext cx="6119559" cy="450703"/>
      </dsp:txXfrm>
    </dsp:sp>
    <dsp:sp modelId="{FB087E1B-2F0D-4AE6-8DCD-EACD33EC21A8}">
      <dsp:nvSpPr>
        <dsp:cNvPr id="0" name=""/>
        <dsp:cNvSpPr/>
      </dsp:nvSpPr>
      <dsp:spPr>
        <a:xfrm>
          <a:off x="1989129" y="3855814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199751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1997514" cy="969581"/>
      </dsp:txXfrm>
    </dsp:sp>
    <dsp:sp modelId="{4D67FF58-7F20-4259-95EE-0F1780409606}">
      <dsp:nvSpPr>
        <dsp:cNvPr id="0" name=""/>
        <dsp:cNvSpPr/>
      </dsp:nvSpPr>
      <dsp:spPr>
        <a:xfrm>
          <a:off x="2114328" y="3901452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Review performance of marketing send</a:t>
          </a:r>
          <a:endParaRPr lang="en-US" sz="1700" kern="1200" dirty="0"/>
        </a:p>
      </dsp:txBody>
      <dsp:txXfrm>
        <a:off x="2114328" y="3901452"/>
        <a:ext cx="6113250" cy="450703"/>
      </dsp:txXfrm>
    </dsp:sp>
    <dsp:sp modelId="{14592986-BF3F-460F-BD4A-8697A24F1B7D}">
      <dsp:nvSpPr>
        <dsp:cNvPr id="0" name=""/>
        <dsp:cNvSpPr/>
      </dsp:nvSpPr>
      <dsp:spPr>
        <a:xfrm>
          <a:off x="1997514" y="4352156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119C0-E385-446F-94CD-1AF4A417DB08}">
      <dsp:nvSpPr>
        <dsp:cNvPr id="0" name=""/>
        <dsp:cNvSpPr/>
      </dsp:nvSpPr>
      <dsp:spPr>
        <a:xfrm>
          <a:off x="2114328" y="4374691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Target messaging using geo-radius and measure impact of campaign on yield</a:t>
          </a:r>
          <a:endParaRPr lang="en-US" sz="1700" kern="1200" dirty="0"/>
        </a:p>
      </dsp:txBody>
      <dsp:txXfrm>
        <a:off x="2114328" y="4374691"/>
        <a:ext cx="6113250" cy="450703"/>
      </dsp:txXfrm>
    </dsp:sp>
    <dsp:sp modelId="{6E4AE174-11A6-498D-9BF7-94EB6937643C}">
      <dsp:nvSpPr>
        <dsp:cNvPr id="0" name=""/>
        <dsp:cNvSpPr/>
      </dsp:nvSpPr>
      <dsp:spPr>
        <a:xfrm>
          <a:off x="1997514" y="4825395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i="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8726C-BEC8-483B-B126-14BC76F52CD2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A3776-C40A-40EE-9B7F-67845EE328D6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9C637690-69B6-4D94-94BF-205C7B9F3B87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FE698C6D-1365-4FAC-B4DD-8453202D4F36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EA8C8-38B7-4166-8D48-C7A0A9C4CC2C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59899B38-02B2-43B3-B7A2-1B2B4EEEBAE0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1989129" cy="969581"/>
      </dsp:txXfrm>
    </dsp:sp>
    <dsp:sp modelId="{CCA4D2AB-1F0A-4412-A870-44A55931E8DB}">
      <dsp:nvSpPr>
        <dsp:cNvPr id="0" name=""/>
        <dsp:cNvSpPr/>
      </dsp:nvSpPr>
      <dsp:spPr>
        <a:xfrm>
          <a:off x="2106063" y="196228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962289"/>
        <a:ext cx="6119559" cy="450703"/>
      </dsp:txXfrm>
    </dsp:sp>
    <dsp:sp modelId="{8DD87F4F-E4C7-4D39-A3AE-3B87872DEBD7}">
      <dsp:nvSpPr>
        <dsp:cNvPr id="0" name=""/>
        <dsp:cNvSpPr/>
      </dsp:nvSpPr>
      <dsp:spPr>
        <a:xfrm>
          <a:off x="1989129" y="2412993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F2C64-FCF5-405C-B851-9559778A1DB7}">
      <dsp:nvSpPr>
        <dsp:cNvPr id="0" name=""/>
        <dsp:cNvSpPr/>
      </dsp:nvSpPr>
      <dsp:spPr>
        <a:xfrm>
          <a:off x="2106063" y="2435529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More time on meaningful engagement; prioritize your efforts; comprehensive view of touch points and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2435529"/>
        <a:ext cx="6119559" cy="450703"/>
      </dsp:txXfrm>
    </dsp:sp>
    <dsp:sp modelId="{78D0CA80-4C85-456C-8520-E53DCB1BE170}">
      <dsp:nvSpPr>
        <dsp:cNvPr id="0" name=""/>
        <dsp:cNvSpPr/>
      </dsp:nvSpPr>
      <dsp:spPr>
        <a:xfrm>
          <a:off x="1989129" y="288623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20DDF-8C29-4A07-9632-836C73BCBC7E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FB77A-E93D-4B07-8953-B84644EAD1BF}">
      <dsp:nvSpPr>
        <dsp:cNvPr id="0" name=""/>
        <dsp:cNvSpPr/>
      </dsp:nvSpPr>
      <dsp:spPr>
        <a:xfrm>
          <a:off x="0" y="2909336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Integration</a:t>
          </a:r>
          <a:endParaRPr lang="en-US" sz="1900" kern="1200" dirty="0"/>
        </a:p>
      </dsp:txBody>
      <dsp:txXfrm>
        <a:off x="0" y="2909336"/>
        <a:ext cx="1989129" cy="969581"/>
      </dsp:txXfrm>
    </dsp:sp>
    <dsp:sp modelId="{318BF373-E582-4570-A0AF-C001D562E607}">
      <dsp:nvSpPr>
        <dsp:cNvPr id="0" name=""/>
        <dsp:cNvSpPr/>
      </dsp:nvSpPr>
      <dsp:spPr>
        <a:xfrm>
          <a:off x="2106063" y="2931871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Delivered, maintained, enhanced by Ellucian; tailored by you</a:t>
          </a:r>
        </a:p>
      </dsp:txBody>
      <dsp:txXfrm>
        <a:off x="2106063" y="2931871"/>
        <a:ext cx="6119559" cy="450703"/>
      </dsp:txXfrm>
    </dsp:sp>
    <dsp:sp modelId="{42D27334-4EF9-46EB-8464-97D26E3BA6FE}">
      <dsp:nvSpPr>
        <dsp:cNvPr id="0" name=""/>
        <dsp:cNvSpPr/>
      </dsp:nvSpPr>
      <dsp:spPr>
        <a:xfrm>
          <a:off x="1989129" y="3382575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4B893-8EFB-4552-A790-EB1966808B83}">
      <dsp:nvSpPr>
        <dsp:cNvPr id="0" name=""/>
        <dsp:cNvSpPr/>
      </dsp:nvSpPr>
      <dsp:spPr>
        <a:xfrm>
          <a:off x="2106063" y="3405110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Powered by web services; automated integration</a:t>
          </a:r>
        </a:p>
      </dsp:txBody>
      <dsp:txXfrm>
        <a:off x="2106063" y="3405110"/>
        <a:ext cx="6119559" cy="450703"/>
      </dsp:txXfrm>
    </dsp:sp>
    <dsp:sp modelId="{BF9FE300-A633-4767-8595-F7081229D5B8}">
      <dsp:nvSpPr>
        <dsp:cNvPr id="0" name=""/>
        <dsp:cNvSpPr/>
      </dsp:nvSpPr>
      <dsp:spPr>
        <a:xfrm>
          <a:off x="1989129" y="3855814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199751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1997514" cy="969581"/>
      </dsp:txXfrm>
    </dsp:sp>
    <dsp:sp modelId="{4D67FF58-7F20-4259-95EE-0F1780409606}">
      <dsp:nvSpPr>
        <dsp:cNvPr id="0" name=""/>
        <dsp:cNvSpPr/>
      </dsp:nvSpPr>
      <dsp:spPr>
        <a:xfrm>
          <a:off x="2114328" y="3901452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Easily assess if you’re reaching your audience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4328" y="3901452"/>
        <a:ext cx="6113250" cy="450703"/>
      </dsp:txXfrm>
    </dsp:sp>
    <dsp:sp modelId="{14592986-BF3F-460F-BD4A-8697A24F1B7D}">
      <dsp:nvSpPr>
        <dsp:cNvPr id="0" name=""/>
        <dsp:cNvSpPr/>
      </dsp:nvSpPr>
      <dsp:spPr>
        <a:xfrm>
          <a:off x="1997514" y="4352156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119C0-E385-446F-94CD-1AF4A417DB08}">
      <dsp:nvSpPr>
        <dsp:cNvPr id="0" name=""/>
        <dsp:cNvSpPr/>
      </dsp:nvSpPr>
      <dsp:spPr>
        <a:xfrm>
          <a:off x="2114328" y="4374691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Instant ability to gauge impact; data to drive future outreach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4328" y="4374691"/>
        <a:ext cx="6113250" cy="450703"/>
      </dsp:txXfrm>
    </dsp:sp>
    <dsp:sp modelId="{6E4AE174-11A6-498D-9BF7-94EB6937643C}">
      <dsp:nvSpPr>
        <dsp:cNvPr id="0" name=""/>
        <dsp:cNvSpPr/>
      </dsp:nvSpPr>
      <dsp:spPr>
        <a:xfrm>
          <a:off x="1997514" y="4825395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E9D8-FE5A-4F00-9647-84DF0C03215C}">
      <dsp:nvSpPr>
        <dsp:cNvPr id="0" name=""/>
        <dsp:cNvSpPr/>
      </dsp:nvSpPr>
      <dsp:spPr>
        <a:xfrm>
          <a:off x="5750" y="1018306"/>
          <a:ext cx="2483486" cy="1853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Sends will occur on a specific day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Automated execution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Catch-ups and drips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Template-based</a:t>
          </a:r>
          <a:endParaRPr lang="en-US" sz="1900" kern="1200" dirty="0"/>
        </a:p>
      </dsp:txBody>
      <dsp:txXfrm>
        <a:off x="49188" y="1061744"/>
        <a:ext cx="2396610" cy="1810432"/>
      </dsp:txXfrm>
    </dsp:sp>
    <dsp:sp modelId="{27182CC5-C797-49E8-B400-4AEAA7B488CE}">
      <dsp:nvSpPr>
        <dsp:cNvPr id="0" name=""/>
        <dsp:cNvSpPr/>
      </dsp:nvSpPr>
      <dsp:spPr>
        <a:xfrm>
          <a:off x="5750" y="2872176"/>
          <a:ext cx="2483486" cy="797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Date-driven</a:t>
          </a:r>
          <a:endParaRPr lang="en-US" sz="2900" kern="1200" dirty="0"/>
        </a:p>
      </dsp:txBody>
      <dsp:txXfrm>
        <a:off x="5750" y="2872176"/>
        <a:ext cx="1748934" cy="797164"/>
      </dsp:txXfrm>
    </dsp:sp>
    <dsp:sp modelId="{5FD508B2-4111-427B-BD51-920DE826B35A}">
      <dsp:nvSpPr>
        <dsp:cNvPr id="0" name=""/>
        <dsp:cNvSpPr/>
      </dsp:nvSpPr>
      <dsp:spPr>
        <a:xfrm>
          <a:off x="1824938" y="2998798"/>
          <a:ext cx="869220" cy="869220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2F2D-35D6-4A9D-939A-8CDB7A809E72}">
      <dsp:nvSpPr>
        <dsp:cNvPr id="0" name=""/>
        <dsp:cNvSpPr/>
      </dsp:nvSpPr>
      <dsp:spPr>
        <a:xfrm>
          <a:off x="2909502" y="1018306"/>
          <a:ext cx="2483486" cy="1853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49603"/>
              <a:satOff val="10545"/>
              <a:lumOff val="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Executes based on an action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Automated sends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Template-based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Goes beyond correspondence</a:t>
          </a:r>
          <a:endParaRPr lang="en-US" sz="1900" kern="1200" dirty="0"/>
        </a:p>
      </dsp:txBody>
      <dsp:txXfrm>
        <a:off x="2952940" y="1061744"/>
        <a:ext cx="2396610" cy="1810432"/>
      </dsp:txXfrm>
    </dsp:sp>
    <dsp:sp modelId="{4CEBD581-70E5-45B0-8E79-393A973E9562}">
      <dsp:nvSpPr>
        <dsp:cNvPr id="0" name=""/>
        <dsp:cNvSpPr/>
      </dsp:nvSpPr>
      <dsp:spPr>
        <a:xfrm>
          <a:off x="2909502" y="2872176"/>
          <a:ext cx="2483486" cy="797164"/>
        </a:xfrm>
        <a:prstGeom prst="rect">
          <a:avLst/>
        </a:prstGeom>
        <a:solidFill>
          <a:schemeClr val="accent5">
            <a:hueOff val="-5649603"/>
            <a:satOff val="10545"/>
            <a:lumOff val="10392"/>
            <a:alphaOff val="0"/>
          </a:schemeClr>
        </a:solidFill>
        <a:ln w="25400" cap="flat" cmpd="sng" algn="ctr">
          <a:solidFill>
            <a:schemeClr val="accent5">
              <a:hueOff val="-5649603"/>
              <a:satOff val="10545"/>
              <a:lumOff val="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Triggered</a:t>
          </a:r>
          <a:endParaRPr lang="en-US" sz="2900" kern="1200" dirty="0"/>
        </a:p>
      </dsp:txBody>
      <dsp:txXfrm>
        <a:off x="2909502" y="2872176"/>
        <a:ext cx="1748934" cy="797164"/>
      </dsp:txXfrm>
    </dsp:sp>
    <dsp:sp modelId="{97860384-2672-4315-838A-021C9D743674}">
      <dsp:nvSpPr>
        <dsp:cNvPr id="0" name=""/>
        <dsp:cNvSpPr/>
      </dsp:nvSpPr>
      <dsp:spPr>
        <a:xfrm>
          <a:off x="4728690" y="2998798"/>
          <a:ext cx="869220" cy="869220"/>
        </a:xfrm>
        <a:prstGeom prst="ellipse">
          <a:avLst/>
        </a:prstGeom>
        <a:solidFill>
          <a:schemeClr val="accent5">
            <a:tint val="40000"/>
            <a:alpha val="90000"/>
            <a:hueOff val="-5363920"/>
            <a:satOff val="22082"/>
            <a:lumOff val="25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CE2EA-EF64-48DF-A5CA-9CCD89B85D73}">
      <dsp:nvSpPr>
        <dsp:cNvPr id="0" name=""/>
        <dsp:cNvSpPr/>
      </dsp:nvSpPr>
      <dsp:spPr>
        <a:xfrm>
          <a:off x="5813254" y="1018306"/>
          <a:ext cx="2483486" cy="1853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299206"/>
              <a:satOff val="21090"/>
              <a:lumOff val="2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Manual sends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Individual or mass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Template-based or on-the-fly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Direct vs. white-listed</a:t>
          </a:r>
          <a:endParaRPr lang="en-US" sz="1900" kern="1200" dirty="0"/>
        </a:p>
      </dsp:txBody>
      <dsp:txXfrm>
        <a:off x="5856692" y="1061744"/>
        <a:ext cx="2396610" cy="1810432"/>
      </dsp:txXfrm>
    </dsp:sp>
    <dsp:sp modelId="{7EDA8AE3-D0FA-4201-B4E7-C2D317CA3EDD}">
      <dsp:nvSpPr>
        <dsp:cNvPr id="0" name=""/>
        <dsp:cNvSpPr/>
      </dsp:nvSpPr>
      <dsp:spPr>
        <a:xfrm>
          <a:off x="5813254" y="2872176"/>
          <a:ext cx="2483486" cy="797164"/>
        </a:xfrm>
        <a:prstGeom prst="rect">
          <a:avLst/>
        </a:prstGeom>
        <a:solidFill>
          <a:schemeClr val="accent5">
            <a:hueOff val="-11299206"/>
            <a:satOff val="21090"/>
            <a:lumOff val="20784"/>
            <a:alphaOff val="0"/>
          </a:schemeClr>
        </a:solidFill>
        <a:ln w="25400" cap="flat" cmpd="sng" algn="ctr">
          <a:solidFill>
            <a:schemeClr val="accent5">
              <a:hueOff val="-11299206"/>
              <a:satOff val="21090"/>
              <a:lumOff val="2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Ad-hoc</a:t>
          </a:r>
          <a:endParaRPr lang="en-US" sz="2900" kern="1200" dirty="0"/>
        </a:p>
      </dsp:txBody>
      <dsp:txXfrm>
        <a:off x="5813254" y="2872176"/>
        <a:ext cx="1748934" cy="797164"/>
      </dsp:txXfrm>
    </dsp:sp>
    <dsp:sp modelId="{D249DAB5-AE94-4A46-9BD0-E557EFE259E2}">
      <dsp:nvSpPr>
        <dsp:cNvPr id="0" name=""/>
        <dsp:cNvSpPr/>
      </dsp:nvSpPr>
      <dsp:spPr>
        <a:xfrm>
          <a:off x="7632442" y="2998798"/>
          <a:ext cx="869220" cy="869220"/>
        </a:xfrm>
        <a:prstGeom prst="ellipse">
          <a:avLst/>
        </a:prstGeom>
        <a:solidFill>
          <a:schemeClr val="accent5">
            <a:tint val="40000"/>
            <a:alpha val="90000"/>
            <a:hueOff val="-10727840"/>
            <a:satOff val="44165"/>
            <a:lumOff val="517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E1805-489C-461D-9D96-C5E9EB4D7CEA}">
      <dsp:nvSpPr>
        <dsp:cNvPr id="0" name=""/>
        <dsp:cNvSpPr/>
      </dsp:nvSpPr>
      <dsp:spPr>
        <a:xfrm>
          <a:off x="0" y="88832"/>
          <a:ext cx="8686800" cy="1212908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917F0-944D-4710-A513-91851B3F32C2}">
      <dsp:nvSpPr>
        <dsp:cNvPr id="0" name=""/>
        <dsp:cNvSpPr/>
      </dsp:nvSpPr>
      <dsp:spPr>
        <a:xfrm>
          <a:off x="7183308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Add/drop or census date</a:t>
          </a:r>
          <a:endParaRPr lang="en-US" sz="1100" b="1" kern="1200" dirty="0"/>
        </a:p>
      </dsp:txBody>
      <dsp:txXfrm>
        <a:off x="7183308" y="1126187"/>
        <a:ext cx="771971" cy="673703"/>
      </dsp:txXfrm>
    </dsp:sp>
    <dsp:sp modelId="{C3A9252C-191D-409E-BA68-A2238E35BB57}">
      <dsp:nvSpPr>
        <dsp:cNvPr id="0" name=""/>
        <dsp:cNvSpPr/>
      </dsp:nvSpPr>
      <dsp:spPr>
        <a:xfrm>
          <a:off x="6256942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Enrolled</a:t>
          </a:r>
          <a:endParaRPr lang="en-US" sz="1100" b="1" kern="1200" dirty="0"/>
        </a:p>
      </dsp:txBody>
      <dsp:txXfrm>
        <a:off x="6256942" y="1126187"/>
        <a:ext cx="771971" cy="673703"/>
      </dsp:txXfrm>
    </dsp:sp>
    <dsp:sp modelId="{634055B2-1C2D-4314-9112-0DAAFDE32299}">
      <dsp:nvSpPr>
        <dsp:cNvPr id="0" name=""/>
        <dsp:cNvSpPr/>
      </dsp:nvSpPr>
      <dsp:spPr>
        <a:xfrm>
          <a:off x="5330577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Registered</a:t>
          </a:r>
          <a:endParaRPr lang="en-US" sz="1100" b="1" kern="1200" dirty="0"/>
        </a:p>
      </dsp:txBody>
      <dsp:txXfrm>
        <a:off x="5330577" y="1126187"/>
        <a:ext cx="771971" cy="673703"/>
      </dsp:txXfrm>
    </dsp:sp>
    <dsp:sp modelId="{19CC87AE-20A8-4E8F-A7E5-6F89C0D5FC3A}">
      <dsp:nvSpPr>
        <dsp:cNvPr id="0" name=""/>
        <dsp:cNvSpPr/>
      </dsp:nvSpPr>
      <dsp:spPr>
        <a:xfrm>
          <a:off x="4404211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Confirmed/ Deposit</a:t>
          </a:r>
          <a:endParaRPr lang="en-US" sz="1100" b="1" kern="1200" dirty="0"/>
        </a:p>
      </dsp:txBody>
      <dsp:txXfrm>
        <a:off x="4404211" y="1126187"/>
        <a:ext cx="771971" cy="673703"/>
      </dsp:txXfrm>
    </dsp:sp>
    <dsp:sp modelId="{CFAF8FE7-A751-4967-B295-52CDC5B5EFEF}">
      <dsp:nvSpPr>
        <dsp:cNvPr id="0" name=""/>
        <dsp:cNvSpPr/>
      </dsp:nvSpPr>
      <dsp:spPr>
        <a:xfrm>
          <a:off x="3477845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Admitted</a:t>
          </a:r>
          <a:endParaRPr lang="en-US" sz="1100" b="1" kern="1200" dirty="0"/>
        </a:p>
      </dsp:txBody>
      <dsp:txXfrm>
        <a:off x="3477845" y="1126187"/>
        <a:ext cx="771971" cy="673703"/>
      </dsp:txXfrm>
    </dsp:sp>
    <dsp:sp modelId="{D3E0711C-A23B-4D98-A36E-3E42D6210700}">
      <dsp:nvSpPr>
        <dsp:cNvPr id="0" name=""/>
        <dsp:cNvSpPr/>
      </dsp:nvSpPr>
      <dsp:spPr>
        <a:xfrm>
          <a:off x="2551479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Application Complete</a:t>
          </a:r>
          <a:endParaRPr lang="en-US" sz="1100" b="1" kern="1200" dirty="0"/>
        </a:p>
      </dsp:txBody>
      <dsp:txXfrm>
        <a:off x="2551479" y="1126187"/>
        <a:ext cx="771971" cy="673703"/>
      </dsp:txXfrm>
    </dsp:sp>
    <dsp:sp modelId="{8854D221-346D-4239-B009-B52AC8035283}">
      <dsp:nvSpPr>
        <dsp:cNvPr id="0" name=""/>
        <dsp:cNvSpPr/>
      </dsp:nvSpPr>
      <dsp:spPr>
        <a:xfrm>
          <a:off x="1625114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Application Started</a:t>
          </a:r>
          <a:endParaRPr lang="en-US" sz="1100" b="1" kern="1200" dirty="0"/>
        </a:p>
      </dsp:txBody>
      <dsp:txXfrm>
        <a:off x="1625114" y="1126187"/>
        <a:ext cx="771971" cy="673703"/>
      </dsp:txXfrm>
    </dsp:sp>
    <dsp:sp modelId="{8C709729-1F87-44AB-A3CF-E5433779BC22}">
      <dsp:nvSpPr>
        <dsp:cNvPr id="0" name=""/>
        <dsp:cNvSpPr/>
      </dsp:nvSpPr>
      <dsp:spPr>
        <a:xfrm>
          <a:off x="698748" y="1126187"/>
          <a:ext cx="771971" cy="67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Inquiry</a:t>
          </a:r>
          <a:endParaRPr lang="en-US" sz="1100" b="1" kern="1200" dirty="0"/>
        </a:p>
      </dsp:txBody>
      <dsp:txXfrm>
        <a:off x="698748" y="1126187"/>
        <a:ext cx="771971" cy="6737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DE5BD-27F5-40BF-BB11-2617BEE1B8C3}">
      <dsp:nvSpPr>
        <dsp:cNvPr id="0" name=""/>
        <dsp:cNvSpPr/>
      </dsp:nvSpPr>
      <dsp:spPr>
        <a:xfrm>
          <a:off x="685703" y="0"/>
          <a:ext cx="7771309" cy="1404964"/>
        </a:xfrm>
        <a:prstGeom prst="rightArrow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01883-F16D-444D-AE07-DF07DB2827CD}">
      <dsp:nvSpPr>
        <dsp:cNvPr id="0" name=""/>
        <dsp:cNvSpPr/>
      </dsp:nvSpPr>
      <dsp:spPr>
        <a:xfrm>
          <a:off x="1059918" y="421489"/>
          <a:ext cx="2742815" cy="561985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Prospects/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Applicants</a:t>
          </a:r>
          <a:endParaRPr lang="en-US" sz="1200" kern="1200" dirty="0"/>
        </a:p>
      </dsp:txBody>
      <dsp:txXfrm>
        <a:off x="1087352" y="448923"/>
        <a:ext cx="2687947" cy="507117"/>
      </dsp:txXfrm>
    </dsp:sp>
    <dsp:sp modelId="{9A0DA1F4-1943-4F3E-A7D3-63C256C89CD1}">
      <dsp:nvSpPr>
        <dsp:cNvPr id="0" name=""/>
        <dsp:cNvSpPr/>
      </dsp:nvSpPr>
      <dsp:spPr>
        <a:xfrm>
          <a:off x="5271220" y="421489"/>
          <a:ext cx="2742815" cy="561985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Confirmed Applicants and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Students</a:t>
          </a:r>
          <a:endParaRPr lang="en-US" sz="1200" kern="1200" dirty="0"/>
        </a:p>
      </dsp:txBody>
      <dsp:txXfrm>
        <a:off x="5298654" y="448923"/>
        <a:ext cx="2687947" cy="5071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D54F-6ED8-4205-9097-60C9786A8FFB}">
      <dsp:nvSpPr>
        <dsp:cNvPr id="0" name=""/>
        <dsp:cNvSpPr/>
      </dsp:nvSpPr>
      <dsp:spPr>
        <a:xfrm rot="5400000">
          <a:off x="5034852" y="-2012244"/>
          <a:ext cx="1251249" cy="559328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Predefined transactions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Triggers to automate the flow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Field mappings</a:t>
          </a:r>
          <a:endParaRPr lang="en-US" sz="1700" kern="1200" dirty="0"/>
        </a:p>
      </dsp:txBody>
      <dsp:txXfrm rot="-5400000">
        <a:off x="2863833" y="219856"/>
        <a:ext cx="5532208" cy="1129087"/>
      </dsp:txXfrm>
    </dsp:sp>
    <dsp:sp modelId="{9EE63C47-340A-47BA-B692-1B17F2D48CBD}">
      <dsp:nvSpPr>
        <dsp:cNvPr id="0" name=""/>
        <dsp:cNvSpPr/>
      </dsp:nvSpPr>
      <dsp:spPr>
        <a:xfrm>
          <a:off x="268" y="2369"/>
          <a:ext cx="2863563" cy="1564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Optimized flow of data between the two systems</a:t>
          </a:r>
          <a:endParaRPr lang="en-US" sz="2500" kern="1200" dirty="0"/>
        </a:p>
      </dsp:txBody>
      <dsp:txXfrm>
        <a:off x="76619" y="78720"/>
        <a:ext cx="2710861" cy="1411359"/>
      </dsp:txXfrm>
    </dsp:sp>
    <dsp:sp modelId="{269F4864-0B89-42B4-900E-8333F15C9985}">
      <dsp:nvSpPr>
        <dsp:cNvPr id="0" name=""/>
        <dsp:cNvSpPr/>
      </dsp:nvSpPr>
      <dsp:spPr>
        <a:xfrm rot="5400000">
          <a:off x="5035390" y="-369990"/>
          <a:ext cx="1251249" cy="5593311"/>
        </a:xfrm>
        <a:prstGeom prst="round2SameRect">
          <a:avLst/>
        </a:prstGeom>
        <a:solidFill>
          <a:schemeClr val="accent2">
            <a:tint val="40000"/>
            <a:alpha val="90000"/>
            <a:hueOff val="-184194"/>
            <a:satOff val="-1747"/>
            <a:lumOff val="-31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84194"/>
              <a:satOff val="-1747"/>
              <a:lumOff val="-3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Configuration Settings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Out of the box and custom workflows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Flexible rules</a:t>
          </a:r>
          <a:endParaRPr lang="en-US" sz="1700" kern="1200" dirty="0"/>
        </a:p>
      </dsp:txBody>
      <dsp:txXfrm rot="-5400000">
        <a:off x="2864360" y="1862121"/>
        <a:ext cx="5532230" cy="1129087"/>
      </dsp:txXfrm>
    </dsp:sp>
    <dsp:sp modelId="{716653A7-5E29-4EB5-AB19-88D87469D594}">
      <dsp:nvSpPr>
        <dsp:cNvPr id="0" name=""/>
        <dsp:cNvSpPr/>
      </dsp:nvSpPr>
      <dsp:spPr>
        <a:xfrm>
          <a:off x="268" y="1644634"/>
          <a:ext cx="2864090" cy="1564061"/>
        </a:xfrm>
        <a:prstGeom prst="roundRect">
          <a:avLst/>
        </a:prstGeom>
        <a:solidFill>
          <a:schemeClr val="accent2">
            <a:hueOff val="-159326"/>
            <a:satOff val="-2436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Configurability to support your business processes</a:t>
          </a:r>
          <a:endParaRPr lang="en-US" sz="2500" kern="1200" dirty="0"/>
        </a:p>
      </dsp:txBody>
      <dsp:txXfrm>
        <a:off x="76619" y="1720985"/>
        <a:ext cx="2711388" cy="1411359"/>
      </dsp:txXfrm>
    </dsp:sp>
    <dsp:sp modelId="{5CF96B67-1354-4422-9E7A-6565DF22769D}">
      <dsp:nvSpPr>
        <dsp:cNvPr id="0" name=""/>
        <dsp:cNvSpPr/>
      </dsp:nvSpPr>
      <dsp:spPr>
        <a:xfrm rot="5400000">
          <a:off x="5027822" y="1264446"/>
          <a:ext cx="1251249" cy="5608967"/>
        </a:xfrm>
        <a:prstGeom prst="round2SameRect">
          <a:avLst/>
        </a:prstGeom>
        <a:solidFill>
          <a:schemeClr val="accent2">
            <a:tint val="40000"/>
            <a:alpha val="90000"/>
            <a:hueOff val="-368388"/>
            <a:satOff val="-3494"/>
            <a:lumOff val="-63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68388"/>
              <a:satOff val="-3494"/>
              <a:lumOff val="-6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Banner validation codes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Banner prospect data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Common matching rules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eCommerce</a:t>
          </a:r>
          <a:r>
            <a:rPr lang="en-US" sz="1700" kern="1200" dirty="0" smtClean="0"/>
            <a:t> payment processors</a:t>
          </a:r>
          <a:endParaRPr lang="en-US" sz="1700" kern="1200" dirty="0"/>
        </a:p>
      </dsp:txBody>
      <dsp:txXfrm rot="-5400000">
        <a:off x="2848964" y="3504386"/>
        <a:ext cx="5547886" cy="1129087"/>
      </dsp:txXfrm>
    </dsp:sp>
    <dsp:sp modelId="{D3C332A1-839C-4E8A-9453-85786159C9F2}">
      <dsp:nvSpPr>
        <dsp:cNvPr id="0" name=""/>
        <dsp:cNvSpPr/>
      </dsp:nvSpPr>
      <dsp:spPr>
        <a:xfrm>
          <a:off x="268" y="3286899"/>
          <a:ext cx="2848695" cy="1564061"/>
        </a:xfrm>
        <a:prstGeom prst="roundRect">
          <a:avLst/>
        </a:prstGeom>
        <a:solidFill>
          <a:schemeClr val="accent2">
            <a:hueOff val="-318651"/>
            <a:satOff val="-4872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Leveraging your investments in Banner</a:t>
          </a:r>
          <a:endParaRPr lang="en-US" sz="2500" kern="1200" dirty="0"/>
        </a:p>
      </dsp:txBody>
      <dsp:txXfrm>
        <a:off x="76619" y="3363250"/>
        <a:ext cx="2695993" cy="141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E7480-CFAD-41C7-BA0D-5A39854075E7}">
      <dsp:nvSpPr>
        <dsp:cNvPr id="0" name=""/>
        <dsp:cNvSpPr/>
      </dsp:nvSpPr>
      <dsp:spPr>
        <a:xfrm>
          <a:off x="638" y="781217"/>
          <a:ext cx="2490895" cy="1494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Ability to identify and engage best-fit prospects</a:t>
          </a:r>
          <a:endParaRPr lang="en-US" sz="2400" kern="1200" dirty="0"/>
        </a:p>
      </dsp:txBody>
      <dsp:txXfrm>
        <a:off x="638" y="781217"/>
        <a:ext cx="2490895" cy="1494537"/>
      </dsp:txXfrm>
    </dsp:sp>
    <dsp:sp modelId="{5310A608-8539-44E0-BD00-7414CD50D14E}">
      <dsp:nvSpPr>
        <dsp:cNvPr id="0" name=""/>
        <dsp:cNvSpPr/>
      </dsp:nvSpPr>
      <dsp:spPr>
        <a:xfrm>
          <a:off x="2740623" y="781217"/>
          <a:ext cx="2490895" cy="14945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Personalized campaigns</a:t>
          </a:r>
          <a:endParaRPr lang="en-US" sz="2400" kern="1200" dirty="0"/>
        </a:p>
      </dsp:txBody>
      <dsp:txXfrm>
        <a:off x="2740623" y="781217"/>
        <a:ext cx="2490895" cy="1494537"/>
      </dsp:txXfrm>
    </dsp:sp>
    <dsp:sp modelId="{FBFC0CCD-FE0C-42AC-926C-BF3D79FD468F}">
      <dsp:nvSpPr>
        <dsp:cNvPr id="0" name=""/>
        <dsp:cNvSpPr/>
      </dsp:nvSpPr>
      <dsp:spPr>
        <a:xfrm>
          <a:off x="638" y="2524844"/>
          <a:ext cx="2490895" cy="14945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Gain efficiencies in business processes &amp; use of staff time </a:t>
          </a:r>
          <a:endParaRPr lang="en-US" sz="2400" kern="1200" dirty="0"/>
        </a:p>
      </dsp:txBody>
      <dsp:txXfrm>
        <a:off x="638" y="2524844"/>
        <a:ext cx="2490895" cy="1494537"/>
      </dsp:txXfrm>
    </dsp:sp>
    <dsp:sp modelId="{B0D2F228-55CD-46EB-9E17-F8BB6A0747A6}">
      <dsp:nvSpPr>
        <dsp:cNvPr id="0" name=""/>
        <dsp:cNvSpPr/>
      </dsp:nvSpPr>
      <dsp:spPr>
        <a:xfrm>
          <a:off x="2740623" y="2524844"/>
          <a:ext cx="2490895" cy="1494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Meaningful information available in real time</a:t>
          </a:r>
          <a:endParaRPr lang="en-US" sz="2400" kern="1200" dirty="0"/>
        </a:p>
      </dsp:txBody>
      <dsp:txXfrm>
        <a:off x="2740623" y="2524844"/>
        <a:ext cx="2490895" cy="14945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E1805-489C-461D-9D96-C5E9EB4D7CEA}">
      <dsp:nvSpPr>
        <dsp:cNvPr id="0" name=""/>
        <dsp:cNvSpPr/>
      </dsp:nvSpPr>
      <dsp:spPr>
        <a:xfrm>
          <a:off x="0" y="1"/>
          <a:ext cx="8507412" cy="874550"/>
        </a:xfrm>
        <a:prstGeom prst="rightArrow">
          <a:avLst/>
        </a:prstGeom>
        <a:solidFill>
          <a:srgbClr val="4B205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917F0-944D-4710-A513-91851B3F32C2}">
      <dsp:nvSpPr>
        <dsp:cNvPr id="0" name=""/>
        <dsp:cNvSpPr/>
      </dsp:nvSpPr>
      <dsp:spPr>
        <a:xfrm>
          <a:off x="6847519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Add/drop or census date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847519" y="1042422"/>
        <a:ext cx="741490" cy="485763"/>
      </dsp:txXfrm>
    </dsp:sp>
    <dsp:sp modelId="{C3A9252C-191D-409E-BA68-A2238E35BB57}">
      <dsp:nvSpPr>
        <dsp:cNvPr id="0" name=""/>
        <dsp:cNvSpPr/>
      </dsp:nvSpPr>
      <dsp:spPr>
        <a:xfrm>
          <a:off x="5918913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Enrolled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918913" y="1042422"/>
        <a:ext cx="741490" cy="485763"/>
      </dsp:txXfrm>
    </dsp:sp>
    <dsp:sp modelId="{634055B2-1C2D-4314-9112-0DAAFDE32299}">
      <dsp:nvSpPr>
        <dsp:cNvPr id="0" name=""/>
        <dsp:cNvSpPr/>
      </dsp:nvSpPr>
      <dsp:spPr>
        <a:xfrm>
          <a:off x="4976500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Registered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976500" y="1042422"/>
        <a:ext cx="741490" cy="485763"/>
      </dsp:txXfrm>
    </dsp:sp>
    <dsp:sp modelId="{19CC87AE-20A8-4E8F-A7E5-6F89C0D5FC3A}">
      <dsp:nvSpPr>
        <dsp:cNvPr id="0" name=""/>
        <dsp:cNvSpPr/>
      </dsp:nvSpPr>
      <dsp:spPr>
        <a:xfrm>
          <a:off x="4040427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Confirmed/ Deposit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040427" y="1042422"/>
        <a:ext cx="741490" cy="485763"/>
      </dsp:txXfrm>
    </dsp:sp>
    <dsp:sp modelId="{CFAF8FE7-A751-4967-B295-52CDC5B5EFEF}">
      <dsp:nvSpPr>
        <dsp:cNvPr id="0" name=""/>
        <dsp:cNvSpPr/>
      </dsp:nvSpPr>
      <dsp:spPr>
        <a:xfrm>
          <a:off x="3090555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Admitted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090555" y="1042422"/>
        <a:ext cx="741490" cy="485763"/>
      </dsp:txXfrm>
    </dsp:sp>
    <dsp:sp modelId="{D3E0711C-A23B-4D98-A36E-3E42D6210700}">
      <dsp:nvSpPr>
        <dsp:cNvPr id="0" name=""/>
        <dsp:cNvSpPr/>
      </dsp:nvSpPr>
      <dsp:spPr>
        <a:xfrm>
          <a:off x="2172575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Application Complete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172575" y="1042422"/>
        <a:ext cx="741490" cy="485763"/>
      </dsp:txXfrm>
    </dsp:sp>
    <dsp:sp modelId="{8854D221-346D-4239-B009-B52AC8035283}">
      <dsp:nvSpPr>
        <dsp:cNvPr id="0" name=""/>
        <dsp:cNvSpPr/>
      </dsp:nvSpPr>
      <dsp:spPr>
        <a:xfrm>
          <a:off x="1234871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Application Started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34871" y="1042422"/>
        <a:ext cx="741490" cy="485763"/>
      </dsp:txXfrm>
    </dsp:sp>
    <dsp:sp modelId="{8C709729-1F87-44AB-A3CF-E5433779BC22}">
      <dsp:nvSpPr>
        <dsp:cNvPr id="0" name=""/>
        <dsp:cNvSpPr/>
      </dsp:nvSpPr>
      <dsp:spPr>
        <a:xfrm>
          <a:off x="266766" y="1042422"/>
          <a:ext cx="741490" cy="48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Inquiry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6766" y="1042422"/>
        <a:ext cx="741490" cy="485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0B044-9CC5-45A8-84DC-DE372B159686}">
      <dsp:nvSpPr>
        <dsp:cNvPr id="0" name=""/>
        <dsp:cNvSpPr/>
      </dsp:nvSpPr>
      <dsp:spPr>
        <a:xfrm>
          <a:off x="415636" y="0"/>
          <a:ext cx="4710545" cy="369454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1580B-69BD-476D-A805-BFD80D18CCE8}">
      <dsp:nvSpPr>
        <dsp:cNvPr id="0" name=""/>
        <dsp:cNvSpPr/>
      </dsp:nvSpPr>
      <dsp:spPr>
        <a:xfrm>
          <a:off x="0" y="1108363"/>
          <a:ext cx="5541818" cy="14778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Ellucian Recruiter is </a:t>
          </a:r>
          <a:r>
            <a:rPr lang="en-US" sz="2400" kern="1200" dirty="0" smtClean="0"/>
            <a:t>a comprehensive solution that supports the entire recruiting and admissions lifecycle.</a:t>
          </a:r>
          <a:endParaRPr lang="en-US" sz="2400" kern="1200" dirty="0"/>
        </a:p>
      </dsp:txBody>
      <dsp:txXfrm>
        <a:off x="72141" y="1180504"/>
        <a:ext cx="5397536" cy="1333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930DB-330A-4CD3-9DCE-8995DF4A0804}">
      <dsp:nvSpPr>
        <dsp:cNvPr id="0" name=""/>
        <dsp:cNvSpPr/>
      </dsp:nvSpPr>
      <dsp:spPr>
        <a:xfrm>
          <a:off x="479380" y="0"/>
          <a:ext cx="5432983" cy="40005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25D52-0095-41B7-B8CD-16BE7DFF9CFD}">
      <dsp:nvSpPr>
        <dsp:cNvPr id="0" name=""/>
        <dsp:cNvSpPr/>
      </dsp:nvSpPr>
      <dsp:spPr>
        <a:xfrm>
          <a:off x="279638" y="1200150"/>
          <a:ext cx="5832467" cy="1600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Personalized communications that build relationships with your prospects. Powerful analytics that drive greater admissions yield. Ellucian Recruiter™ helps you find, engage, and enroll more of the right students for your institution.</a:t>
          </a:r>
          <a:endParaRPr lang="en-US" sz="1900" kern="1200" dirty="0"/>
        </a:p>
      </dsp:txBody>
      <dsp:txXfrm>
        <a:off x="357753" y="1278265"/>
        <a:ext cx="5676237" cy="1443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D3CA-442D-4432-B203-F347685E1627}">
      <dsp:nvSpPr>
        <dsp:cNvPr id="0" name=""/>
        <dsp:cNvSpPr/>
      </dsp:nvSpPr>
      <dsp:spPr>
        <a:xfrm>
          <a:off x="0" y="591"/>
          <a:ext cx="44619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D26C9-198C-459C-872D-81A72441538C}">
      <dsp:nvSpPr>
        <dsp:cNvPr id="0" name=""/>
        <dsp:cNvSpPr/>
      </dsp:nvSpPr>
      <dsp:spPr>
        <a:xfrm>
          <a:off x="0" y="591"/>
          <a:ext cx="4461933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Management personas: Executive, Director</a:t>
          </a:r>
        </a:p>
      </dsp:txBody>
      <dsp:txXfrm>
        <a:off x="0" y="591"/>
        <a:ext cx="4461933" cy="969581"/>
      </dsp:txXfrm>
    </dsp:sp>
    <dsp:sp modelId="{0FE1D2DA-8997-44F8-A192-739150EAE85A}">
      <dsp:nvSpPr>
        <dsp:cNvPr id="0" name=""/>
        <dsp:cNvSpPr/>
      </dsp:nvSpPr>
      <dsp:spPr>
        <a:xfrm>
          <a:off x="0" y="970173"/>
          <a:ext cx="446193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0CEBA-BCFA-4183-A34F-3EE43883BDCE}">
      <dsp:nvSpPr>
        <dsp:cNvPr id="0" name=""/>
        <dsp:cNvSpPr/>
      </dsp:nvSpPr>
      <dsp:spPr>
        <a:xfrm>
          <a:off x="0" y="970173"/>
          <a:ext cx="4461933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Future student persona</a:t>
          </a:r>
          <a:endParaRPr lang="en-US" sz="2400" kern="1200" dirty="0" smtClean="0"/>
        </a:p>
      </dsp:txBody>
      <dsp:txXfrm>
        <a:off x="0" y="970173"/>
        <a:ext cx="4461933" cy="969581"/>
      </dsp:txXfrm>
    </dsp:sp>
    <dsp:sp modelId="{14E5BC9C-07D6-4F11-B6D6-475F63EEBCD8}">
      <dsp:nvSpPr>
        <dsp:cNvPr id="0" name=""/>
        <dsp:cNvSpPr/>
      </dsp:nvSpPr>
      <dsp:spPr>
        <a:xfrm>
          <a:off x="0" y="1939754"/>
          <a:ext cx="446193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63547-545E-4B8B-A20A-3D5D7FCD0529}">
      <dsp:nvSpPr>
        <dsp:cNvPr id="0" name=""/>
        <dsp:cNvSpPr/>
      </dsp:nvSpPr>
      <dsp:spPr>
        <a:xfrm>
          <a:off x="0" y="1939754"/>
          <a:ext cx="4461933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Counselor persona</a:t>
          </a:r>
        </a:p>
      </dsp:txBody>
      <dsp:txXfrm>
        <a:off x="0" y="1939754"/>
        <a:ext cx="4461933" cy="969581"/>
      </dsp:txXfrm>
    </dsp:sp>
    <dsp:sp modelId="{5910F691-1517-4884-BB5A-7AA3A836BD45}">
      <dsp:nvSpPr>
        <dsp:cNvPr id="0" name=""/>
        <dsp:cNvSpPr/>
      </dsp:nvSpPr>
      <dsp:spPr>
        <a:xfrm>
          <a:off x="0" y="2909336"/>
          <a:ext cx="44619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0A3AB-2343-462F-A41C-3A6740D8B1AF}">
      <dsp:nvSpPr>
        <dsp:cNvPr id="0" name=""/>
        <dsp:cNvSpPr/>
      </dsp:nvSpPr>
      <dsp:spPr>
        <a:xfrm>
          <a:off x="0" y="2909336"/>
          <a:ext cx="4461933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Ellucian Recruiter and </a:t>
          </a:r>
          <a:r>
            <a:rPr lang="en-US" sz="2400" kern="1200" dirty="0" smtClean="0">
              <a:solidFill>
                <a:srgbClr val="FF0000"/>
              </a:solidFill>
            </a:rPr>
            <a:t>Banner</a:t>
          </a:r>
          <a:r>
            <a:rPr lang="en-US" sz="2400" kern="1200" dirty="0" smtClean="0"/>
            <a:t> integration</a:t>
          </a:r>
        </a:p>
      </dsp:txBody>
      <dsp:txXfrm>
        <a:off x="0" y="2909336"/>
        <a:ext cx="4461933" cy="969581"/>
      </dsp:txXfrm>
    </dsp:sp>
    <dsp:sp modelId="{5AB6F279-214C-4086-91DB-0D568CCF8D9F}">
      <dsp:nvSpPr>
        <dsp:cNvPr id="0" name=""/>
        <dsp:cNvSpPr/>
      </dsp:nvSpPr>
      <dsp:spPr>
        <a:xfrm>
          <a:off x="0" y="3878917"/>
          <a:ext cx="446193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C3722-8137-4C8F-A209-78A75132EA0D}">
      <dsp:nvSpPr>
        <dsp:cNvPr id="0" name=""/>
        <dsp:cNvSpPr/>
      </dsp:nvSpPr>
      <dsp:spPr>
        <a:xfrm>
          <a:off x="0" y="3878917"/>
          <a:ext cx="4461933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Communications expert persona</a:t>
          </a:r>
          <a:endParaRPr lang="en-US" sz="2400" kern="1200" dirty="0"/>
        </a:p>
      </dsp:txBody>
      <dsp:txXfrm>
        <a:off x="0" y="3878917"/>
        <a:ext cx="4461933" cy="969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Access role-based dashboards</a:t>
          </a:r>
          <a:endParaRPr lang="en-US" sz="1700" kern="1200" dirty="0"/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Interact with dashboards to manage processes, gauge activity &amp; identify trends</a:t>
          </a:r>
          <a:endParaRPr lang="en-US" sz="1700" kern="1200" dirty="0"/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1701D-6F41-44AD-A578-9019AFBD2C4E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C6C6C-F028-4887-BC57-8161C80AB0F1}">
      <dsp:nvSpPr>
        <dsp:cNvPr id="0" name=""/>
        <dsp:cNvSpPr/>
      </dsp:nvSpPr>
      <dsp:spPr>
        <a:xfrm>
          <a:off x="0" y="970173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2099864" cy="969581"/>
      </dsp:txXfrm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2099864" cy="969581"/>
      </dsp:txXfrm>
    </dsp:sp>
    <dsp:sp modelId="{4E7563F6-85CC-4DAD-9BA1-53AFF04AC7AA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7682-813E-431A-A371-4AC75FAA1FBC}">
      <dsp:nvSpPr>
        <dsp:cNvPr id="0" name=""/>
        <dsp:cNvSpPr/>
      </dsp:nvSpPr>
      <dsp:spPr>
        <a:xfrm>
          <a:off x="0" y="2909336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Integration</a:t>
          </a:r>
          <a:endParaRPr lang="en-US" sz="1900" kern="1200" dirty="0"/>
        </a:p>
      </dsp:txBody>
      <dsp:txXfrm>
        <a:off x="0" y="2909336"/>
        <a:ext cx="2099864" cy="969581"/>
      </dsp:txXfrm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72EFB41B-00B9-45B3-9ECA-54295E08EA6D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23127"/>
        <a:ext cx="6113250" cy="450703"/>
      </dsp:txXfrm>
    </dsp:sp>
    <dsp:sp modelId="{48C92263-E0E2-4FC0-9329-BD793176A82D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C2C4-D9A5-43AF-BC7E-D717F94B990B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77EC7BE5-B8CC-44FA-A8A6-A94F1CAFCBCD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2BF0D-7EE6-4297-AF6A-46C8F4F8DBF8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5B5B-CC15-4FC6-821A-4D29480F5079}">
      <dsp:nvSpPr>
        <dsp:cNvPr id="0" name=""/>
        <dsp:cNvSpPr/>
      </dsp:nvSpPr>
      <dsp:spPr>
        <a:xfrm>
          <a:off x="0" y="970173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2099864" cy="969581"/>
      </dsp:txXfrm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2099864" cy="969581"/>
      </dsp:txXfrm>
    </dsp:sp>
    <dsp:sp modelId="{4A976B2E-878C-4F8E-8561-1524A3BF9CCB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A28B1-CB1A-4D7F-92C2-452EBBC65223}">
      <dsp:nvSpPr>
        <dsp:cNvPr id="0" name=""/>
        <dsp:cNvSpPr/>
      </dsp:nvSpPr>
      <dsp:spPr>
        <a:xfrm>
          <a:off x="0" y="2909336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Integration</a:t>
          </a:r>
          <a:endParaRPr lang="en-US" sz="1900" kern="1200" dirty="0"/>
        </a:p>
      </dsp:txBody>
      <dsp:txXfrm>
        <a:off x="0" y="2909336"/>
        <a:ext cx="2099864" cy="969581"/>
      </dsp:txXfrm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8FAF9D60-B8A8-470B-A66E-BE4E860F28A5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/>
        </a:p>
      </dsp:txBody>
      <dsp:txXfrm>
        <a:off x="2112022" y="23127"/>
        <a:ext cx="6113250" cy="450703"/>
      </dsp:txXfrm>
    </dsp:sp>
    <dsp:sp modelId="{98B114D0-ED8A-4891-B6AC-7539E753B42E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B5B04-A662-4DD4-B1A3-8FE32A39ECE2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118BB2AB-DC99-4097-8477-830738BFE072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1DF39-70F7-466D-8117-77B8F837AF39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0390A-3CB1-49A8-BDB5-0B99ED378374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296963A5-AE53-4D62-BEFC-7460EB4E33EB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Inquire and apply</a:t>
          </a:r>
          <a:endParaRPr lang="en-US" sz="1700" kern="1200" dirty="0"/>
        </a:p>
      </dsp:txBody>
      <dsp:txXfrm>
        <a:off x="2106063" y="992708"/>
        <a:ext cx="6119559" cy="450703"/>
      </dsp:txXfrm>
    </dsp:sp>
    <dsp:sp modelId="{6E304FC8-FD5A-4C6F-92F6-ABF546EAF65A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9C5E4-867E-466A-A159-8B737125D7BB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Event search and register</a:t>
          </a:r>
          <a:endParaRPr lang="en-US" sz="1700" kern="1200" dirty="0"/>
        </a:p>
      </dsp:txBody>
      <dsp:txXfrm>
        <a:off x="2106063" y="1465947"/>
        <a:ext cx="6119559" cy="450703"/>
      </dsp:txXfrm>
    </dsp:sp>
    <dsp:sp modelId="{B550F8A2-C380-48E0-B81A-E81E2FF14B0B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2099864" cy="969581"/>
      </dsp:txXfrm>
    </dsp:sp>
    <dsp:sp modelId="{4753269F-AFEA-4033-8E7A-24FD11ADCC02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0A7E7-E0D5-4BE0-806A-74C0B8CD7285}">
      <dsp:nvSpPr>
        <dsp:cNvPr id="0" name=""/>
        <dsp:cNvSpPr/>
      </dsp:nvSpPr>
      <dsp:spPr>
        <a:xfrm>
          <a:off x="0" y="2909336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Integration</a:t>
          </a:r>
          <a:endParaRPr lang="en-US" sz="1900" kern="1200" dirty="0"/>
        </a:p>
      </dsp:txBody>
      <dsp:txXfrm>
        <a:off x="0" y="2909336"/>
        <a:ext cx="2099864" cy="969581"/>
      </dsp:txXfrm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03B2-DF12-461A-9B47-4FA9047778C8}">
      <dsp:nvSpPr>
        <dsp:cNvPr id="0" name=""/>
        <dsp:cNvSpPr/>
      </dsp:nvSpPr>
      <dsp:spPr>
        <a:xfrm>
          <a:off x="0" y="59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B24D-F617-4B4C-AFBC-146A92FAAB8B}">
      <dsp:nvSpPr>
        <dsp:cNvPr id="0" name=""/>
        <dsp:cNvSpPr/>
      </dsp:nvSpPr>
      <dsp:spPr>
        <a:xfrm>
          <a:off x="0" y="591"/>
          <a:ext cx="199520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personas</a:t>
          </a:r>
          <a:endParaRPr lang="en-US" sz="1900" kern="1200" dirty="0"/>
        </a:p>
      </dsp:txBody>
      <dsp:txXfrm>
        <a:off x="0" y="591"/>
        <a:ext cx="1995209" cy="969581"/>
      </dsp:txXfrm>
    </dsp:sp>
    <dsp:sp modelId="{B9E3CCE3-CB54-4F13-BEEB-A029734431F0}">
      <dsp:nvSpPr>
        <dsp:cNvPr id="0" name=""/>
        <dsp:cNvSpPr/>
      </dsp:nvSpPr>
      <dsp:spPr>
        <a:xfrm>
          <a:off x="2112022" y="23127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Relevant data at your fingertips</a:t>
          </a:r>
          <a:endParaRPr lang="en-US" sz="1700" kern="1200" dirty="0"/>
        </a:p>
      </dsp:txBody>
      <dsp:txXfrm>
        <a:off x="2112022" y="23127"/>
        <a:ext cx="6113250" cy="450703"/>
      </dsp:txXfrm>
    </dsp:sp>
    <dsp:sp modelId="{7C3295CE-E97E-4F4D-8CDA-57536F8798CE}">
      <dsp:nvSpPr>
        <dsp:cNvPr id="0" name=""/>
        <dsp:cNvSpPr/>
      </dsp:nvSpPr>
      <dsp:spPr>
        <a:xfrm>
          <a:off x="1995209" y="47383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A171A-E31A-43FD-A78A-D3B9F8367107}">
      <dsp:nvSpPr>
        <dsp:cNvPr id="0" name=""/>
        <dsp:cNvSpPr/>
      </dsp:nvSpPr>
      <dsp:spPr>
        <a:xfrm>
          <a:off x="2112022" y="496366"/>
          <a:ext cx="6113250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chemeClr val="accent1"/>
              </a:solidFill>
            </a:rPr>
            <a:t>Immediate visibility; immediate action; instant ability to measure progress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12022" y="496366"/>
        <a:ext cx="6113250" cy="450703"/>
      </dsp:txXfrm>
    </dsp:sp>
    <dsp:sp modelId="{47FC9825-DD58-4F05-B363-3D116223F3E0}">
      <dsp:nvSpPr>
        <dsp:cNvPr id="0" name=""/>
        <dsp:cNvSpPr/>
      </dsp:nvSpPr>
      <dsp:spPr>
        <a:xfrm>
          <a:off x="1995209" y="947070"/>
          <a:ext cx="6230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98C54-6EE0-4550-AAD5-BB2A1AF2A6BB}">
      <dsp:nvSpPr>
        <dsp:cNvPr id="0" name=""/>
        <dsp:cNvSpPr/>
      </dsp:nvSpPr>
      <dsp:spPr>
        <a:xfrm>
          <a:off x="0" y="970173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43F03-9419-4F11-9D18-3FE6164DAB01}">
      <dsp:nvSpPr>
        <dsp:cNvPr id="0" name=""/>
        <dsp:cNvSpPr/>
      </dsp:nvSpPr>
      <dsp:spPr>
        <a:xfrm>
          <a:off x="0" y="970173"/>
          <a:ext cx="1989129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student persona</a:t>
          </a:r>
          <a:endParaRPr lang="en-US" sz="1900" kern="1200" dirty="0"/>
        </a:p>
      </dsp:txBody>
      <dsp:txXfrm>
        <a:off x="0" y="970173"/>
        <a:ext cx="1989129" cy="969581"/>
      </dsp:txXfrm>
    </dsp:sp>
    <dsp:sp modelId="{53BB2443-993B-4C39-A191-5455FAADB81A}">
      <dsp:nvSpPr>
        <dsp:cNvPr id="0" name=""/>
        <dsp:cNvSpPr/>
      </dsp:nvSpPr>
      <dsp:spPr>
        <a:xfrm>
          <a:off x="2106063" y="992708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Easy to use; easy to see what’s next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992708"/>
        <a:ext cx="6119559" cy="450703"/>
      </dsp:txXfrm>
    </dsp:sp>
    <dsp:sp modelId="{7B260079-5330-4C2D-9EE7-8AC599F3EDF6}">
      <dsp:nvSpPr>
        <dsp:cNvPr id="0" name=""/>
        <dsp:cNvSpPr/>
      </dsp:nvSpPr>
      <dsp:spPr>
        <a:xfrm>
          <a:off x="1989129" y="1443412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C8E23-C5D6-4DC5-8C09-8143B75C3F09}">
      <dsp:nvSpPr>
        <dsp:cNvPr id="0" name=""/>
        <dsp:cNvSpPr/>
      </dsp:nvSpPr>
      <dsp:spPr>
        <a:xfrm>
          <a:off x="2106063" y="1465947"/>
          <a:ext cx="6119559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1"/>
              </a:solidFill>
            </a:rPr>
            <a:t>Personalized and dynamic</a:t>
          </a:r>
          <a:endParaRPr lang="en-US" sz="1700" kern="1200" dirty="0">
            <a:solidFill>
              <a:schemeClr val="accent1"/>
            </a:solidFill>
          </a:endParaRPr>
        </a:p>
      </dsp:txBody>
      <dsp:txXfrm>
        <a:off x="2106063" y="1465947"/>
        <a:ext cx="6119559" cy="450703"/>
      </dsp:txXfrm>
    </dsp:sp>
    <dsp:sp modelId="{AF089E10-60BC-4602-AB22-AEFD405366DD}">
      <dsp:nvSpPr>
        <dsp:cNvPr id="0" name=""/>
        <dsp:cNvSpPr/>
      </dsp:nvSpPr>
      <dsp:spPr>
        <a:xfrm>
          <a:off x="1989129" y="1916651"/>
          <a:ext cx="6236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CE8E-0170-4B37-8A03-2739D50CADA9}">
      <dsp:nvSpPr>
        <dsp:cNvPr id="0" name=""/>
        <dsp:cNvSpPr/>
      </dsp:nvSpPr>
      <dsp:spPr>
        <a:xfrm>
          <a:off x="0" y="1939754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0C678-16D0-4539-A0D9-CE34AD5A6EFD}">
      <dsp:nvSpPr>
        <dsp:cNvPr id="0" name=""/>
        <dsp:cNvSpPr/>
      </dsp:nvSpPr>
      <dsp:spPr>
        <a:xfrm>
          <a:off x="0" y="1939754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Counselor persona</a:t>
          </a:r>
          <a:endParaRPr lang="en-US" sz="1900" kern="1200" dirty="0"/>
        </a:p>
      </dsp:txBody>
      <dsp:txXfrm>
        <a:off x="0" y="1939754"/>
        <a:ext cx="2099864" cy="969581"/>
      </dsp:txXfrm>
    </dsp:sp>
    <dsp:sp modelId="{7122006E-AE2E-4FC5-A7D5-883A359ACBB5}">
      <dsp:nvSpPr>
        <dsp:cNvPr id="0" name=""/>
        <dsp:cNvSpPr/>
      </dsp:nvSpPr>
      <dsp:spPr>
        <a:xfrm>
          <a:off x="0" y="2909336"/>
          <a:ext cx="8229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95093-238E-4504-9C0B-1DAA967B1EF0}">
      <dsp:nvSpPr>
        <dsp:cNvPr id="0" name=""/>
        <dsp:cNvSpPr/>
      </dsp:nvSpPr>
      <dsp:spPr>
        <a:xfrm>
          <a:off x="0" y="2909336"/>
          <a:ext cx="2099864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Integration</a:t>
          </a:r>
          <a:endParaRPr lang="en-US" sz="1900" kern="1200" dirty="0"/>
        </a:p>
      </dsp:txBody>
      <dsp:txXfrm>
        <a:off x="0" y="2909336"/>
        <a:ext cx="2099864" cy="969581"/>
      </dsp:txXfrm>
    </dsp:sp>
    <dsp:sp modelId="{6A781DF0-5219-4AFC-9640-6DA2000E114E}">
      <dsp:nvSpPr>
        <dsp:cNvPr id="0" name=""/>
        <dsp:cNvSpPr/>
      </dsp:nvSpPr>
      <dsp:spPr>
        <a:xfrm>
          <a:off x="0" y="3878917"/>
          <a:ext cx="8229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3A1-E67B-4B6C-AED7-C1492BABE75C}">
      <dsp:nvSpPr>
        <dsp:cNvPr id="0" name=""/>
        <dsp:cNvSpPr/>
      </dsp:nvSpPr>
      <dsp:spPr>
        <a:xfrm>
          <a:off x="0" y="3878917"/>
          <a:ext cx="2110892" cy="96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Communications expert persona</a:t>
          </a:r>
          <a:endParaRPr lang="en-US" sz="1900" kern="1200" dirty="0"/>
        </a:p>
      </dsp:txBody>
      <dsp:txXfrm>
        <a:off x="0" y="3878917"/>
        <a:ext cx="2110892" cy="969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1C3D-A8AA-4397-B1F1-55E12C3AE1A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631B-F188-47A0-80CD-D42F5F56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picture</a:t>
            </a:r>
            <a:r>
              <a:rPr lang="en-US" baseline="0" dirty="0" smtClean="0"/>
              <a:t> with more relevant one if you have it, such as a photo of the client’s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631B-F188-47A0-80CD-D42F5F566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6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IDEALLY, THIS SLIDE SHOULD BE PRESENTED</a:t>
            </a:r>
            <a:r>
              <a:rPr lang="en-US" baseline="0" dirty="0" smtClean="0"/>
              <a:t> BY THE AE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519D-24C5-4BF8-850C-E69F3FE61E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Roadmap released </a:t>
            </a:r>
            <a:r>
              <a:rPr lang="en-US" smtClean="0"/>
              <a:t>in</a:t>
            </a:r>
            <a:r>
              <a:rPr lang="en-US" baseline="0" smtClean="0"/>
              <a:t> April 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slide to explain</a:t>
            </a:r>
            <a:r>
              <a:rPr lang="en-US" baseline="0" dirty="0" smtClean="0"/>
              <a:t> the different types of communication rather than just talking through without a supporting visual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0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for Colleague </a:t>
            </a:r>
            <a:r>
              <a:rPr lang="en-US" smtClean="0"/>
              <a:t>NAS</a:t>
            </a:r>
            <a:r>
              <a:rPr lang="en-US" baseline="0" smtClean="0"/>
              <a:t> demos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44993">
              <a:defRPr/>
            </a:pPr>
            <a:r>
              <a:rPr lang="en-US" smtClean="0"/>
              <a:t>RCTR/Banner </a:t>
            </a:r>
            <a:r>
              <a:rPr lang="en-US" dirty="0" smtClean="0"/>
              <a:t>Integration slide: hide/unhide</a:t>
            </a:r>
            <a:r>
              <a:rPr lang="en-US" baseline="0" dirty="0" smtClean="0"/>
              <a:t> based on the prospect scenario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Diagram provided by Jennifer Malkovich in June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0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Posted by Jennifer Malkovich to Recruiter group in Chatter on July 10, 2014.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BB0-CAEA-473F-8F99-5E7713334E7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0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Hundreds </a:t>
            </a:r>
            <a:r>
              <a:rPr lang="en-US" dirty="0"/>
              <a:t>of Recruiter data elements are mapped to comparable 1) Banner Temporary Tables and 2) Production Tables</a:t>
            </a:r>
          </a:p>
          <a:p>
            <a:endParaRPr lang="en-US" dirty="0"/>
          </a:p>
          <a:p>
            <a:r>
              <a:rPr lang="en-US" dirty="0"/>
              <a:t>The Web Service uses this mapping to identify where to load each data element</a:t>
            </a:r>
          </a:p>
          <a:p>
            <a:endParaRPr lang="en-US" dirty="0"/>
          </a:p>
          <a:p>
            <a:r>
              <a:rPr lang="en-US" dirty="0"/>
              <a:t>Records in the temp tables will then be ‘matched’ and ‘pushed’ to Banner Production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53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Recruiter sends prospect or application to Banner</a:t>
            </a:r>
          </a:p>
          <a:p>
            <a:pPr defTabSz="457141">
              <a:defRPr/>
            </a:pPr>
            <a:r>
              <a:rPr lang="en-US" dirty="0" smtClean="0"/>
              <a:t>	this includes the GUID – Committing Recruiter GUID in Banner as Additional ID triggers Banner to send ERP ID to Recruiter</a:t>
            </a:r>
          </a:p>
          <a:p>
            <a:endParaRPr lang="en-US" dirty="0" smtClean="0"/>
          </a:p>
          <a:p>
            <a:r>
              <a:rPr lang="en-US" dirty="0" smtClean="0"/>
              <a:t>Banner</a:t>
            </a:r>
            <a:r>
              <a:rPr lang="en-US" baseline="0" dirty="0" smtClean="0"/>
              <a:t> immediately sends PIDM back to Recruiter - </a:t>
            </a:r>
            <a:r>
              <a:rPr lang="en-US" sz="2000" dirty="0">
                <a:solidFill>
                  <a:schemeClr val="bg1"/>
                </a:solidFill>
              </a:rPr>
              <a:t>Banner sends the PIDM &amp; the Banner ID, but the PIDM is the unique ID </a:t>
            </a:r>
          </a:p>
          <a:p>
            <a:pPr lvl="1" algn="ctr"/>
            <a:r>
              <a:rPr lang="en-US" sz="2000" dirty="0">
                <a:solidFill>
                  <a:schemeClr val="bg1"/>
                </a:solidFill>
              </a:rPr>
              <a:t>used to link back to Banner.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the two systems are connected and the rest of the transactions can flow back and forth with assurance that they’ll land in the correct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mtClean="0">
              <a:solidFill>
                <a:prstClr val="black"/>
              </a:solidFill>
            </a:endParaRPr>
          </a:p>
          <a:p>
            <a:r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fld id="{90B1BAE0-802B-4724-B2B9-2CB5B068DA36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48</a:t>
            </a:fld>
            <a:r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Session Name</a:t>
            </a:r>
          </a:p>
          <a:p>
            <a:r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2012 Ellucian. All Rights Reserved - Confidential &amp; Proprietary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67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27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1D2A-E99A-2F4F-B8C9-28142709F87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631B-F188-47A0-80CD-D42F5F566C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631B-F188-47A0-80CD-D42F5F566C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147D-D162-464B-BA6D-548B5A0564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2585043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459690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4" y="924359"/>
            <a:ext cx="16328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89898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3024969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252666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6404135"/>
            <a:ext cx="1647977" cy="365760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75098"/>
          </a:xfrm>
        </p:spPr>
        <p:txBody>
          <a:bodyPr lIns="91440" t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1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128" y="2032584"/>
            <a:ext cx="5357003" cy="1752600"/>
          </a:xfrm>
        </p:spPr>
        <p:txBody>
          <a:bodyPr>
            <a:normAutofit/>
          </a:bodyPr>
          <a:lstStyle>
            <a:lvl1pPr marL="396875" indent="-396875" algn="l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7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76" y="1446025"/>
            <a:ext cx="8376212" cy="1470025"/>
          </a:xfrm>
        </p:spPr>
        <p:txBody>
          <a:bodyPr tIns="0" bIns="0" anchor="t" anchorCtr="0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76" y="3051544"/>
            <a:ext cx="361944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6404135"/>
            <a:ext cx="1647977" cy="3657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5988" y="3051544"/>
            <a:ext cx="3621024" cy="914400"/>
          </a:xfr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83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55941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376284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15925" y="2133600"/>
            <a:ext cx="8311896" cy="416368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 b="0">
                <a:solidFill>
                  <a:schemeClr val="tx2"/>
                </a:solidFill>
              </a:defRPr>
            </a:lvl3pPr>
            <a:lvl4pPr marL="862013" indent="-287338">
              <a:defRPr sz="1500" b="0">
                <a:solidFill>
                  <a:schemeClr val="tx2"/>
                </a:solidFill>
              </a:defRPr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26485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8204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97842"/>
            <a:ext cx="8334375" cy="2349540"/>
          </a:xfrm>
          <a:noFill/>
        </p:spPr>
        <p:txBody>
          <a:bodyPr lIns="91440" tIns="91440" rIns="91440" bIns="91440">
            <a:normAutofit/>
          </a:bodyPr>
          <a:lstStyle>
            <a:lvl1pPr>
              <a:spcBef>
                <a:spcPts val="12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4002657"/>
            <a:ext cx="9143999" cy="2104845"/>
          </a:xfrm>
        </p:spPr>
        <p:txBody>
          <a:bodyPr l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7203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37459"/>
            <a:ext cx="8229600" cy="45151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FontTx/>
              <a:buNone/>
              <a:defRPr sz="17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420" y="1888975"/>
            <a:ext cx="8457779" cy="43047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31653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2172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1243584"/>
            <a:ext cx="4081654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25" y="1872965"/>
            <a:ext cx="4081654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584"/>
            <a:ext cx="4083257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2965"/>
            <a:ext cx="4083257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720601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1243584"/>
            <a:ext cx="4081654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25" y="1872965"/>
            <a:ext cx="4081654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584"/>
            <a:ext cx="4083257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2965"/>
            <a:ext cx="4083257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5713619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4876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81870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740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Image custom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5925" y="582954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5450" y="1651000"/>
            <a:ext cx="3818746" cy="2466975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/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68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93" y="1581912"/>
            <a:ext cx="6933527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6022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8D5F248-26E6-4138-9374-F130C7466D80}" type="datetimeFigureOut">
              <a:rPr lang="en-US" smtClean="0">
                <a:solidFill>
                  <a:srgbClr val="000000"/>
                </a:solidFill>
              </a:rPr>
              <a:pPr defTabSz="914400"/>
              <a:t>9/18/2014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55950C-41DB-4FAE-ADBF-F088637CBB3A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52222" y="6323242"/>
            <a:ext cx="800922" cy="545000"/>
          </a:xfrm>
          <a:prstGeom prst="rect">
            <a:avLst/>
          </a:prstGeom>
        </p:spPr>
        <p:txBody>
          <a:bodyPr/>
          <a:lstStyle/>
          <a:p>
            <a:pPr defTabSz="914400"/>
            <a:fld id="{4723A4D5-ED90-46EA-AEBA-89262A007473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/>
          <a:lstStyle/>
          <a:p>
            <a:pPr defTabSz="914400"/>
            <a:fld id="{ACFA4F71-5444-494C-8218-292773632D2E}" type="datetime4">
              <a:rPr lang="en-US" smtClean="0">
                <a:solidFill>
                  <a:srgbClr val="000000"/>
                </a:solidFill>
              </a:rPr>
              <a:pPr defTabSz="914400"/>
              <a:t>September 18, 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64679" y="6333484"/>
            <a:ext cx="5561682" cy="534758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509414" y="1600200"/>
            <a:ext cx="640598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600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600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16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DB9A43A5-85E9-4A17-8460-5C6C0ADE71BB}" type="slidenum">
              <a:rPr lang="en-US" smtClean="0">
                <a:solidFill>
                  <a:srgbClr val="414042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1404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E871D03D-5997-4D39-AD5E-0B970149863F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9/18/2014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25660" y="1540986"/>
            <a:ext cx="2182376" cy="3950887"/>
          </a:xfrm>
          <a:ln w="3175" cmpd="sng">
            <a:noFill/>
          </a:ln>
          <a:effectLst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/>
          </p:nvPr>
        </p:nvSpPr>
        <p:spPr>
          <a:xfrm>
            <a:off x="228600" y="1540986"/>
            <a:ext cx="6491288" cy="4670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8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702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90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 Blank no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ucian logo c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99" y="6484576"/>
            <a:ext cx="1258955" cy="28452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37690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4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custom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5925" y="582954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5450" y="1651000"/>
            <a:ext cx="3818746" cy="2466975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/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4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93" y="1581912"/>
            <a:ext cx="6933527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2585043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459690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4" y="924359"/>
            <a:ext cx="16328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4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3024969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252666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4" y="6404135"/>
            <a:ext cx="1632857" cy="365760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75098"/>
          </a:xfrm>
        </p:spPr>
        <p:txBody>
          <a:bodyPr lIns="91440" t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4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3024969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252666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4" y="6404135"/>
            <a:ext cx="1632857" cy="365760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75098"/>
          </a:xfrm>
        </p:spPr>
        <p:txBody>
          <a:bodyPr lIns="91440" t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128" y="2032584"/>
            <a:ext cx="5357003" cy="1752600"/>
          </a:xfrm>
        </p:spPr>
        <p:txBody>
          <a:bodyPr>
            <a:normAutofit/>
          </a:bodyPr>
          <a:lstStyle>
            <a:lvl1pPr marL="396875" indent="-396875" algn="l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2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76" y="1446025"/>
            <a:ext cx="8376212" cy="1470025"/>
          </a:xfrm>
        </p:spPr>
        <p:txBody>
          <a:bodyPr tIns="0" bIns="0" anchor="t" anchorCtr="0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76" y="3051544"/>
            <a:ext cx="361944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4" y="6404135"/>
            <a:ext cx="1632857" cy="3657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5988" y="3051544"/>
            <a:ext cx="3621024" cy="914400"/>
          </a:xfr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403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6645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376284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15925" y="2133600"/>
            <a:ext cx="8311896" cy="416368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 b="0">
                <a:solidFill>
                  <a:schemeClr val="tx2"/>
                </a:solidFill>
              </a:defRPr>
            </a:lvl3pPr>
            <a:lvl4pPr marL="862013" indent="-287338">
              <a:defRPr sz="1500" b="0">
                <a:solidFill>
                  <a:schemeClr val="tx2"/>
                </a:solidFill>
              </a:defRPr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4792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586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97842"/>
            <a:ext cx="8334375" cy="2349540"/>
          </a:xfrm>
          <a:noFill/>
        </p:spPr>
        <p:txBody>
          <a:bodyPr lIns="91440" tIns="91440" rIns="91440" bIns="91440">
            <a:normAutofit/>
          </a:bodyPr>
          <a:lstStyle>
            <a:lvl1pPr>
              <a:spcBef>
                <a:spcPts val="12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4002657"/>
            <a:ext cx="9143999" cy="2104845"/>
          </a:xfrm>
        </p:spPr>
        <p:txBody>
          <a:bodyPr l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52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37459"/>
            <a:ext cx="8229600" cy="45151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FontTx/>
              <a:buNone/>
              <a:defRPr sz="17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420" y="1888975"/>
            <a:ext cx="8457779" cy="43047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0806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2482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1243584"/>
            <a:ext cx="4081654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25" y="1872965"/>
            <a:ext cx="4081654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584"/>
            <a:ext cx="4083257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2965"/>
            <a:ext cx="4083257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858696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628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128" y="2032584"/>
            <a:ext cx="5357003" cy="1752600"/>
          </a:xfrm>
        </p:spPr>
        <p:txBody>
          <a:bodyPr>
            <a:normAutofit/>
          </a:bodyPr>
          <a:lstStyle>
            <a:lvl1pPr marL="396875" indent="-396875" algn="l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55691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 Blank no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ucian logo 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9" y="6484576"/>
            <a:ext cx="1258955" cy="28452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14042"/>
                </a:solidFill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93631655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85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Image custom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5925" y="582954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5450" y="1651000"/>
            <a:ext cx="3818746" cy="2466975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/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1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93" y="1581912"/>
            <a:ext cx="6933527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422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ellucian logo_blend (01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74" y="3705045"/>
            <a:ext cx="8507413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75" y="5048251"/>
            <a:ext cx="8507413" cy="884164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7" name="Picture 6" descr="bar1 to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54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0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949570"/>
            <a:ext cx="8507413" cy="440089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None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0675" y="1467061"/>
            <a:ext cx="8507413" cy="48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24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64508" y="2096219"/>
            <a:ext cx="5963579" cy="401990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FontTx/>
              <a:buNone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1800"/>
            </a:lvl2pPr>
            <a:lvl3pPr marL="354013" indent="-354013">
              <a:buClr>
                <a:schemeClr val="accent1"/>
              </a:buClr>
              <a:defRPr sz="1800"/>
            </a:lvl3pPr>
            <a:lvl4pPr marL="681038" indent="-309563">
              <a:buClr>
                <a:schemeClr val="tx2"/>
              </a:buClr>
              <a:defRPr sz="1600"/>
            </a:lvl4pPr>
            <a:lvl5pPr marL="1009650" indent="-301625">
              <a:buClr>
                <a:schemeClr val="accent2"/>
              </a:buCl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55343" y="1479704"/>
            <a:ext cx="5972745" cy="434975"/>
          </a:xfrm>
        </p:spPr>
        <p:txBody>
          <a:bodyPr>
            <a:normAutofit/>
          </a:bodyPr>
          <a:lstStyle>
            <a:lvl1pPr>
              <a:buFontTx/>
              <a:buNone/>
              <a:defRPr lang="en-US" sz="2000" u="none" kern="1200" noProof="0" dirty="0" smtClean="0">
                <a:solidFill>
                  <a:srgbClr val="4F236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72596" y="1837432"/>
            <a:ext cx="5955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57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64508" y="1496957"/>
            <a:ext cx="5963579" cy="4558790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Tx/>
              <a:buNone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1100"/>
            </a:lvl2pPr>
            <a:lvl3pPr marL="354013" indent="-354013">
              <a:buClr>
                <a:schemeClr val="accent1"/>
              </a:buClr>
              <a:defRPr sz="1800"/>
            </a:lvl3pPr>
            <a:lvl4pPr marL="681038" indent="-309563">
              <a:buClr>
                <a:schemeClr val="tx2"/>
              </a:buClr>
              <a:defRPr sz="1600"/>
            </a:lvl4pPr>
            <a:lvl5pPr marL="1009650" indent="-301625">
              <a:buClr>
                <a:schemeClr val="accent2"/>
              </a:buCl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06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76" y="1446025"/>
            <a:ext cx="8376212" cy="1470025"/>
          </a:xfrm>
        </p:spPr>
        <p:txBody>
          <a:bodyPr tIns="0" bIns="0" anchor="t" anchorCtr="0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76" y="3051544"/>
            <a:ext cx="361944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llucian logo 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4" y="6404135"/>
            <a:ext cx="1632857" cy="3657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5988" y="3051544"/>
            <a:ext cx="3621024" cy="914400"/>
          </a:xfr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70" y="1463040"/>
            <a:ext cx="5964118" cy="488742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1216326"/>
            <a:ext cx="2493034" cy="5641674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defTabSz="914400">
              <a:defRPr/>
            </a:pPr>
            <a:fld id="{0E31EE65-1240-4484-ACA0-E402BE23F397}" type="slidenum">
              <a:rPr sz="800">
                <a:solidFill>
                  <a:srgbClr val="404041"/>
                </a:solidFill>
              </a:rPr>
              <a:pPr algn="l" defTabSz="914400">
                <a:defRPr/>
              </a:pPr>
              <a:t>‹#›</a:t>
            </a:fld>
            <a:endParaRPr sz="800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98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70" y="1463040"/>
            <a:ext cx="5964118" cy="488742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20675" y="1549400"/>
            <a:ext cx="2240280" cy="224028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0675" y="3978425"/>
            <a:ext cx="2240280" cy="224028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1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7959408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1" name="Picture 10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1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lle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602413" y="3799984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3" name="Picture 12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5322570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38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Colle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6344631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32687" y="0"/>
            <a:ext cx="0" cy="319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3" name="Picture 12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7959408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603048" y="494093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0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36" y="2709013"/>
            <a:ext cx="7141464" cy="694944"/>
          </a:xfrm>
          <a:solidFill>
            <a:schemeClr val="bg1"/>
          </a:solidFill>
        </p:spPr>
        <p:txBody>
          <a:bodyPr vert="horz" lIns="182880" tIns="0" rIns="18288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4040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536" y="4709160"/>
            <a:ext cx="7141464" cy="587229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4" name="Picture 13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pic>
        <p:nvPicPr>
          <p:cNvPr id="8" name="Picture 7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5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llege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597017"/>
            <a:ext cx="4256088" cy="587229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20675" y="4384606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bar1 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36" y="2703957"/>
            <a:ext cx="7141464" cy="694944"/>
          </a:xfrm>
          <a:solidFill>
            <a:schemeClr val="bg1"/>
          </a:solidFill>
        </p:spPr>
        <p:txBody>
          <a:bodyPr vert="horz" lIns="182880" tIns="0" rIns="18288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4040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34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5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0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463040"/>
            <a:ext cx="4175125" cy="4816990"/>
          </a:xfrm>
        </p:spPr>
        <p:txBody>
          <a:bodyPr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63040"/>
            <a:ext cx="4114800" cy="4816990"/>
          </a:xfrm>
        </p:spPr>
        <p:txBody>
          <a:bodyPr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lang="en-US" sz="20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63040"/>
            <a:ext cx="4176713" cy="6397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sz="2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675" y="1966826"/>
            <a:ext cx="4176713" cy="42455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3040"/>
            <a:ext cx="4183063" cy="6397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sz="2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6826"/>
            <a:ext cx="4183063" cy="42455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3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63513" y="1380227"/>
            <a:ext cx="8799512" cy="5012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52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35964" y="1540986"/>
            <a:ext cx="2240280" cy="2240280"/>
          </a:xfrm>
          <a:ln w="3175" cmpd="sng">
            <a:noFill/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5964" y="3970011"/>
            <a:ext cx="2240280" cy="2240280"/>
          </a:xfrm>
          <a:ln w="3175" cmpd="sng">
            <a:noFill/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4723A4D5-ED90-46EA-AEBA-89262A007473}" type="slidenum">
              <a:rPr lang="en-US" smtClean="0">
                <a:solidFill>
                  <a:srgbClr val="6D6E71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6D6E7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D9A12AD7-F2A5-5149-AA0B-3EC1366FA71C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September 18, 2014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Placeholder 26"/>
          <p:cNvSpPr>
            <a:spLocks noGrp="1"/>
          </p:cNvSpPr>
          <p:nvPr>
            <p:ph type="title"/>
          </p:nvPr>
        </p:nvSpPr>
        <p:spPr>
          <a:xfrm>
            <a:off x="228600" y="224591"/>
            <a:ext cx="8686800" cy="998180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29220" y="1540986"/>
            <a:ext cx="6386180" cy="46701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79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8280" y="1361440"/>
            <a:ext cx="8727005" cy="426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4723A4D5-ED90-46EA-AEBA-89262A007473}" type="slidenum">
              <a:rPr lang="en-US" smtClean="0">
                <a:solidFill>
                  <a:srgbClr val="6D6E71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6D6E7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A4FA697D-9DDE-7D46-BE0A-71FC00D84B76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September 18, 2014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88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8280" y="1361440"/>
            <a:ext cx="8727005" cy="426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172541" y="161693"/>
            <a:ext cx="8798918" cy="6534615"/>
          </a:xfrm>
          <a:prstGeom prst="roundRect">
            <a:avLst>
              <a:gd name="adj" fmla="val 186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5964" y="120543"/>
            <a:ext cx="8872071" cy="661691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2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4723A4D5-ED90-46EA-AEBA-89262A007473}" type="slidenum">
              <a:rPr lang="en-US" smtClean="0">
                <a:solidFill>
                  <a:srgbClr val="6D6E71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6D6E7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04E9E104-0579-534A-B233-06B48E6F45FC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September 18, 2014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itle Placeholder 26"/>
          <p:cNvSpPr>
            <a:spLocks noGrp="1"/>
          </p:cNvSpPr>
          <p:nvPr>
            <p:ph type="title"/>
          </p:nvPr>
        </p:nvSpPr>
        <p:spPr>
          <a:xfrm>
            <a:off x="228600" y="213413"/>
            <a:ext cx="8686800" cy="1009358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540986"/>
            <a:ext cx="8686800" cy="46701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54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8280" y="1361440"/>
            <a:ext cx="8727005" cy="426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213414"/>
            <a:ext cx="8686800" cy="59976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4723A4D5-ED90-46EA-AEBA-89262A007473}" type="slidenum">
              <a:rPr lang="en-US" smtClean="0">
                <a:solidFill>
                  <a:srgbClr val="6D6E71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6D6E7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C24764E8-6BB5-4142-8215-B380A72A5B63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September 18, 2014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29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4723A4D5-ED90-46EA-AEBA-89262A007473}" type="slidenum">
              <a:rPr lang="en-US" smtClean="0">
                <a:solidFill>
                  <a:srgbClr val="6D6E71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6D6E7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04E9E104-0579-534A-B233-06B48E6F45FC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September 18, 2014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itle Placeholder 26"/>
          <p:cNvSpPr>
            <a:spLocks noGrp="1"/>
          </p:cNvSpPr>
          <p:nvPr>
            <p:ph type="title"/>
          </p:nvPr>
        </p:nvSpPr>
        <p:spPr>
          <a:xfrm>
            <a:off x="228600" y="213413"/>
            <a:ext cx="8686800" cy="1009358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68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.png"/>
          <p:cNvPicPr>
            <a:picLocks noChangeAspect="1"/>
          </p:cNvPicPr>
          <p:nvPr userDrawn="1"/>
        </p:nvPicPr>
        <p:blipFill>
          <a:blip r:embed="rId3" cstate="print"/>
          <a:srcRect l="12099" b="4268"/>
          <a:stretch>
            <a:fillRect/>
          </a:stretch>
        </p:blipFill>
        <p:spPr>
          <a:xfrm>
            <a:off x="0" y="4465317"/>
            <a:ext cx="1840621" cy="23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85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2585043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459690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924359"/>
            <a:ext cx="164797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7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376284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15925" y="2133600"/>
            <a:ext cx="8311896" cy="416368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 b="0">
                <a:solidFill>
                  <a:schemeClr val="tx2"/>
                </a:solidFill>
              </a:defRPr>
            </a:lvl3pPr>
            <a:lvl4pPr marL="862013" indent="-287338">
              <a:defRPr sz="1500" b="0">
                <a:solidFill>
                  <a:schemeClr val="tx2"/>
                </a:solidFill>
              </a:defRPr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3024969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252666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6404135"/>
            <a:ext cx="1647977" cy="365760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75098"/>
          </a:xfrm>
        </p:spPr>
        <p:txBody>
          <a:bodyPr lIns="91440" t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11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128" y="2032584"/>
            <a:ext cx="5357003" cy="1752600"/>
          </a:xfrm>
        </p:spPr>
        <p:txBody>
          <a:bodyPr>
            <a:normAutofit/>
          </a:bodyPr>
          <a:lstStyle>
            <a:lvl1pPr marL="396875" indent="-396875" algn="l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71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76" y="1446025"/>
            <a:ext cx="8376212" cy="1470025"/>
          </a:xfrm>
        </p:spPr>
        <p:txBody>
          <a:bodyPr tIns="0" bIns="0" anchor="t" anchorCtr="0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76" y="3051544"/>
            <a:ext cx="361944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6404135"/>
            <a:ext cx="1647977" cy="3657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5988" y="3051544"/>
            <a:ext cx="3621024" cy="914400"/>
          </a:xfr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69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45379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376284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15925" y="2133600"/>
            <a:ext cx="8311896" cy="416368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 b="0">
                <a:solidFill>
                  <a:schemeClr val="tx2"/>
                </a:solidFill>
              </a:defRPr>
            </a:lvl3pPr>
            <a:lvl4pPr marL="862013" indent="-287338">
              <a:defRPr sz="1500" b="0">
                <a:solidFill>
                  <a:schemeClr val="tx2"/>
                </a:solidFill>
              </a:defRPr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07224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79584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97842"/>
            <a:ext cx="8334375" cy="2349540"/>
          </a:xfrm>
          <a:noFill/>
        </p:spPr>
        <p:txBody>
          <a:bodyPr lIns="91440" tIns="91440" rIns="91440" bIns="91440">
            <a:normAutofit/>
          </a:bodyPr>
          <a:lstStyle>
            <a:lvl1pPr>
              <a:spcBef>
                <a:spcPts val="12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4002657"/>
            <a:ext cx="9143999" cy="2104845"/>
          </a:xfrm>
        </p:spPr>
        <p:txBody>
          <a:bodyPr l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5788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37459"/>
            <a:ext cx="8229600" cy="45151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FontTx/>
              <a:buNone/>
              <a:defRPr sz="17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420" y="1888975"/>
            <a:ext cx="8457779" cy="43047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0852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44281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1243584"/>
            <a:ext cx="4081654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25" y="1872965"/>
            <a:ext cx="4081654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584"/>
            <a:ext cx="4083257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2965"/>
            <a:ext cx="4083257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105038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8735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0550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19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Image custom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5925" y="582954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5450" y="1651000"/>
            <a:ext cx="3818746" cy="2466975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/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40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93" y="1581912"/>
            <a:ext cx="6933527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01176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8D5F248-26E6-4138-9374-F130C7466D80}" type="datetimeFigureOut">
              <a:rPr lang="en-US" smtClean="0">
                <a:solidFill>
                  <a:srgbClr val="000000"/>
                </a:solidFill>
              </a:rPr>
              <a:pPr defTabSz="914400"/>
              <a:t>9/18/2014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55950C-41DB-4FAE-ADBF-F088637CBB3A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7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52222" y="6323242"/>
            <a:ext cx="800922" cy="545000"/>
          </a:xfrm>
          <a:prstGeom prst="rect">
            <a:avLst/>
          </a:prstGeom>
        </p:spPr>
        <p:txBody>
          <a:bodyPr/>
          <a:lstStyle/>
          <a:p>
            <a:pPr defTabSz="914400"/>
            <a:fld id="{4723A4D5-ED90-46EA-AEBA-89262A007473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/>
          <a:lstStyle/>
          <a:p>
            <a:pPr defTabSz="914400"/>
            <a:fld id="{ACFA4F71-5444-494C-8218-292773632D2E}" type="datetime4">
              <a:rPr lang="en-US" smtClean="0">
                <a:solidFill>
                  <a:srgbClr val="000000"/>
                </a:solidFill>
              </a:rPr>
              <a:pPr defTabSz="914400"/>
              <a:t>September 18, 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64679" y="6333484"/>
            <a:ext cx="5561682" cy="534758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509414" y="1600200"/>
            <a:ext cx="640598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600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600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3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DB9A43A5-85E9-4A17-8460-5C6C0ADE71BB}" type="slidenum">
              <a:rPr lang="en-US" smtClean="0">
                <a:solidFill>
                  <a:srgbClr val="414042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1404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E871D03D-5997-4D39-AD5E-0B970149863F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9/18/2014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25660" y="1540986"/>
            <a:ext cx="2182376" cy="3950887"/>
          </a:xfrm>
          <a:ln w="3175" cmpd="sng">
            <a:noFill/>
          </a:ln>
          <a:effectLst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/>
          </p:nvPr>
        </p:nvSpPr>
        <p:spPr>
          <a:xfrm>
            <a:off x="228600" y="1540986"/>
            <a:ext cx="6491288" cy="4670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23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2585043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459690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924359"/>
            <a:ext cx="164797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3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3024969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252666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6404135"/>
            <a:ext cx="1647977" cy="365760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75098"/>
          </a:xfrm>
        </p:spPr>
        <p:txBody>
          <a:bodyPr lIns="91440" t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91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97842"/>
            <a:ext cx="8334375" cy="2349540"/>
          </a:xfrm>
          <a:noFill/>
        </p:spPr>
        <p:txBody>
          <a:bodyPr lIns="91440" tIns="91440" rIns="91440" bIns="91440">
            <a:normAutofit/>
          </a:bodyPr>
          <a:lstStyle>
            <a:lvl1pPr>
              <a:spcBef>
                <a:spcPts val="12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4002657"/>
            <a:ext cx="9143999" cy="2104845"/>
          </a:xfrm>
        </p:spPr>
        <p:txBody>
          <a:bodyPr l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128" y="2032584"/>
            <a:ext cx="5357003" cy="1752600"/>
          </a:xfrm>
        </p:spPr>
        <p:txBody>
          <a:bodyPr>
            <a:normAutofit/>
          </a:bodyPr>
          <a:lstStyle>
            <a:lvl1pPr marL="396875" indent="-396875" algn="l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67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76" y="1446025"/>
            <a:ext cx="8376212" cy="1470025"/>
          </a:xfrm>
        </p:spPr>
        <p:txBody>
          <a:bodyPr tIns="0" bIns="0" anchor="t" anchorCtr="0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76" y="3051544"/>
            <a:ext cx="361944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6404135"/>
            <a:ext cx="1647977" cy="3657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5988" y="3051544"/>
            <a:ext cx="3621024" cy="914400"/>
          </a:xfr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822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41799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81912"/>
            <a:ext cx="8311896" cy="376284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15925" y="2133600"/>
            <a:ext cx="8311896" cy="416368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 b="0">
                <a:solidFill>
                  <a:schemeClr val="tx2"/>
                </a:solidFill>
              </a:defRPr>
            </a:lvl3pPr>
            <a:lvl4pPr marL="862013" indent="-287338">
              <a:defRPr sz="1500" b="0">
                <a:solidFill>
                  <a:schemeClr val="tx2"/>
                </a:solidFill>
              </a:defRPr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2227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92636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97842"/>
            <a:ext cx="8334375" cy="2349540"/>
          </a:xfrm>
          <a:noFill/>
        </p:spPr>
        <p:txBody>
          <a:bodyPr lIns="91440" tIns="91440" rIns="91440" bIns="91440">
            <a:normAutofit/>
          </a:bodyPr>
          <a:lstStyle>
            <a:lvl1pPr>
              <a:spcBef>
                <a:spcPts val="12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4002657"/>
            <a:ext cx="9143999" cy="2104845"/>
          </a:xfrm>
        </p:spPr>
        <p:txBody>
          <a:bodyPr lIns="91440" rIns="91440" bIns="91440"/>
          <a:lstStyle>
            <a:lvl1pPr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4522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37459"/>
            <a:ext cx="8229600" cy="45151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FontTx/>
              <a:buNone/>
              <a:defRPr sz="17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420" y="1888975"/>
            <a:ext cx="8457779" cy="43047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66348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0470"/>
            <a:ext cx="4080082" cy="4833938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92704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1243584"/>
            <a:ext cx="4081654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25" y="1872965"/>
            <a:ext cx="4081654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584"/>
            <a:ext cx="4083257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2965"/>
            <a:ext cx="4083257" cy="4253198"/>
          </a:xfrm>
        </p:spPr>
        <p:txBody>
          <a:bodyPr/>
          <a:lstStyle>
            <a:lvl1pPr>
              <a:defRPr sz="2400"/>
            </a:lvl1pPr>
            <a:lvl2pPr>
              <a:defRPr lang="en-US" sz="18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>
              <a:defRPr lang="en-US" sz="16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>
              <a:defRPr lang="en-US" sz="1500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76225" lvl="0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276225" lvl="2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276225" lvl="3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4063662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5280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143"/>
            <a:ext cx="8270875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37459"/>
            <a:ext cx="8229600" cy="45151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FontTx/>
              <a:buNone/>
              <a:defRPr sz="17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420" y="1888975"/>
            <a:ext cx="8457779" cy="43047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286477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51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Image custom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5925" y="582954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5450" y="1651000"/>
            <a:ext cx="3818746" cy="2466975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ts val="120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/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22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5143"/>
            <a:ext cx="8311896" cy="92684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93" y="1581912"/>
            <a:ext cx="6933527" cy="4833938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46764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8D5F248-26E6-4138-9374-F130C7466D80}" type="datetimeFigureOut">
              <a:rPr lang="en-US" smtClean="0">
                <a:solidFill>
                  <a:srgbClr val="000000"/>
                </a:solidFill>
              </a:rPr>
              <a:pPr defTabSz="914400"/>
              <a:t>9/18/2014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55950C-41DB-4FAE-ADBF-F088637CBB3A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24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With Image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52222" y="6323242"/>
            <a:ext cx="800922" cy="545000"/>
          </a:xfrm>
          <a:prstGeom prst="rect">
            <a:avLst/>
          </a:prstGeom>
        </p:spPr>
        <p:txBody>
          <a:bodyPr/>
          <a:lstStyle/>
          <a:p>
            <a:pPr defTabSz="914400"/>
            <a:fld id="{4723A4D5-ED90-46EA-AEBA-89262A007473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146921" y="6313000"/>
            <a:ext cx="2133600" cy="555242"/>
          </a:xfrm>
          <a:prstGeom prst="rect">
            <a:avLst/>
          </a:prstGeom>
        </p:spPr>
        <p:txBody>
          <a:bodyPr/>
          <a:lstStyle/>
          <a:p>
            <a:pPr defTabSz="914400"/>
            <a:fld id="{ACFA4F71-5444-494C-8218-292773632D2E}" type="datetime4">
              <a:rPr lang="en-US" smtClean="0">
                <a:solidFill>
                  <a:srgbClr val="000000"/>
                </a:solidFill>
              </a:rPr>
              <a:pPr defTabSz="914400"/>
              <a:t>September 18, 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64679" y="6333484"/>
            <a:ext cx="5561682" cy="534758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2509414" y="1600200"/>
            <a:ext cx="640598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28600" y="1600200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600" y="3968714"/>
            <a:ext cx="2155344" cy="2157449"/>
          </a:xfrm>
          <a:ln>
            <a:solidFill>
              <a:srgbClr val="3E1F4F"/>
            </a:solidFill>
          </a:ln>
          <a:effectLst/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DB9A43A5-85E9-4A17-8460-5C6C0ADE71BB}" type="slidenum">
              <a:rPr lang="en-US" smtClean="0">
                <a:solidFill>
                  <a:srgbClr val="414042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1404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E871D03D-5997-4D39-AD5E-0B970149863F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9/18/2014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25660" y="1540986"/>
            <a:ext cx="2182376" cy="3950887"/>
          </a:xfrm>
          <a:ln w="3175" cmpd="sng">
            <a:noFill/>
          </a:ln>
          <a:effectLst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/>
          </p:nvPr>
        </p:nvSpPr>
        <p:spPr>
          <a:xfrm>
            <a:off x="228600" y="1540986"/>
            <a:ext cx="6491288" cy="4670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361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.png"/>
          <p:cNvPicPr>
            <a:picLocks noChangeAspect="1"/>
          </p:cNvPicPr>
          <p:nvPr userDrawn="1"/>
        </p:nvPicPr>
        <p:blipFill>
          <a:blip r:embed="rId3" cstate="print"/>
          <a:srcRect l="12099" b="4268"/>
          <a:stretch>
            <a:fillRect/>
          </a:stretch>
        </p:blipFill>
        <p:spPr>
          <a:xfrm>
            <a:off x="0" y="4465317"/>
            <a:ext cx="1840621" cy="23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871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© 2012 Ellucian. All Rights Reserved - Confidential &amp; Proprietary</a:t>
            </a:r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4723A4D5-ED90-46EA-AEBA-89262A007473}" type="slidenum">
              <a:rPr lang="en-US" smtClean="0">
                <a:solidFill>
                  <a:srgbClr val="7D7D7D">
                    <a:lumMod val="20000"/>
                    <a:lumOff val="80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7D7D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pPr defTabSz="914400"/>
            <a:fld id="{B915CAD2-44EF-4DEB-A26F-997B0E6F56E9}" type="datetime4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September 18, 2014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itle Placeholder 26"/>
          <p:cNvSpPr>
            <a:spLocks noGrp="1"/>
          </p:cNvSpPr>
          <p:nvPr>
            <p:ph type="title"/>
          </p:nvPr>
        </p:nvSpPr>
        <p:spPr>
          <a:xfrm>
            <a:off x="228600" y="213413"/>
            <a:ext cx="8686800" cy="1009358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540986"/>
            <a:ext cx="8686800" cy="46701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24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8" y="2585043"/>
            <a:ext cx="8412480" cy="1470025"/>
          </a:xfrm>
        </p:spPr>
        <p:txBody>
          <a:bodyPr tIns="0" bIns="0">
            <a:noAutofit/>
          </a:bodyPr>
          <a:lstStyle>
            <a:lvl1pPr algn="l"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8" y="4459690"/>
            <a:ext cx="8412480" cy="7017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ellucian logo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4" y="924359"/>
            <a:ext cx="164797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8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1366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3" y="1583255"/>
            <a:ext cx="8311896" cy="4324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llucian logo color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2499" y="6484576"/>
            <a:ext cx="1258955" cy="284524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7933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7" r:id="rId2"/>
    <p:sldLayoutId id="2147483649" r:id="rId3"/>
    <p:sldLayoutId id="2147483699" r:id="rId4"/>
    <p:sldLayoutId id="2147483650" r:id="rId5"/>
    <p:sldLayoutId id="2147483719" r:id="rId6"/>
    <p:sldLayoutId id="2147483700" r:id="rId7"/>
    <p:sldLayoutId id="2147483701" r:id="rId8"/>
    <p:sldLayoutId id="2147483702" r:id="rId9"/>
    <p:sldLayoutId id="2147483652" r:id="rId10"/>
    <p:sldLayoutId id="2147483653" r:id="rId11"/>
    <p:sldLayoutId id="2147483654" r:id="rId12"/>
    <p:sldLayoutId id="2147483655" r:id="rId13"/>
    <p:sldLayoutId id="2147483720" r:id="rId14"/>
    <p:sldLayoutId id="2147483716" r:id="rId15"/>
    <p:sldLayoutId id="2147483698" r:id="rId16"/>
    <p:sldLayoutId id="2147483718" r:id="rId1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1366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3" y="1583255"/>
            <a:ext cx="8311896" cy="4324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llucian logo color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2499" y="6484576"/>
            <a:ext cx="1258955" cy="284524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14042"/>
                </a:solidFill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298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lucian logo_blend (01).pn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7566216" y="6484854"/>
            <a:ext cx="1261872" cy="2826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90080"/>
            <a:ext cx="8507413" cy="8229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63040"/>
            <a:ext cx="8507413" cy="48874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pic>
        <p:nvPicPr>
          <p:cNvPr id="7" name="Picture 6" descr="bar1 top.png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0" y="980071"/>
            <a:ext cx="9144000" cy="24025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defTabSz="914400">
              <a:defRPr/>
            </a:pPr>
            <a:fld id="{0E31EE65-1240-4484-ACA0-E402BE23F397}" type="slidenum">
              <a:rPr sz="800">
                <a:solidFill>
                  <a:srgbClr val="404041"/>
                </a:solidFill>
              </a:rPr>
              <a:pPr algn="l" defTabSz="914400">
                <a:defRPr/>
              </a:pPr>
              <a:t>‹#›</a:t>
            </a:fld>
            <a:endParaRPr sz="800" dirty="0">
              <a:solidFill>
                <a:srgbClr val="40404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344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900" kern="1200" dirty="0" smtClean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7338" marR="0" indent="-28733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812064"/>
        </a:buClr>
        <a:buSzTx/>
        <a:buFont typeface="Wingdings" charset="2"/>
        <a:buChar char="§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6D6E71"/>
          </a:solidFill>
          <a:effectLst/>
          <a:uLnTx/>
          <a:uFillTx/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D6E71"/>
        </a:buClr>
        <a:buSzTx/>
        <a:buFont typeface="Wingdings" charset="2"/>
        <a:buChar char="§"/>
        <a:tabLst/>
        <a:defRPr lang="en-US" sz="2800" kern="1200" noProof="0">
          <a:solidFill>
            <a:schemeClr val="tx2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B1E79"/>
        </a:buClr>
        <a:buSzTx/>
        <a:buFont typeface="Wingdings" charset="2"/>
        <a:buChar char="§"/>
        <a:tabLst/>
        <a:defRPr lang="en-US" sz="2400" kern="1200" noProof="0">
          <a:solidFill>
            <a:schemeClr val="tx2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A392C"/>
        </a:buClr>
        <a:buSzTx/>
        <a:buFont typeface="Wingdings" charset="2"/>
        <a:buChar char="§"/>
        <a:tabLst/>
        <a:defRPr lang="en-US" sz="2000" kern="1200" noProof="0">
          <a:solidFill>
            <a:schemeClr val="tx2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8D1F"/>
        </a:buClr>
        <a:buSzTx/>
        <a:buFont typeface="Wingdings" charset="2"/>
        <a:buChar char="§"/>
        <a:tabLst/>
        <a:defRPr lang="en-US" sz="2000" kern="1200" noProof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1366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3" y="1583255"/>
            <a:ext cx="8311896" cy="4324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llucian logo color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5923" y="6484576"/>
            <a:ext cx="1292107" cy="284524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14042"/>
                </a:solidFill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802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1366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3" y="1583255"/>
            <a:ext cx="8311896" cy="4324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llucian logo color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5923" y="6484576"/>
            <a:ext cx="1292107" cy="284524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14042"/>
                </a:solidFill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6926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1366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17150"/>
            <a:ext cx="8312357" cy="9268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3" y="1583255"/>
            <a:ext cx="8311896" cy="4324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Click to edit Master text styles</a:t>
            </a:r>
          </a:p>
          <a:p>
            <a:pPr marL="342900" lvl="1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Second level</a:t>
            </a:r>
          </a:p>
          <a:p>
            <a:pPr marL="342900" lvl="2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Third level</a:t>
            </a:r>
          </a:p>
          <a:p>
            <a:pPr marL="342900" lvl="3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Fourth level</a:t>
            </a:r>
          </a:p>
          <a:p>
            <a:pPr marL="342900" lvl="4" indent="-34290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ellucian logo color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5923" y="6484576"/>
            <a:ext cx="1292107" cy="284524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1907956" y="667496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14042"/>
                </a:solidFill>
              </a:rPr>
              <a:t>© 2014 ELLUCIAN. 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8077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taylor@ellucian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0.xml"/><Relationship Id="rId6" Type="http://schemas.openxmlformats.org/officeDocument/2006/relationships/diagramLayout" Target="../diagrams/layout18.xml"/><Relationship Id="rId11" Type="http://schemas.openxmlformats.org/officeDocument/2006/relationships/image" Target="../media/image37.png"/><Relationship Id="rId5" Type="http://schemas.openxmlformats.org/officeDocument/2006/relationships/diagramData" Target="../diagrams/data18.xml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diagramDrawing" Target="../diagrams/drawing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Addressing the needs of </a:t>
            </a:r>
            <a:br>
              <a:rPr lang="en-US" dirty="0"/>
            </a:br>
            <a:r>
              <a:rPr lang="en-US" dirty="0" smtClean="0"/>
              <a:t>recruiting </a:t>
            </a:r>
            <a:r>
              <a:rPr lang="en-US" dirty="0"/>
              <a:t>and admissions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470" y="4648200"/>
            <a:ext cx="8412480" cy="701736"/>
          </a:xfrm>
        </p:spPr>
        <p:txBody>
          <a:bodyPr/>
          <a:lstStyle/>
          <a:p>
            <a:r>
              <a:rPr lang="en-US" dirty="0" smtClean="0"/>
              <a:t>Ellucian Recruiter: </a:t>
            </a:r>
          </a:p>
          <a:p>
            <a:r>
              <a:rPr lang="en-US" dirty="0" smtClean="0"/>
              <a:t>Mississippi Banner User Group (MBUG) Conference 2014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b="902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382344" y="5334000"/>
            <a:ext cx="501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Jennifer Taylor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Principal Solutions Consultant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mbug.net/mbug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4668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90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1754387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208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6850523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3757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0062106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732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0500056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091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5673039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645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3240120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234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4530989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338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4167935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18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8789735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085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92" y="4325302"/>
            <a:ext cx="6205215" cy="2304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Ellucian Recruiter?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0096" y="2895600"/>
            <a:ext cx="8380333" cy="2895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 smtClean="0"/>
              <a:t>Delivered, bi-directional, automated integration between Recruiter and </a:t>
            </a:r>
            <a:r>
              <a:rPr lang="en-US" sz="1600" b="0" dirty="0" smtClean="0">
                <a:solidFill>
                  <a:srgbClr val="FF0000"/>
                </a:solidFill>
              </a:rPr>
              <a:t>Banner</a:t>
            </a:r>
            <a:r>
              <a:rPr lang="en-US" sz="1600" b="0" dirty="0" smtClean="0"/>
              <a:t>.</a:t>
            </a:r>
          </a:p>
          <a:p>
            <a:pPr algn="ctr">
              <a:spcBef>
                <a:spcPts val="0"/>
              </a:spcBef>
            </a:pPr>
            <a:endParaRPr lang="en-US" sz="1600" b="0" dirty="0" smtClean="0"/>
          </a:p>
          <a:p>
            <a:pPr lvl="0" algn="ctr">
              <a:spcBef>
                <a:spcPts val="0"/>
              </a:spcBef>
            </a:pPr>
            <a:r>
              <a:rPr lang="en-US" sz="1600" b="0" dirty="0" smtClean="0"/>
              <a:t>Able </a:t>
            </a:r>
            <a:r>
              <a:rPr lang="en-US" sz="1600" b="0" dirty="0"/>
              <a:t>to track </a:t>
            </a:r>
            <a:r>
              <a:rPr lang="en-US" sz="1600" b="0" dirty="0" smtClean="0"/>
              <a:t>&amp; target </a:t>
            </a:r>
            <a:r>
              <a:rPr lang="en-US" sz="1600" b="0" dirty="0"/>
              <a:t>key </a:t>
            </a:r>
            <a:r>
              <a:rPr lang="en-US" sz="1600" b="0" dirty="0" smtClean="0"/>
              <a:t>influencers, manage travel, gauge email marketing performance.</a:t>
            </a:r>
          </a:p>
          <a:p>
            <a:pPr lvl="0" algn="ctr">
              <a:spcBef>
                <a:spcPts val="0"/>
              </a:spcBef>
            </a:pPr>
            <a:endParaRPr lang="en-US" sz="1600" b="0" dirty="0"/>
          </a:p>
          <a:p>
            <a:pPr lvl="0" algn="ctr">
              <a:spcBef>
                <a:spcPts val="0"/>
              </a:spcBef>
            </a:pPr>
            <a:r>
              <a:rPr lang="en-US" sz="1600" b="0" dirty="0" smtClean="0"/>
              <a:t>With one instance </a:t>
            </a:r>
            <a:r>
              <a:rPr lang="en-US" sz="1600" b="0" dirty="0"/>
              <a:t>of solution, </a:t>
            </a:r>
            <a:r>
              <a:rPr lang="en-US" sz="1600" b="0" dirty="0" smtClean="0"/>
              <a:t>able to </a:t>
            </a:r>
            <a:r>
              <a:rPr lang="en-US" sz="1600" b="0" dirty="0"/>
              <a:t>support multiple segments of the </a:t>
            </a:r>
            <a:r>
              <a:rPr lang="en-US" sz="1600" b="0" dirty="0" smtClean="0"/>
              <a:t>institution. </a:t>
            </a:r>
          </a:p>
          <a:p>
            <a:pPr lvl="0" algn="ctr">
              <a:spcBef>
                <a:spcPts val="0"/>
              </a:spcBef>
            </a:pPr>
            <a:endParaRPr lang="en-US" sz="1600" b="0" dirty="0" smtClean="0"/>
          </a:p>
          <a:p>
            <a:pPr lvl="0" algn="ctr">
              <a:spcBef>
                <a:spcPts val="0"/>
              </a:spcBef>
            </a:pPr>
            <a:r>
              <a:rPr lang="en-US" sz="1600" b="0" dirty="0" smtClean="0"/>
              <a:t>Built </a:t>
            </a:r>
            <a:r>
              <a:rPr lang="en-US" sz="1600" b="0" dirty="0"/>
              <a:t>on enterprise-wide, higher </a:t>
            </a:r>
            <a:r>
              <a:rPr lang="en-US" sz="1600" b="0" dirty="0" smtClean="0"/>
              <a:t>education-specific </a:t>
            </a:r>
            <a:r>
              <a:rPr lang="en-US" sz="1600" b="0" dirty="0"/>
              <a:t>platform which ensures both robust future development </a:t>
            </a:r>
            <a:r>
              <a:rPr lang="en-US" sz="1600" b="0" dirty="0" smtClean="0"/>
              <a:t>and </a:t>
            </a:r>
            <a:r>
              <a:rPr lang="en-US" sz="1600" b="0" dirty="0"/>
              <a:t>the ability to extend the systems across the entire </a:t>
            </a:r>
            <a:r>
              <a:rPr lang="en-US" sz="1600" b="0" dirty="0" smtClean="0"/>
              <a:t>student lifecycle.</a:t>
            </a:r>
          </a:p>
          <a:p>
            <a:pPr lvl="0" algn="ctr">
              <a:spcBef>
                <a:spcPts val="0"/>
              </a:spcBef>
            </a:pPr>
            <a:endParaRPr lang="en-US" sz="1600" b="0" dirty="0" smtClean="0"/>
          </a:p>
          <a:p>
            <a:pPr algn="ctr">
              <a:spcBef>
                <a:spcPts val="0"/>
              </a:spcBef>
            </a:pPr>
            <a:endParaRPr lang="en-US" sz="1600" b="0" dirty="0" smtClean="0"/>
          </a:p>
          <a:p>
            <a:pPr algn="ctr">
              <a:spcBef>
                <a:spcPts val="0"/>
              </a:spcBef>
            </a:pPr>
            <a:endParaRPr lang="en-US" sz="1600" b="0" dirty="0" smtClean="0"/>
          </a:p>
          <a:p>
            <a:pPr algn="ctr">
              <a:spcBef>
                <a:spcPts val="0"/>
              </a:spcBef>
            </a:pPr>
            <a:endParaRPr lang="en-US" sz="1600" b="0" dirty="0" smtClean="0"/>
          </a:p>
          <a:p>
            <a:pPr algn="ctr">
              <a:spcBef>
                <a:spcPts val="0"/>
              </a:spcBef>
            </a:pPr>
            <a:endParaRPr lang="en-US" sz="1600" b="0" dirty="0"/>
          </a:p>
          <a:p>
            <a:pPr algn="ctr">
              <a:spcBef>
                <a:spcPts val="0"/>
              </a:spcBef>
            </a:pPr>
            <a:endParaRPr lang="en-US" sz="1600" b="0" dirty="0" smtClean="0"/>
          </a:p>
          <a:p>
            <a:pPr algn="ctr">
              <a:spcBef>
                <a:spcPts val="0"/>
              </a:spcBef>
            </a:pPr>
            <a:endParaRPr lang="en-US" sz="16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297140" y="1295400"/>
            <a:ext cx="1887305" cy="1132384"/>
            <a:chOff x="532" y="234388"/>
            <a:chExt cx="2076036" cy="124562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Rectangle 17"/>
            <p:cNvSpPr/>
            <p:nvPr/>
          </p:nvSpPr>
          <p:spPr>
            <a:xfrm>
              <a:off x="532" y="234388"/>
              <a:ext cx="2076036" cy="12456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32" y="234388"/>
              <a:ext cx="2076036" cy="12456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Ability to identify and engage best-fit prospects</a:t>
              </a:r>
              <a:endParaRPr lang="en-US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32766" y="1295400"/>
            <a:ext cx="1887305" cy="1132384"/>
            <a:chOff x="2284172" y="234388"/>
            <a:chExt cx="2076036" cy="124562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2284172" y="234388"/>
              <a:ext cx="2076036" cy="12456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284172" y="234388"/>
              <a:ext cx="2076036" cy="12456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Personalized campaigns</a:t>
              </a:r>
              <a:endParaRPr lang="en-US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3730" y="1295400"/>
            <a:ext cx="1887305" cy="1132384"/>
            <a:chOff x="532" y="1687614"/>
            <a:chExt cx="2076036" cy="1245622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Rectangle 13"/>
            <p:cNvSpPr/>
            <p:nvPr/>
          </p:nvSpPr>
          <p:spPr>
            <a:xfrm>
              <a:off x="532" y="1687614"/>
              <a:ext cx="2076036" cy="12456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2" y="1687614"/>
              <a:ext cx="2076036" cy="12456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Meaningful information available in real time</a:t>
              </a:r>
              <a:endParaRPr lang="en-US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2566" y="1295400"/>
            <a:ext cx="1887305" cy="1132384"/>
            <a:chOff x="2284172" y="1687614"/>
            <a:chExt cx="2076036" cy="124562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2284172" y="1687614"/>
              <a:ext cx="2076036" cy="12456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284172" y="1687614"/>
              <a:ext cx="2076036" cy="12456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Gain </a:t>
              </a:r>
              <a:r>
                <a:rPr lang="en-US" dirty="0" smtClean="0"/>
                <a:t>efficiencies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56826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lH4_YKH_vtA/TwxKSb64ryI/AAAAAAAAANI/WfOdYNGfQFQ/s1600/hazel-melbourne-street-perfo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799"/>
            <a:ext cx="5029200" cy="34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8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heartlinknetwork.com/blog/wp-content/uploads/2010/04/woman-jugg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343400" cy="51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13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20.png"/>
          <p:cNvPicPr>
            <a:picLocks noChangeAspect="1"/>
          </p:cNvPicPr>
          <p:nvPr/>
        </p:nvPicPr>
        <p:blipFill>
          <a:blip r:embed="rId3"/>
          <a:srcRect r="17441"/>
          <a:stretch>
            <a:fillRect/>
          </a:stretch>
        </p:blipFill>
        <p:spPr>
          <a:xfrm>
            <a:off x="6701762" y="2112848"/>
            <a:ext cx="2442238" cy="2712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15840"/>
            <a:ext cx="9144000" cy="14253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49266" y="533400"/>
            <a:ext cx="7370734" cy="2442941"/>
            <a:chOff x="2598941" y="3967535"/>
            <a:chExt cx="2868525" cy="794164"/>
          </a:xfrm>
        </p:grpSpPr>
        <p:sp>
          <p:nvSpPr>
            <p:cNvPr id="4" name="Rounded Rectangular Callout 3"/>
            <p:cNvSpPr/>
            <p:nvPr/>
          </p:nvSpPr>
          <p:spPr>
            <a:xfrm flipH="1">
              <a:off x="2598941" y="3967535"/>
              <a:ext cx="2868525" cy="794164"/>
            </a:xfrm>
            <a:prstGeom prst="wedgeRoundRectCallout">
              <a:avLst>
                <a:gd name="adj1" fmla="val -33296"/>
                <a:gd name="adj2" fmla="val 85202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t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28055" y="3996567"/>
              <a:ext cx="2391287" cy="677551"/>
            </a:xfrm>
            <a:prstGeom prst="rect">
              <a:avLst/>
            </a:prstGeom>
          </p:spPr>
          <p:txBody>
            <a:bodyPr wrap="square" lIns="144000" rIns="144000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3000" i="1" dirty="0">
                  <a:solidFill>
                    <a:schemeClr val="bg1"/>
                  </a:solidFill>
                </a:rPr>
                <a:t>We were actually 12% over our enrollment goal.  We attribute that success strictly to Recruiter.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458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20.png"/>
          <p:cNvPicPr>
            <a:picLocks noChangeAspect="1"/>
          </p:cNvPicPr>
          <p:nvPr/>
        </p:nvPicPr>
        <p:blipFill>
          <a:blip r:embed="rId3"/>
          <a:srcRect r="17441"/>
          <a:stretch>
            <a:fillRect/>
          </a:stretch>
        </p:blipFill>
        <p:spPr>
          <a:xfrm>
            <a:off x="6701762" y="2112848"/>
            <a:ext cx="2442238" cy="2712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15840"/>
            <a:ext cx="9144000" cy="14253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58730" y="465278"/>
            <a:ext cx="6874816" cy="3526476"/>
            <a:chOff x="2729329" y="3933961"/>
            <a:chExt cx="2607750" cy="861311"/>
          </a:xfrm>
        </p:grpSpPr>
        <p:sp>
          <p:nvSpPr>
            <p:cNvPr id="4" name="Rounded Rectangular Callout 3"/>
            <p:cNvSpPr/>
            <p:nvPr/>
          </p:nvSpPr>
          <p:spPr>
            <a:xfrm flipH="1">
              <a:off x="2729329" y="3933961"/>
              <a:ext cx="2607750" cy="861311"/>
            </a:xfrm>
            <a:prstGeom prst="wedgeRoundRectCallout">
              <a:avLst>
                <a:gd name="adj1" fmla="val -33296"/>
                <a:gd name="adj2" fmla="val 85202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t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28054" y="3987822"/>
              <a:ext cx="2391287" cy="737373"/>
            </a:xfrm>
            <a:prstGeom prst="rect">
              <a:avLst/>
            </a:prstGeom>
          </p:spPr>
          <p:txBody>
            <a:bodyPr wrap="square" lIns="144000" rIns="144000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2600" i="1" dirty="0">
                  <a:solidFill>
                    <a:schemeClr val="bg1"/>
                  </a:solidFill>
                </a:rPr>
                <a:t>We are able to substantially increase the volume and quality of communications, we’ve gone from having five touch points with a prospect to 15 or 20, without adding staff.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88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7800" y="5791200"/>
            <a:ext cx="3695640" cy="914400"/>
          </a:xfrm>
        </p:spPr>
        <p:txBody>
          <a:bodyPr anchor="b"/>
          <a:lstStyle/>
          <a:p>
            <a:r>
              <a:rPr lang="en-US" dirty="0" smtClean="0"/>
              <a:t>David Pritchett, </a:t>
            </a:r>
            <a:r>
              <a:rPr lang="en-US" dirty="0"/>
              <a:t>Account Executive</a:t>
            </a:r>
            <a:br>
              <a:rPr lang="en-US" dirty="0"/>
            </a:br>
            <a:r>
              <a:rPr lang="en-US" dirty="0" smtClean="0"/>
              <a:t>David.Pritchett@ellucian.com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 Nelson, Client Partner Tim.Nelson@ellucian.com</a:t>
            </a:r>
          </a:p>
          <a:p>
            <a:endParaRPr lang="en-US" dirty="0"/>
          </a:p>
          <a:p>
            <a:r>
              <a:rPr lang="en-US" dirty="0" smtClean="0"/>
              <a:t>Jennifer Taylor, Solutions ConsultantJennifer.Taylor@Ellucian.com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44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48" y="0"/>
            <a:ext cx="8270875" cy="926849"/>
          </a:xfrm>
        </p:spPr>
        <p:txBody>
          <a:bodyPr/>
          <a:lstStyle/>
          <a:p>
            <a:r>
              <a:rPr lang="en-US" dirty="0" smtClean="0"/>
              <a:t>Thanks for your time!</a:t>
            </a:r>
            <a:endParaRPr lang="en-US" dirty="0"/>
          </a:p>
        </p:txBody>
      </p:sp>
      <p:pic>
        <p:nvPicPr>
          <p:cNvPr id="18436" name="Picture 4" descr="http://homebusinessgreetingcards.com/wp-content/uploads/2013/05/Thank-You-Words-MultiLingual-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5" y="1285875"/>
            <a:ext cx="8789337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15925" y="5687634"/>
            <a:ext cx="8334375" cy="750058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Visit us at: Ellucian.com		</a:t>
            </a:r>
            <a:r>
              <a:rPr lang="en-US" dirty="0" smtClean="0">
                <a:sym typeface="Wingdings"/>
              </a:rPr>
              <a:t>	</a:t>
            </a:r>
            <a:r>
              <a:rPr lang="en-US" dirty="0" smtClean="0"/>
              <a:t>Email me at: </a:t>
            </a:r>
            <a:r>
              <a:rPr lang="en-US" dirty="0" smtClean="0">
                <a:hlinkClick r:id="rId3"/>
              </a:rPr>
              <a:t>jennifer.taylor@ellucian.com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8305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Iowa Community College </a:t>
            </a:r>
            <a:r>
              <a:rPr lang="en-US" dirty="0" smtClean="0">
                <a:sym typeface="Symbol"/>
              </a:rPr>
              <a:t> Success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" y="1716016"/>
            <a:ext cx="7589520" cy="4266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2448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Iowa Community College </a:t>
            </a:r>
            <a:r>
              <a:rPr lang="en-US" dirty="0" smtClean="0">
                <a:sym typeface="Symbol"/>
              </a:rPr>
              <a:t> Success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" y="1734544"/>
            <a:ext cx="7589520" cy="4229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8689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Iowa Community College </a:t>
            </a:r>
            <a:r>
              <a:rPr lang="en-US" dirty="0" smtClean="0">
                <a:sym typeface="Symbol"/>
              </a:rPr>
              <a:t> Success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" y="1339691"/>
            <a:ext cx="3574475" cy="1992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566555" y="1485900"/>
            <a:ext cx="6261533" cy="4794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 fontScale="62500" lnSpcReduction="20000"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lang="en-US" sz="28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lang="en-US" sz="24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lang="en-US" sz="20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lang="en-US" sz="20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were suffering with a 16% enrollment decline…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Some of the results we have seen since implementing Recruiter is the </a:t>
            </a:r>
            <a:r>
              <a:rPr lang="en-US" b="1" dirty="0" smtClean="0">
                <a:solidFill>
                  <a:schemeClr val="accent1"/>
                </a:solidFill>
              </a:rPr>
              <a:t>staff efficiency </a:t>
            </a:r>
            <a:r>
              <a:rPr lang="en-US" dirty="0" smtClean="0">
                <a:solidFill>
                  <a:schemeClr val="tx1"/>
                </a:solidFill>
              </a:rPr>
              <a:t>of being able to get those applications in quickly off of our website and just having that </a:t>
            </a:r>
            <a:r>
              <a:rPr lang="en-US" b="1" dirty="0" smtClean="0">
                <a:solidFill>
                  <a:schemeClr val="accent1"/>
                </a:solidFill>
              </a:rPr>
              <a:t>quick turn around </a:t>
            </a:r>
            <a:r>
              <a:rPr lang="en-US" dirty="0" smtClean="0">
                <a:solidFill>
                  <a:schemeClr val="tx1"/>
                </a:solidFill>
              </a:rPr>
              <a:t>for those workflows to kick off , those emails to go out.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As a community college we are an </a:t>
            </a:r>
            <a:r>
              <a:rPr lang="en-US" b="1" dirty="0" smtClean="0">
                <a:solidFill>
                  <a:schemeClr val="accent1"/>
                </a:solidFill>
              </a:rPr>
              <a:t>open admissions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but yet students still kind of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1"/>
                </a:solidFill>
              </a:rPr>
              <a:t>wait for those communications to be accepted </a:t>
            </a:r>
            <a:r>
              <a:rPr lang="en-US" dirty="0" smtClean="0">
                <a:solidFill>
                  <a:schemeClr val="tx1"/>
                </a:solidFill>
              </a:rPr>
              <a:t>even as we're enrolling very close to the start of term. Having that </a:t>
            </a:r>
            <a:r>
              <a:rPr lang="en-US" b="1" dirty="0" smtClean="0">
                <a:solidFill>
                  <a:schemeClr val="accent1"/>
                </a:solidFill>
              </a:rPr>
              <a:t>instantaneous response</a:t>
            </a:r>
            <a:r>
              <a:rPr lang="en-US" dirty="0" smtClean="0">
                <a:solidFill>
                  <a:schemeClr val="tx1"/>
                </a:solidFill>
              </a:rPr>
              <a:t>, our admissions staff could </a:t>
            </a:r>
            <a:r>
              <a:rPr lang="en-US" b="1" dirty="0" smtClean="0">
                <a:solidFill>
                  <a:schemeClr val="accent1"/>
                </a:solidFill>
              </a:rPr>
              <a:t>focus on high touch interactions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as opposed to those routine communications. That was really exciting to see. </a:t>
            </a:r>
          </a:p>
        </p:txBody>
      </p:sp>
    </p:spTree>
    <p:extLst>
      <p:ext uri="{BB962C8B-B14F-4D97-AF65-F5344CB8AC3E}">
        <p14:creationId xmlns:p14="http://schemas.microsoft.com/office/powerpoint/2010/main" val="3505040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client branding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61555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---www.southeast.edu-client-createaccount.aspx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8228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72965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619504"/>
              </p:ext>
            </p:extLst>
          </p:nvPr>
        </p:nvGraphicFramePr>
        <p:xfrm>
          <a:off x="224221" y="820972"/>
          <a:ext cx="8709555" cy="607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65923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DB043-525E-478A-9B50-73491B4F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61DB043-525E-478A-9B50-73491B4FA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2F6269-BBAF-438A-BAB8-B055D2217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E2F6269-BBAF-438A-BAB8-B055D2217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AC1C8-1DD1-4184-8F9A-842E9E4C3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0F0AC1C8-1DD1-4184-8F9A-842E9E4C3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4AF19-6946-40E5-86A9-C4AAD5E9A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0C4AF19-6946-40E5-86A9-C4AAD5E9A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A41-71DB-4A0F-AA5E-3EEBFAAC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7436A41-71DB-4A0F-AA5E-3EEBFAAC1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A5736-1C7E-4B48-B410-61286E6ED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65A5736-1C7E-4B48-B410-61286E6ED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EC6F2-6F52-4C79-837A-59E96374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D7EC6F2-6F52-4C79-837A-59E96374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6FE43E-4ED3-4C2C-9E80-9BB10946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86FE43E-4ED3-4C2C-9E80-9BB10946F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0CBDD-E1ED-40EE-9854-A43954E6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E00CBDD-E1ED-40EE-9854-A43954E6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EF20C-9068-4FBD-AE3C-E540A5B7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3EF20C-9068-4FBD-AE3C-E540A5B7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A7E63-D5A0-42F3-B5A7-2039D79CB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B4A7E63-D5A0-42F3-B5A7-2039D79CB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5FAA38-32A1-47A0-ABA5-CAF3F17E8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75FAA38-32A1-47A0-ABA5-CAF3F17E8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0E3EE-DE00-4537-BA7C-2C7A5ECE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E00E3EE-DE00-4537-BA7C-2C7A5ECEF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316DF-D3B7-4CFF-A00A-802E4626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E8316DF-D3B7-4CFF-A00A-802E4626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44C63-576F-4EBD-BD2E-C80AF087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1C44C63-576F-4EBD-BD2E-C80AF087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AAB79-B126-4854-8DF4-5B59CF767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FE9AAB79-B126-4854-8DF4-5B59CF767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. Bonaventure University Becoming Extraordinary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38" y="0"/>
            <a:ext cx="8262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75492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ount Type - My Be a Longhorn - UT Austi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288"/>
            <a:ext cx="9144000" cy="555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11614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ern.edu - Apply Now(1)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9" r="12239"/>
          <a:stretch/>
        </p:blipFill>
        <p:spPr>
          <a:xfrm>
            <a:off x="1967023" y="0"/>
            <a:ext cx="5124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708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07" r="14936"/>
          <a:stretch/>
        </p:blipFill>
        <p:spPr>
          <a:xfrm>
            <a:off x="1765798" y="107508"/>
            <a:ext cx="5571564" cy="6599079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59770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Recruiter Roadmap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282101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17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463" y="571500"/>
            <a:ext cx="8601075" cy="5715000"/>
            <a:chOff x="271463" y="571500"/>
            <a:chExt cx="8601075" cy="571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3" y="571500"/>
              <a:ext cx="8601075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145379" y="5269832"/>
              <a:ext cx="517358" cy="613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2373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14325"/>
            <a:ext cx="82962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6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Options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67662"/>
              </p:ext>
            </p:extLst>
          </p:nvPr>
        </p:nvGraphicFramePr>
        <p:xfrm>
          <a:off x="405345" y="1463675"/>
          <a:ext cx="8507413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kfl\AppData\Local\Microsoft\Windows\Temporary Internet Files\Content.IE5\JP6EW141\MC9004347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66" y="4519684"/>
            <a:ext cx="704994" cy="7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fl\AppData\Local\Microsoft\Windows\Temporary Internet Files\Content.IE5\PTPEHDQ6\MC900432541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29" y="4597748"/>
            <a:ext cx="651140" cy="5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fl\AppData\Local\Microsoft\Windows\Temporary Internet Files\Content.IE5\JP6EW141\MC900441733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17" y="4558249"/>
            <a:ext cx="656701" cy="6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503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D508B2-4111-427B-BD51-920DE826B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FD508B2-4111-427B-BD51-920DE826B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182CC5-C797-49E8-B400-4AEAA7B48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7182CC5-C797-49E8-B400-4AEAA7B48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860384-2672-4315-838A-021C9D743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97860384-2672-4315-838A-021C9D743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EBD581-70E5-45B0-8E79-393A973E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CEBD581-70E5-45B0-8E79-393A973E9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DAB5-AE94-4A46-9BD0-E557EFE25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249DAB5-AE94-4A46-9BD0-E557EFE25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DA8AE3-D0FA-4201-B4E7-C2D317CA3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EDA8AE3-D0FA-4201-B4E7-C2D317CA3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14E9D8-FE5A-4F00-9647-84DF0C03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1C14E9D8-FE5A-4F00-9647-84DF0C03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32F2D-35D6-4A9D-939A-8CDB7A809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EAE32F2D-35D6-4A9D-939A-8CDB7A809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0CE2EA-EF64-48DF-A5CA-9CCD89B8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440CE2EA-EF64-48DF-A5CA-9CCD89B85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65341" y="532829"/>
            <a:ext cx="5213315" cy="1868042"/>
            <a:chOff x="638986" y="1401032"/>
            <a:chExt cx="5213315" cy="1868042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638986" y="1401032"/>
              <a:ext cx="5213315" cy="186804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730176" y="1492222"/>
              <a:ext cx="5030935" cy="168566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Ellucian Recruiter is 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a full-featured</a:t>
              </a:r>
              <a:r>
                <a:rPr lang="en-US" sz="2400" kern="1200" dirty="0" smtClean="0"/>
                <a:t>, 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integrated, </a:t>
              </a:r>
              <a:r>
                <a:rPr lang="en-US" sz="2400" kern="1200" dirty="0" smtClean="0"/>
                <a:t>scalable, web-based CRM solution that supports the 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entire recruiting lifecycle.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53068"/>
              </p:ext>
            </p:extLst>
          </p:nvPr>
        </p:nvGraphicFramePr>
        <p:xfrm>
          <a:off x="228600" y="2540180"/>
          <a:ext cx="8686800" cy="292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Isosceles Triangle 14"/>
          <p:cNvSpPr/>
          <p:nvPr/>
        </p:nvSpPr>
        <p:spPr>
          <a:xfrm>
            <a:off x="1188720" y="3273819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80160" y="2852024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2159861" y="3298623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51301" y="2876828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3088470" y="3302161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9910" y="2880366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4006446" y="3316332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97886" y="2894537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>
            <a:off x="4956321" y="3287971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047761" y="2866176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5884930" y="3302142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976370" y="2880347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6834805" y="3316313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926245" y="2894518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7763414" y="3341117"/>
            <a:ext cx="182880" cy="32004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854854" y="2919322"/>
            <a:ext cx="0" cy="456882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228600" y="4480631"/>
            <a:ext cx="2951310" cy="65495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Recruiter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097887" y="5267473"/>
            <a:ext cx="3859040" cy="65495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Banner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flipH="1">
            <a:off x="3186128" y="4480631"/>
            <a:ext cx="1172511" cy="654957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2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 flipV="1">
            <a:off x="1792705" y="5258975"/>
            <a:ext cx="2305182" cy="663454"/>
          </a:xfrm>
          <a:prstGeom prst="rect">
            <a:avLst/>
          </a:prstGeom>
          <a:gradFill flip="none" rotWithShape="1">
            <a:gsLst>
              <a:gs pos="50000">
                <a:schemeClr val="accent2"/>
              </a:gs>
              <a:gs pos="0">
                <a:schemeClr val="accent2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-4790" y="4477454"/>
            <a:ext cx="9148790" cy="15206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Keep prospects who never apply out of 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Support recruiting staff working from a UI that is convenient for them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Support all departments’ needs to view pre-admit information about a student from within 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Two-way web services integration powers data flow between SIS and Recruiter so both systems have a comprehensive view of the student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525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pic>
        <p:nvPicPr>
          <p:cNvPr id="5" name="Picture 4" descr="a20.png"/>
          <p:cNvPicPr>
            <a:picLocks noChangeAspect="1"/>
          </p:cNvPicPr>
          <p:nvPr/>
        </p:nvPicPr>
        <p:blipFill>
          <a:blip r:embed="rId3"/>
          <a:srcRect r="17441"/>
          <a:stretch>
            <a:fillRect/>
          </a:stretch>
        </p:blipFill>
        <p:spPr>
          <a:xfrm>
            <a:off x="4393985" y="1581912"/>
            <a:ext cx="4750015" cy="527608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3985631"/>
              </p:ext>
            </p:extLst>
          </p:nvPr>
        </p:nvGraphicFramePr>
        <p:xfrm>
          <a:off x="304800" y="753136"/>
          <a:ext cx="523215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139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Prospect </a:t>
            </a:r>
            <a:r>
              <a:rPr lang="en-US" dirty="0" smtClean="0">
                <a:sym typeface="Wingdings" pitchFamily="2" charset="2"/>
              </a:rPr>
              <a:t> Student Transition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8686" y="1487835"/>
            <a:ext cx="7817002" cy="19385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Self-Service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8686" y="4675230"/>
            <a:ext cx="7817002" cy="19303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Admin</a:t>
            </a:r>
          </a:p>
          <a:p>
            <a:pPr algn="ctr"/>
            <a:r>
              <a:rPr lang="en-US" sz="2400" dirty="0" smtClean="0"/>
              <a:t>Processing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9851" r="3017"/>
          <a:stretch/>
        </p:blipFill>
        <p:spPr bwMode="auto">
          <a:xfrm>
            <a:off x="5519391" y="1622799"/>
            <a:ext cx="2834061" cy="16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kfl\AppData\Local\Temp\SNAGHTML7a3f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91" y="4757977"/>
            <a:ext cx="2717364" cy="17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4963200"/>
              </p:ext>
            </p:extLst>
          </p:nvPr>
        </p:nvGraphicFramePr>
        <p:xfrm>
          <a:off x="116236" y="3291447"/>
          <a:ext cx="9142717" cy="140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kfl\AppData\Local\Temp\SNAGHTML74668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"/>
          <a:stretch/>
        </p:blipFill>
        <p:spPr bwMode="auto">
          <a:xfrm>
            <a:off x="815021" y="1681563"/>
            <a:ext cx="2782048" cy="16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fl\AppData\Local\Temp\SNAGHTML77ac4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0" y="4757977"/>
            <a:ext cx="2712317" cy="17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987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Banner </a:t>
            </a:r>
            <a:r>
              <a:rPr lang="en-US" dirty="0"/>
              <a:t>I</a:t>
            </a:r>
            <a:r>
              <a:rPr lang="en-US" dirty="0" smtClean="0"/>
              <a:t>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60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4238230"/>
              </p:ext>
            </p:extLst>
          </p:nvPr>
        </p:nvGraphicFramePr>
        <p:xfrm>
          <a:off x="334930" y="1362352"/>
          <a:ext cx="8458200" cy="485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217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Integration: Recruiter &amp; </a:t>
            </a:r>
            <a:r>
              <a:rPr lang="en-US" sz="2800" dirty="0" smtClean="0"/>
              <a:t>Banner</a:t>
            </a:r>
            <a:endParaRPr lang="en-US" dirty="0"/>
          </a:p>
        </p:txBody>
      </p:sp>
      <p:graphicFrame>
        <p:nvGraphicFramePr>
          <p:cNvPr id="34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5236654"/>
              </p:ext>
            </p:extLst>
          </p:nvPr>
        </p:nvGraphicFramePr>
        <p:xfrm>
          <a:off x="636588" y="1262063"/>
          <a:ext cx="8507412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28599" y="300501"/>
            <a:ext cx="8915401" cy="722252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endParaRPr lang="en-US" sz="3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1188720" y="1886803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80160" y="1465008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37" name="Isosceles Triangle 36"/>
          <p:cNvSpPr/>
          <p:nvPr/>
        </p:nvSpPr>
        <p:spPr>
          <a:xfrm>
            <a:off x="2159861" y="1911607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251301" y="1489812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39" name="Isosceles Triangle 38"/>
          <p:cNvSpPr/>
          <p:nvPr/>
        </p:nvSpPr>
        <p:spPr>
          <a:xfrm>
            <a:off x="3088470" y="1915145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179910" y="1493350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41" name="Isosceles Triangle 40"/>
          <p:cNvSpPr/>
          <p:nvPr/>
        </p:nvSpPr>
        <p:spPr>
          <a:xfrm>
            <a:off x="4006446" y="1929316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097886" y="1507521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43" name="Isosceles Triangle 42"/>
          <p:cNvSpPr/>
          <p:nvPr/>
        </p:nvSpPr>
        <p:spPr>
          <a:xfrm>
            <a:off x="4956321" y="1900955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47761" y="1479160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45" name="Isosceles Triangle 44"/>
          <p:cNvSpPr/>
          <p:nvPr/>
        </p:nvSpPr>
        <p:spPr>
          <a:xfrm>
            <a:off x="5884930" y="1915126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976370" y="1493331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47" name="Isosceles Triangle 46"/>
          <p:cNvSpPr/>
          <p:nvPr/>
        </p:nvSpPr>
        <p:spPr>
          <a:xfrm>
            <a:off x="6834805" y="1929297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926245" y="1507502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49" name="Isosceles Triangle 48"/>
          <p:cNvSpPr/>
          <p:nvPr/>
        </p:nvSpPr>
        <p:spPr>
          <a:xfrm>
            <a:off x="7763414" y="1954101"/>
            <a:ext cx="182880" cy="320040"/>
          </a:xfrm>
          <a:prstGeom prst="triangle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854854" y="1532306"/>
            <a:ext cx="0" cy="456882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</a:ln>
          <a:effectLst/>
        </p:spPr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228600" y="2789984"/>
            <a:ext cx="2951316" cy="451979"/>
          </a:xfrm>
          <a:prstGeom prst="rect">
            <a:avLst/>
          </a:prstGeom>
          <a:solidFill>
            <a:srgbClr val="A91D65"/>
          </a:solidFill>
          <a:ln>
            <a:solidFill>
              <a:srgbClr val="7D7D7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" lastClr="FFFFFF"/>
                </a:solidFill>
              </a:rPr>
              <a:t>Recruiter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 rot="10800000" flipV="1">
            <a:off x="-456709" y="5385542"/>
            <a:ext cx="10218225" cy="805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7D7D7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 defTabSz="914400">
              <a:defRPr/>
            </a:pPr>
            <a:r>
              <a:rPr lang="en-US" sz="1600" kern="0" dirty="0">
                <a:solidFill>
                  <a:sysClr val="window" lastClr="FFFFFF"/>
                </a:solidFill>
              </a:rPr>
              <a:t>Recruiter provides triggers for sending data automatically that can be configured on or off. </a:t>
            </a:r>
            <a:br>
              <a:rPr lang="en-US" sz="1600" kern="0" dirty="0">
                <a:solidFill>
                  <a:sysClr val="window" lastClr="FFFFFF"/>
                </a:solidFill>
              </a:rPr>
            </a:br>
            <a:r>
              <a:rPr lang="en-US" sz="1600" kern="0" dirty="0">
                <a:solidFill>
                  <a:sysClr val="window" lastClr="FFFFFF"/>
                </a:solidFill>
              </a:rPr>
              <a:t>Information can also be sent manually for individual items or groups of items. </a:t>
            </a:r>
            <a:br>
              <a:rPr lang="en-US" sz="1600" kern="0" dirty="0">
                <a:solidFill>
                  <a:sysClr val="window" lastClr="FFFFFF"/>
                </a:solidFill>
              </a:rPr>
            </a:br>
            <a:r>
              <a:rPr lang="en-US" sz="1600" kern="0" dirty="0">
                <a:solidFill>
                  <a:sysClr val="window" lastClr="FFFFFF"/>
                </a:solidFill>
              </a:rPr>
              <a:t>Many transactions can also be called from Recruiter workflows.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201240" y="4327892"/>
            <a:ext cx="3859040" cy="606434"/>
          </a:xfrm>
          <a:prstGeom prst="rect">
            <a:avLst/>
          </a:prstGeom>
          <a:solidFill>
            <a:srgbClr val="A91D65"/>
          </a:solidFill>
          <a:ln>
            <a:solidFill>
              <a:srgbClr val="7D7D7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ysClr val="window" lastClr="FFFFFF"/>
                </a:solidFill>
              </a:rPr>
              <a:t>Banner Student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228" y="3341841"/>
            <a:ext cx="4026099" cy="1675015"/>
            <a:chOff x="163228" y="3341841"/>
            <a:chExt cx="4026099" cy="167501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 flipV="1">
              <a:off x="1644844" y="4327891"/>
              <a:ext cx="2544483" cy="606434"/>
            </a:xfrm>
            <a:prstGeom prst="rect">
              <a:avLst/>
            </a:prstGeom>
            <a:gradFill flip="none" rotWithShape="1">
              <a:gsLst>
                <a:gs pos="50000">
                  <a:srgbClr val="A91D65"/>
                </a:gs>
                <a:gs pos="0">
                  <a:srgbClr val="A91D65"/>
                </a:gs>
                <a:gs pos="100000">
                  <a:srgbClr val="4B205E">
                    <a:tint val="44500"/>
                    <a:satMod val="160000"/>
                  </a:srgbClr>
                </a:gs>
                <a:gs pos="100000">
                  <a:srgbClr val="4B205E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7D7D7D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defRPr/>
              </a:pPr>
              <a:endParaRPr lang="en-US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6" name="Rounded Rectangular Callout 55"/>
            <p:cNvSpPr/>
            <p:nvPr/>
          </p:nvSpPr>
          <p:spPr>
            <a:xfrm>
              <a:off x="163228" y="3424373"/>
              <a:ext cx="1208372" cy="1592483"/>
            </a:xfrm>
            <a:prstGeom prst="wedgeRoundRectCallout">
              <a:avLst>
                <a:gd name="adj1" fmla="val 74896"/>
                <a:gd name="adj2" fmla="val -37309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 dirty="0">
                <a:solidFill>
                  <a:srgbClr val="000000"/>
                </a:solidFill>
              </a:endParaRPr>
            </a:p>
            <a:p>
              <a:pPr algn="ctr" defTabSz="914400">
                <a:defRPr/>
              </a:pPr>
              <a:r>
                <a:rPr lang="en-US" sz="1400" kern="0" dirty="0">
                  <a:solidFill>
                    <a:srgbClr val="000000"/>
                  </a:solidFill>
                </a:rPr>
                <a:t>Send prospect information ASAP so that FA processing can begin</a:t>
              </a:r>
            </a:p>
            <a:p>
              <a:pPr algn="ctr" defTabSz="914400">
                <a:defRPr/>
              </a:pPr>
              <a:endParaRPr lang="en-US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1644844" y="3341841"/>
              <a:ext cx="226612" cy="878774"/>
            </a:xfrm>
            <a:prstGeom prst="downArrow">
              <a:avLst/>
            </a:prstGeom>
            <a:solidFill>
              <a:srgbClr val="4B205E"/>
            </a:solidFill>
            <a:ln w="25400" cap="flat" cmpd="sng" algn="ctr">
              <a:solidFill>
                <a:srgbClr val="4B205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86126" y="2789984"/>
            <a:ext cx="4314426" cy="1430632"/>
            <a:chOff x="3186126" y="2789984"/>
            <a:chExt cx="4314426" cy="1430632"/>
          </a:xfrm>
        </p:grpSpPr>
        <p:sp>
          <p:nvSpPr>
            <p:cNvPr id="53" name="Content Placeholder 2"/>
            <p:cNvSpPr txBox="1">
              <a:spLocks/>
            </p:cNvSpPr>
            <p:nvPr/>
          </p:nvSpPr>
          <p:spPr>
            <a:xfrm flipH="1">
              <a:off x="3186126" y="2789984"/>
              <a:ext cx="1003199" cy="451980"/>
            </a:xfrm>
            <a:prstGeom prst="rect">
              <a:avLst/>
            </a:prstGeom>
            <a:gradFill flip="none" rotWithShape="1">
              <a:gsLst>
                <a:gs pos="50000">
                  <a:srgbClr val="A91D65"/>
                </a:gs>
                <a:gs pos="0">
                  <a:srgbClr val="A91D65"/>
                </a:gs>
                <a:gs pos="100000">
                  <a:srgbClr val="4B205E">
                    <a:tint val="44500"/>
                    <a:satMod val="160000"/>
                  </a:srgbClr>
                </a:gs>
                <a:gs pos="100000">
                  <a:srgbClr val="4B205E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7D7D7D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400">
                <a:defRPr/>
              </a:pPr>
              <a:endParaRPr lang="en-US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7" name="Rounded Rectangular Callout 56"/>
            <p:cNvSpPr/>
            <p:nvPr/>
          </p:nvSpPr>
          <p:spPr>
            <a:xfrm>
              <a:off x="4617336" y="2902455"/>
              <a:ext cx="2883216" cy="878774"/>
            </a:xfrm>
            <a:prstGeom prst="wedgeRoundRectCallout">
              <a:avLst>
                <a:gd name="adj1" fmla="val -65964"/>
                <a:gd name="adj2" fmla="val 54142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400" kern="0" dirty="0">
                <a:solidFill>
                  <a:srgbClr val="000000"/>
                </a:solidFill>
              </a:endParaRPr>
            </a:p>
            <a:p>
              <a:pPr algn="ctr" defTabSz="914400">
                <a:defRPr/>
              </a:pPr>
              <a:r>
                <a:rPr lang="en-US" sz="1400" kern="0" dirty="0">
                  <a:solidFill>
                    <a:srgbClr val="000000"/>
                  </a:solidFill>
                </a:rPr>
                <a:t>Send information when the decision is made and then only for accepted students</a:t>
              </a:r>
            </a:p>
            <a:p>
              <a:pPr algn="ctr" defTabSz="914400">
                <a:defRPr/>
              </a:pPr>
              <a:endParaRPr lang="en-US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3871274" y="3341842"/>
              <a:ext cx="226612" cy="878774"/>
            </a:xfrm>
            <a:prstGeom prst="downArrow">
              <a:avLst/>
            </a:prstGeom>
            <a:solidFill>
              <a:srgbClr val="4B205E"/>
            </a:solidFill>
            <a:ln w="25400" cap="flat" cmpd="sng" algn="ctr">
              <a:solidFill>
                <a:srgbClr val="4B205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407939" y="3428999"/>
            <a:ext cx="771971" cy="673703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7" name="TextBox 6"/>
          <p:cNvSpPr txBox="1"/>
          <p:nvPr/>
        </p:nvSpPr>
        <p:spPr>
          <a:xfrm>
            <a:off x="5884930" y="270935"/>
            <a:ext cx="264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642673"/>
                </a:solidFill>
                <a:sym typeface="Symbol"/>
              </a:rPr>
              <a:t>  </a:t>
            </a:r>
            <a:r>
              <a:rPr lang="en-US" sz="2800" b="1" dirty="0" smtClean="0">
                <a:solidFill>
                  <a:srgbClr val="642673"/>
                </a:solidFill>
                <a:sym typeface="Symbol"/>
              </a:rPr>
              <a:t>Flexible</a:t>
            </a:r>
            <a:endParaRPr lang="en-US" sz="2800" b="1" dirty="0">
              <a:solidFill>
                <a:srgbClr val="64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2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5" y="1717737"/>
            <a:ext cx="7612089" cy="49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367" y="105265"/>
            <a:ext cx="4612967" cy="20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57956"/>
            <a:ext cx="46961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Banner Integration Diagram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2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74639"/>
            <a:ext cx="8553449" cy="735012"/>
          </a:xfrm>
        </p:spPr>
        <p:txBody>
          <a:bodyPr/>
          <a:lstStyle/>
          <a:p>
            <a:pPr algn="ctr"/>
            <a:r>
              <a:rPr lang="en-US" dirty="0" smtClean="0"/>
              <a:t>Web Service Integration with Banner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6725" y="1564444"/>
            <a:ext cx="8167650" cy="4379156"/>
            <a:chOff x="466725" y="1212446"/>
            <a:chExt cx="8167650" cy="4379156"/>
          </a:xfrm>
        </p:grpSpPr>
        <p:grpSp>
          <p:nvGrpSpPr>
            <p:cNvPr id="133" name="Group 132"/>
            <p:cNvGrpSpPr/>
            <p:nvPr/>
          </p:nvGrpSpPr>
          <p:grpSpPr>
            <a:xfrm>
              <a:off x="2682151" y="3919946"/>
              <a:ext cx="1738460" cy="1180887"/>
              <a:chOff x="-34329" y="2050468"/>
              <a:chExt cx="661218" cy="451472"/>
            </a:xfrm>
            <a:noFill/>
          </p:grpSpPr>
          <p:sp>
            <p:nvSpPr>
              <p:cNvPr id="134" name="Rounded Rectangle 133"/>
              <p:cNvSpPr/>
              <p:nvPr/>
            </p:nvSpPr>
            <p:spPr>
              <a:xfrm>
                <a:off x="-34329" y="2050468"/>
                <a:ext cx="661218" cy="451472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5" name="Rounded Rectangle 4"/>
              <p:cNvSpPr/>
              <p:nvPr/>
            </p:nvSpPr>
            <p:spPr>
              <a:xfrm>
                <a:off x="98640" y="2217198"/>
                <a:ext cx="513970" cy="1348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HTTP Outbound</a:t>
                </a:r>
              </a:p>
            </p:txBody>
          </p:sp>
        </p:grpSp>
        <p:sp>
          <p:nvSpPr>
            <p:cNvPr id="54" name="Rounded Rectangle 4"/>
            <p:cNvSpPr/>
            <p:nvPr/>
          </p:nvSpPr>
          <p:spPr>
            <a:xfrm>
              <a:off x="1065275" y="1486693"/>
              <a:ext cx="1341680" cy="3760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Recruiter</a:t>
              </a:r>
              <a:endParaRPr lang="en-US" sz="1200" kern="12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508612" y="1212446"/>
              <a:ext cx="4125763" cy="437915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22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owchart: Magnetic Disk 23"/>
            <p:cNvSpPr/>
            <p:nvPr/>
          </p:nvSpPr>
          <p:spPr>
            <a:xfrm>
              <a:off x="6628823" y="1664350"/>
              <a:ext cx="983347" cy="1437364"/>
            </a:xfrm>
            <a:prstGeom prst="flowChartMagneticDisk">
              <a:avLst/>
            </a:prstGeom>
            <a:ln>
              <a:solidFill>
                <a:srgbClr val="FBFF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619563" y="3810706"/>
              <a:ext cx="578989" cy="925041"/>
              <a:chOff x="56306" y="2037245"/>
              <a:chExt cx="608926" cy="45147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6306" y="203724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4"/>
              <p:cNvSpPr/>
              <p:nvPr/>
            </p:nvSpPr>
            <p:spPr>
              <a:xfrm>
                <a:off x="69529" y="2050468"/>
                <a:ext cx="582480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Transform </a:t>
                </a:r>
                <a:r>
                  <a:rPr lang="en-US" sz="800" dirty="0"/>
                  <a:t>D</a:t>
                </a:r>
                <a:r>
                  <a:rPr lang="en-US" sz="800" kern="1200" dirty="0" smtClean="0"/>
                  <a:t>ata &amp; Save to Banner Temporary Tables (</a:t>
                </a:r>
                <a:r>
                  <a:rPr lang="en-US" sz="800" b="1" kern="1200" dirty="0" smtClean="0"/>
                  <a:t>Load</a:t>
                </a:r>
                <a:r>
                  <a:rPr lang="en-US" sz="800" kern="1200" dirty="0" smtClean="0"/>
                  <a:t>)</a:t>
                </a:r>
                <a:endParaRPr lang="en-US" sz="800" kern="12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853704" y="3830810"/>
              <a:ext cx="578989" cy="904937"/>
              <a:chOff x="56306" y="2037245"/>
              <a:chExt cx="608926" cy="451472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6306" y="203724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4"/>
              <p:cNvSpPr/>
              <p:nvPr/>
            </p:nvSpPr>
            <p:spPr>
              <a:xfrm>
                <a:off x="69529" y="2050468"/>
                <a:ext cx="582480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Call Common Matching API (</a:t>
                </a:r>
                <a:r>
                  <a:rPr lang="en-US" sz="800" b="1" kern="1200" dirty="0" smtClean="0"/>
                  <a:t>Match</a:t>
                </a:r>
                <a:r>
                  <a:rPr lang="en-US" sz="800" kern="1200" dirty="0" smtClean="0"/>
                  <a:t>)</a:t>
                </a:r>
                <a:endParaRPr lang="en-US" sz="8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66277" y="2365200"/>
              <a:ext cx="649073" cy="1030087"/>
              <a:chOff x="56306" y="2037245"/>
              <a:chExt cx="682634" cy="451472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6306" y="203724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4"/>
              <p:cNvSpPr/>
              <p:nvPr/>
            </p:nvSpPr>
            <p:spPr>
              <a:xfrm>
                <a:off x="69529" y="2050468"/>
                <a:ext cx="669411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/>
                <a:r>
                  <a:rPr lang="en-US" sz="800" dirty="0" smtClean="0"/>
                  <a:t>Save  to Banner Permanent Tables (</a:t>
                </a:r>
                <a:r>
                  <a:rPr lang="en-US" sz="800" b="1" dirty="0" smtClean="0"/>
                  <a:t>Push</a:t>
                </a:r>
                <a:r>
                  <a:rPr lang="en-US" sz="800" dirty="0" smtClean="0"/>
                  <a:t>)</a:t>
                </a:r>
                <a:endParaRPr lang="en-US" sz="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740910" y="2608313"/>
              <a:ext cx="759172" cy="423175"/>
              <a:chOff x="598983" y="1716883"/>
              <a:chExt cx="798427" cy="378845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98984" y="1716886"/>
                <a:ext cx="798426" cy="316880"/>
              </a:xfrm>
              <a:prstGeom prst="roundRect">
                <a:avLst>
                  <a:gd name="adj" fmla="val 10000"/>
                </a:avLst>
              </a:prstGeom>
              <a:ln>
                <a:prstDash val="sysDash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598983" y="1716883"/>
                <a:ext cx="769338" cy="378845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/>
                <a:r>
                  <a:rPr lang="en-US" sz="800" dirty="0" smtClean="0"/>
                  <a:t>Temporary </a:t>
                </a:r>
                <a:r>
                  <a:rPr lang="en-US" sz="800" dirty="0"/>
                  <a:t>Tables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625221" y="2081006"/>
              <a:ext cx="601959" cy="998044"/>
              <a:chOff x="18925" y="2045535"/>
              <a:chExt cx="633084" cy="45147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8925" y="204553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4"/>
              <p:cNvSpPr/>
              <p:nvPr/>
            </p:nvSpPr>
            <p:spPr>
              <a:xfrm>
                <a:off x="69529" y="2050467"/>
                <a:ext cx="582480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/>
                <a:r>
                  <a:rPr lang="en-US" sz="800" dirty="0"/>
                  <a:t>Banner Event Publisher (BEP)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678010" y="2003285"/>
              <a:ext cx="720434" cy="2900389"/>
              <a:chOff x="56306" y="2037245"/>
              <a:chExt cx="608926" cy="45147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6306" y="203724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4"/>
              <p:cNvSpPr/>
              <p:nvPr/>
            </p:nvSpPr>
            <p:spPr>
              <a:xfrm>
                <a:off x="69529" y="2050468"/>
                <a:ext cx="582480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/>
                <a:r>
                  <a:rPr lang="en-US" sz="800" dirty="0" smtClean="0"/>
                  <a:t>Banner XE Recruiter Integration Manager (with </a:t>
                </a:r>
                <a:r>
                  <a:rPr lang="en-US" sz="800" dirty="0" err="1" smtClean="0"/>
                  <a:t>RESTful</a:t>
                </a:r>
                <a:r>
                  <a:rPr lang="en-US" sz="800" dirty="0" smtClean="0"/>
                  <a:t> APIs)</a:t>
                </a:r>
                <a:endParaRPr lang="en-US" sz="800" dirty="0"/>
              </a:p>
            </p:txBody>
          </p:sp>
        </p:grpSp>
        <p:cxnSp>
          <p:nvCxnSpPr>
            <p:cNvPr id="1029" name="Straight Arrow Connector 1028"/>
            <p:cNvCxnSpPr>
              <a:endCxn id="36" idx="1"/>
            </p:cNvCxnSpPr>
            <p:nvPr/>
          </p:nvCxnSpPr>
          <p:spPr>
            <a:xfrm>
              <a:off x="5411161" y="4273226"/>
              <a:ext cx="220975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Right Arrow 1029"/>
            <p:cNvSpPr/>
            <p:nvPr/>
          </p:nvSpPr>
          <p:spPr>
            <a:xfrm flipV="1">
              <a:off x="3049863" y="3879521"/>
              <a:ext cx="1333203" cy="5328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Left Arrow 1030"/>
            <p:cNvSpPr/>
            <p:nvPr/>
          </p:nvSpPr>
          <p:spPr>
            <a:xfrm>
              <a:off x="3031751" y="2336387"/>
              <a:ext cx="1316966" cy="5438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endCxn id="20" idx="1"/>
            </p:cNvCxnSpPr>
            <p:nvPr/>
          </p:nvCxnSpPr>
          <p:spPr>
            <a:xfrm>
              <a:off x="6227180" y="4265852"/>
              <a:ext cx="28264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20" idx="3"/>
            </p:cNvCxnSpPr>
            <p:nvPr/>
          </p:nvCxnSpPr>
          <p:spPr>
            <a:xfrm>
              <a:off x="7535216" y="4265852"/>
              <a:ext cx="343634" cy="73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47" idx="3"/>
            </p:cNvCxnSpPr>
            <p:nvPr/>
          </p:nvCxnSpPr>
          <p:spPr>
            <a:xfrm flipH="1">
              <a:off x="6204210" y="2580028"/>
              <a:ext cx="42461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41" idx="0"/>
            </p:cNvCxnSpPr>
            <p:nvPr/>
          </p:nvCxnSpPr>
          <p:spPr>
            <a:xfrm rot="16200000" flipV="1">
              <a:off x="7737359" y="1946787"/>
              <a:ext cx="302516" cy="53431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77"/>
            <p:cNvCxnSpPr>
              <a:stCxn id="20" idx="0"/>
            </p:cNvCxnSpPr>
            <p:nvPr/>
          </p:nvCxnSpPr>
          <p:spPr>
            <a:xfrm rot="5400000" flipH="1" flipV="1">
              <a:off x="7095312" y="3108556"/>
              <a:ext cx="698172" cy="843761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47" idx="1"/>
            </p:cNvCxnSpPr>
            <p:nvPr/>
          </p:nvCxnSpPr>
          <p:spPr>
            <a:xfrm flipH="1">
              <a:off x="5411161" y="2580028"/>
              <a:ext cx="21406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38" idx="0"/>
            </p:cNvCxnSpPr>
            <p:nvPr/>
          </p:nvCxnSpPr>
          <p:spPr>
            <a:xfrm flipV="1">
              <a:off x="8143199" y="3411906"/>
              <a:ext cx="0" cy="418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20" idx="3"/>
            </p:cNvCxnSpPr>
            <p:nvPr/>
          </p:nvCxnSpPr>
          <p:spPr>
            <a:xfrm>
              <a:off x="7535216" y="4265852"/>
              <a:ext cx="343634" cy="73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4"/>
            <p:cNvSpPr/>
            <p:nvPr/>
          </p:nvSpPr>
          <p:spPr>
            <a:xfrm>
              <a:off x="5954927" y="5111977"/>
              <a:ext cx="1234938" cy="3100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Banner</a:t>
              </a:r>
              <a:endParaRPr lang="en-US" dirty="0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03030" y="1379661"/>
              <a:ext cx="1917580" cy="1182037"/>
              <a:chOff x="-34329" y="2050468"/>
              <a:chExt cx="729346" cy="451472"/>
            </a:xfrm>
            <a:noFill/>
          </p:grpSpPr>
          <p:sp>
            <p:nvSpPr>
              <p:cNvPr id="131" name="Rounded Rectangle 130"/>
              <p:cNvSpPr/>
              <p:nvPr/>
            </p:nvSpPr>
            <p:spPr>
              <a:xfrm>
                <a:off x="-34329" y="2050468"/>
                <a:ext cx="661218" cy="451472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2" name="Rounded Rectangle 4"/>
              <p:cNvSpPr/>
              <p:nvPr/>
            </p:nvSpPr>
            <p:spPr>
              <a:xfrm>
                <a:off x="166767" y="2335575"/>
                <a:ext cx="528250" cy="91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>
                    <a:solidFill>
                      <a:schemeClr val="tx1"/>
                    </a:solidFill>
                  </a:rPr>
                  <a:t>HTTP Inbound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390848" y="4273227"/>
              <a:ext cx="462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No</a:t>
              </a:r>
              <a:endParaRPr lang="en-US" sz="9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22517" y="3692744"/>
              <a:ext cx="439840" cy="235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Yes</a:t>
              </a:r>
              <a:endParaRPr lang="en-US" sz="9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6866" y="3978571"/>
              <a:ext cx="398496" cy="37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91197" y="3504005"/>
              <a:ext cx="31862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90849" y="3514512"/>
              <a:ext cx="28873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44095" y="1695508"/>
              <a:ext cx="32992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36866" y="2215265"/>
              <a:ext cx="398496" cy="37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66725" y="1212446"/>
              <a:ext cx="2456347" cy="437093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22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955651" y="5091696"/>
              <a:ext cx="1320757" cy="3100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Recruiter</a:t>
              </a:r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03162" y="2046659"/>
              <a:ext cx="578989" cy="1030087"/>
              <a:chOff x="56306" y="2037245"/>
              <a:chExt cx="608926" cy="45147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6306" y="203724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ounded Rectangle 4"/>
              <p:cNvSpPr/>
              <p:nvPr/>
            </p:nvSpPr>
            <p:spPr>
              <a:xfrm>
                <a:off x="69529" y="2050468"/>
                <a:ext cx="582480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/>
                <a:r>
                  <a:rPr lang="en-US" sz="800" dirty="0" smtClean="0"/>
                  <a:t>Recruiter Response Service</a:t>
                </a:r>
                <a:endParaRPr lang="en-US" sz="80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911241" y="1961712"/>
              <a:ext cx="720434" cy="2900389"/>
              <a:chOff x="56306" y="2037245"/>
              <a:chExt cx="608926" cy="451472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56306" y="2037245"/>
                <a:ext cx="608926" cy="45147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ounded Rectangle 4"/>
              <p:cNvSpPr/>
              <p:nvPr/>
            </p:nvSpPr>
            <p:spPr>
              <a:xfrm>
                <a:off x="69529" y="2050468"/>
                <a:ext cx="582480" cy="4250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/>
                <a:r>
                  <a:rPr lang="en-US" sz="800" dirty="0" smtClean="0"/>
                  <a:t>Recruiter Solution within Dynamics CRM</a:t>
                </a:r>
                <a:endParaRPr lang="en-US" sz="800" dirty="0"/>
              </a:p>
            </p:txBody>
          </p:sp>
        </p:grpSp>
        <p:cxnSp>
          <p:nvCxnSpPr>
            <p:cNvPr id="83" name="Straight Arrow Connector 82"/>
            <p:cNvCxnSpPr/>
            <p:nvPr/>
          </p:nvCxnSpPr>
          <p:spPr>
            <a:xfrm>
              <a:off x="1669019" y="4115323"/>
              <a:ext cx="117895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1653905" y="2487661"/>
              <a:ext cx="3711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47642" y="1668410"/>
              <a:ext cx="31862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7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47642" y="3757895"/>
              <a:ext cx="31862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78915" y="4959201"/>
              <a:ext cx="31862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3" name="Left Arrow 72"/>
            <p:cNvSpPr/>
            <p:nvPr/>
          </p:nvSpPr>
          <p:spPr>
            <a:xfrm>
              <a:off x="3031747" y="1498917"/>
              <a:ext cx="1316966" cy="5438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4"/>
            <p:cNvSpPr/>
            <p:nvPr/>
          </p:nvSpPr>
          <p:spPr>
            <a:xfrm>
              <a:off x="3096362" y="1212446"/>
              <a:ext cx="1279423" cy="3782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HTTP Provision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12146" y="1616956"/>
              <a:ext cx="31862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740909" y="2231154"/>
              <a:ext cx="766648" cy="328431"/>
            </a:xfrm>
            <a:prstGeom prst="roundRect">
              <a:avLst>
                <a:gd name="adj" fmla="val 10000"/>
              </a:avLst>
            </a:prstGeom>
            <a:ln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800" dirty="0" smtClean="0"/>
                <a:t>Permanent Tables</a:t>
              </a:r>
              <a:endParaRPr lang="en-US" sz="800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509820" y="3879522"/>
              <a:ext cx="1025396" cy="772660"/>
              <a:chOff x="6434288" y="3879521"/>
              <a:chExt cx="956562" cy="772661"/>
            </a:xfrm>
          </p:grpSpPr>
          <p:sp>
            <p:nvSpPr>
              <p:cNvPr id="20" name="Flowchart: Decision 19"/>
              <p:cNvSpPr/>
              <p:nvPr/>
            </p:nvSpPr>
            <p:spPr>
              <a:xfrm>
                <a:off x="6434288" y="3879521"/>
                <a:ext cx="956562" cy="772661"/>
              </a:xfrm>
              <a:prstGeom prst="flowChartDecision">
                <a:avLst/>
              </a:prstGeom>
              <a:ln>
                <a:solidFill>
                  <a:srgbClr val="FBFF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92663" y="4088060"/>
                <a:ext cx="872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</a:rPr>
                  <a:t>Enterprise ID Match?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1811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ERP Integration Requirements for Recruiter 3.6 Upgrade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53315"/>
              </p:ext>
            </p:extLst>
          </p:nvPr>
        </p:nvGraphicFramePr>
        <p:xfrm>
          <a:off x="152400" y="1295400"/>
          <a:ext cx="8686800" cy="440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017"/>
                <a:gridCol w="3031783"/>
              </a:tblGrid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Required  </a:t>
                      </a:r>
                      <a:r>
                        <a:rPr lang="en-US" sz="2000" baseline="0" dirty="0" smtClean="0"/>
                        <a:t>Version</a:t>
                      </a:r>
                      <a:endParaRPr lang="en-US" sz="2000" dirty="0"/>
                    </a:p>
                  </a:txBody>
                  <a:tcPr marL="138989" marR="138989"/>
                </a:tc>
              </a:tr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Ellucian Recruiter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3.5.1 </a:t>
                      </a:r>
                      <a:endParaRPr lang="en-US" sz="2000" dirty="0"/>
                    </a:p>
                  </a:txBody>
                  <a:tcPr marL="138989" marR="138989"/>
                </a:tc>
              </a:tr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Banner Student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8.6.1, plus 8.6.1.1 patch</a:t>
                      </a:r>
                      <a:endParaRPr lang="en-US" sz="2000" dirty="0"/>
                    </a:p>
                  </a:txBody>
                  <a:tcPr marL="138989" marR="138989"/>
                </a:tc>
              </a:tr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Banner General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8.6</a:t>
                      </a:r>
                      <a:endParaRPr lang="en-US" sz="2000" dirty="0"/>
                    </a:p>
                  </a:txBody>
                  <a:tcPr marL="138989" marR="138989"/>
                </a:tc>
              </a:tr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Banner Accounts Receivable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8.4.5</a:t>
                      </a:r>
                      <a:endParaRPr lang="en-US" sz="2000" dirty="0"/>
                    </a:p>
                  </a:txBody>
                  <a:tcPr marL="138989" marR="138989"/>
                </a:tc>
              </a:tr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Banner Financial Aid</a:t>
                      </a:r>
                      <a:r>
                        <a:rPr lang="en-US" sz="2000" baseline="0" dirty="0" smtClean="0"/>
                        <a:t> (optional)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8.18.3</a:t>
                      </a:r>
                    </a:p>
                  </a:txBody>
                  <a:tcPr marL="138989" marR="138989"/>
                </a:tc>
              </a:tr>
              <a:tr h="389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Banner</a:t>
                      </a:r>
                      <a:r>
                        <a:rPr lang="en-US" sz="2000" baseline="0" dirty="0" smtClean="0"/>
                        <a:t> Database Extension Utility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/>
                    </a:p>
                  </a:txBody>
                  <a:tcPr marL="138989" marR="138989"/>
                </a:tc>
              </a:tr>
              <a:tr h="4082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Payment Gateway</a:t>
                      </a:r>
                      <a:r>
                        <a:rPr lang="en-US" sz="2000" baseline="0" dirty="0" smtClean="0"/>
                        <a:t> (optional)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1.3*</a:t>
                      </a:r>
                    </a:p>
                  </a:txBody>
                  <a:tcPr marL="138989" marR="138989"/>
                </a:tc>
              </a:tr>
              <a:tr h="4082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BDM</a:t>
                      </a:r>
                      <a:r>
                        <a:rPr lang="en-US" sz="2000" baseline="0" dirty="0" smtClean="0"/>
                        <a:t> with AX Web Services &amp; AX Web Access*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8.4 or 8.5</a:t>
                      </a:r>
                    </a:p>
                  </a:txBody>
                  <a:tcPr marL="138989" marR="138989"/>
                </a:tc>
              </a:tr>
              <a:tr h="4082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BRIM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2.0.0.2*</a:t>
                      </a:r>
                    </a:p>
                  </a:txBody>
                  <a:tcPr marL="138989" marR="138989"/>
                </a:tc>
              </a:tr>
              <a:tr h="4082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Banner Event Publisher</a:t>
                      </a:r>
                      <a:endParaRPr lang="en-US" sz="2000" dirty="0"/>
                    </a:p>
                  </a:txBody>
                  <a:tcPr marL="138989" marR="1389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1.2.1</a:t>
                      </a:r>
                    </a:p>
                  </a:txBody>
                  <a:tcPr marL="138989" marR="138989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715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en-US" sz="1400" b="1" dirty="0" smtClean="0"/>
              <a:t>* Payment Gateway 1.3 and the BRIM 2.0.0.2 patch were delivered with Recruiter 3.6 and are </a:t>
            </a:r>
            <a:r>
              <a:rPr lang="en-US" sz="1400" b="1" u="sng" dirty="0" smtClean="0"/>
              <a:t>not</a:t>
            </a:r>
            <a:r>
              <a:rPr lang="en-US" sz="1400" b="1" dirty="0" smtClean="0"/>
              <a:t> compatible with Recruiter 3.5.1.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358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" y="1036320"/>
            <a:ext cx="9305290" cy="15681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Mapping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82" y="2717493"/>
            <a:ext cx="6396990" cy="3417570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666" y="3577491"/>
            <a:ext cx="4865633" cy="284946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09143" y="4444151"/>
            <a:ext cx="1331843" cy="93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92"/>
            <a:ext cx="9313164" cy="1200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390861" y="2360676"/>
            <a:ext cx="2524539" cy="21465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Recruiter </a:t>
            </a:r>
            <a:r>
              <a:rPr lang="en-US" dirty="0"/>
              <a:t>data elements are mapped </a:t>
            </a:r>
            <a:r>
              <a:rPr lang="en-US" dirty="0" smtClean="0"/>
              <a:t>to Banner tables out of the box </a:t>
            </a:r>
            <a:br>
              <a:rPr lang="en-US" dirty="0" smtClean="0"/>
            </a:br>
            <a:r>
              <a:rPr lang="en-US" dirty="0" smtClean="0"/>
              <a:t>to ensure the data goes to the right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20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Easing the Flow of Data</a:t>
            </a:r>
            <a:endParaRPr lang="en-US" dirty="0"/>
          </a:p>
        </p:txBody>
      </p:sp>
      <p:sp>
        <p:nvSpPr>
          <p:cNvPr id="96" name="Right Arrow 95"/>
          <p:cNvSpPr/>
          <p:nvPr/>
        </p:nvSpPr>
        <p:spPr>
          <a:xfrm>
            <a:off x="2245653" y="2575009"/>
            <a:ext cx="4829760" cy="5715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Applications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46512" y="1525601"/>
            <a:ext cx="1183540" cy="472588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Recruiter</a:t>
            </a:r>
            <a:endParaRPr lang="en-US" sz="1600" b="1" kern="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44884" y="1495121"/>
            <a:ext cx="1200616" cy="4756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Banner</a:t>
            </a:r>
            <a:endParaRPr lang="en-US" sz="1400" b="1" kern="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245653" y="2258962"/>
            <a:ext cx="4829760" cy="5715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Prospects</a:t>
            </a:r>
            <a:endParaRPr lang="en-US" sz="1400" b="1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184989" y="3714909"/>
            <a:ext cx="4890424" cy="657213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PIDM &amp; Banner ID</a:t>
            </a:r>
            <a:endParaRPr lang="en-US" sz="1400" b="1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41926" y="204381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GUID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 rot="10800000" flipV="1">
            <a:off x="-4" y="5046869"/>
            <a:ext cx="9144003" cy="984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ID connection ensures the rest of the transactions can flow back and forth with assurance they’ll land in the right place</a:t>
            </a:r>
          </a:p>
        </p:txBody>
      </p:sp>
      <p:pic>
        <p:nvPicPr>
          <p:cNvPr id="5123" name="Picture 3" descr="C:\Users\jmalkovi\AppData\Local\Microsoft\Windows\Temporary Internet Files\Content.IE5\A2IYCIGQ\MC9004419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012" y="3181509"/>
            <a:ext cx="1831975" cy="5334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4221378" y="4248834"/>
            <a:ext cx="94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ERP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75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selected prospects to Banner manually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4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277" y="1532065"/>
            <a:ext cx="8433415" cy="459409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69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4188266"/>
              </p:ext>
            </p:extLst>
          </p:nvPr>
        </p:nvGraphicFramePr>
        <p:xfrm>
          <a:off x="457200" y="1371600"/>
          <a:ext cx="5541818" cy="369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Ellucian Recruiter?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477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88" y="0"/>
            <a:ext cx="2800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53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Workflows and Events can Trigger Automated Flow of Some Information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56351" y="2976263"/>
            <a:ext cx="3369502" cy="5715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Applications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3602" y="1558107"/>
            <a:ext cx="1183540" cy="47587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Recruiter</a:t>
            </a:r>
            <a:endParaRPr lang="en-US" sz="1600" b="1" kern="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5245" y="3521493"/>
            <a:ext cx="3398433" cy="5715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Proposed Admissions Decision</a:t>
            </a:r>
            <a:endParaRPr lang="en-US" sz="1400" b="1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6402" y="1558107"/>
            <a:ext cx="1200616" cy="47587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Banner</a:t>
            </a:r>
            <a:endParaRPr lang="en-US" sz="1400" b="1" kern="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932387" y="4635798"/>
            <a:ext cx="3425220" cy="496842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Application Decision </a:t>
            </a:r>
            <a:r>
              <a:rPr lang="en-US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Statuses</a:t>
            </a:r>
            <a:endParaRPr lang="en-US" sz="1400" b="1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2945087" y="5192336"/>
            <a:ext cx="3425220" cy="496842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Accept &amp; Enrolled Status</a:t>
            </a:r>
            <a:endParaRPr lang="en-US" sz="1400" b="1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17" descr="MC900441962.WM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0082" y="2935405"/>
            <a:ext cx="991361" cy="68893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6058" y="2775847"/>
            <a:ext cx="1181305" cy="28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MC900441962.WM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016690" y="4513684"/>
            <a:ext cx="644751" cy="460316"/>
          </a:xfrm>
          <a:prstGeom prst="rect">
            <a:avLst/>
          </a:prstGeom>
        </p:spPr>
      </p:pic>
      <p:pic>
        <p:nvPicPr>
          <p:cNvPr id="26" name="Picture 25" descr="MC900441962.WM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016688" y="5327875"/>
            <a:ext cx="644752" cy="460316"/>
          </a:xfrm>
          <a:prstGeom prst="rect">
            <a:avLst/>
          </a:prstGeom>
        </p:spPr>
      </p:pic>
      <p:pic>
        <p:nvPicPr>
          <p:cNvPr id="27" name="Picture 26" descr="MC900441990.WMF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4058" y="4564514"/>
            <a:ext cx="367710" cy="367710"/>
          </a:xfrm>
          <a:prstGeom prst="rect">
            <a:avLst/>
          </a:prstGeom>
        </p:spPr>
      </p:pic>
      <p:pic>
        <p:nvPicPr>
          <p:cNvPr id="28" name="Picture 27" descr="MC900441990.WMF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4058" y="5365453"/>
            <a:ext cx="367710" cy="367710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 rot="10800000" flipV="1">
            <a:off x="152397" y="2496994"/>
            <a:ext cx="1237992" cy="1440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Automate sending of applications with proposed decisions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 rot="10800000" flipV="1">
            <a:off x="7846150" y="3217240"/>
            <a:ext cx="1277302" cy="17149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Updates to decisions can cause status messages to be sent automatically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 rot="10800000" flipV="1">
            <a:off x="152397" y="4657735"/>
            <a:ext cx="1237992" cy="11304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Decisions and statuses saved in Recruiter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677431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Use delivered and custom workflows to determine when applications are sent 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4" y="1569135"/>
            <a:ext cx="8324774" cy="44250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2590800"/>
            <a:ext cx="2881745" cy="1551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22472" y="4517559"/>
            <a:ext cx="2152146" cy="1476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application to Banner automatically when marked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5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09" y="936138"/>
            <a:ext cx="8846491" cy="50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787" y="319163"/>
            <a:ext cx="9153144" cy="7328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Existing Common Matching Rules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0800000" flipV="1">
            <a:off x="0" y="5485895"/>
            <a:ext cx="9114849" cy="7948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Recruiter data loaded to Banner temporary tables is automatically put through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match process to detect and avoid duplicates</a:t>
            </a:r>
          </a:p>
        </p:txBody>
      </p:sp>
    </p:spTree>
    <p:extLst>
      <p:ext uri="{BB962C8B-B14F-4D97-AF65-F5344CB8AC3E}">
        <p14:creationId xmlns:p14="http://schemas.microsoft.com/office/powerpoint/2010/main" val="3384300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Banner Payment Gateway Providers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/>
            <a:r>
              <a:rPr lang="en-US" dirty="0"/>
              <a:t>Supported payment gateway providers include</a:t>
            </a:r>
            <a:r>
              <a:rPr lang="en-US" dirty="0" smtClean="0"/>
              <a:t>:</a:t>
            </a:r>
          </a:p>
          <a:p>
            <a:pPr marL="0" indent="0"/>
            <a:endParaRPr lang="en-US" dirty="0"/>
          </a:p>
          <a:p>
            <a:pPr lvl="1"/>
            <a:r>
              <a:rPr lang="en-US" b="0" dirty="0" err="1" smtClean="0">
                <a:solidFill>
                  <a:schemeClr val="tx1"/>
                </a:solidFill>
              </a:rPr>
              <a:t>CASHnet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Nelnet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Official </a:t>
            </a:r>
            <a:r>
              <a:rPr lang="en-US" b="0" dirty="0" smtClean="0">
                <a:solidFill>
                  <a:schemeClr val="tx1"/>
                </a:solidFill>
              </a:rPr>
              <a:t>Payments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 err="1" smtClean="0">
                <a:solidFill>
                  <a:schemeClr val="tx1"/>
                </a:solidFill>
              </a:rPr>
              <a:t>TouchNet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lvl="1"/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765" y="1417638"/>
            <a:ext cx="869576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20.png"/>
          <p:cNvPicPr>
            <a:picLocks noChangeAspect="1"/>
          </p:cNvPicPr>
          <p:nvPr/>
        </p:nvPicPr>
        <p:blipFill>
          <a:blip r:embed="rId3"/>
          <a:srcRect r="17441"/>
          <a:stretch>
            <a:fillRect/>
          </a:stretch>
        </p:blipFill>
        <p:spPr>
          <a:xfrm>
            <a:off x="4393985" y="1581912"/>
            <a:ext cx="4750015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5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exceed your business needs?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70168"/>
              </p:ext>
            </p:extLst>
          </p:nvPr>
        </p:nvGraphicFramePr>
        <p:xfrm>
          <a:off x="252442" y="1836209"/>
          <a:ext cx="6391745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2800" y="1447800"/>
            <a:ext cx="148167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57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95942" y="5006749"/>
            <a:ext cx="9666514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-239467" y="4593772"/>
            <a:ext cx="13716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96162" y="4593772"/>
            <a:ext cx="13716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 Arrow 36"/>
          <p:cNvSpPr/>
          <p:nvPr/>
        </p:nvSpPr>
        <p:spPr>
          <a:xfrm flipH="1">
            <a:off x="4980545" y="1272845"/>
            <a:ext cx="3804865" cy="3738067"/>
          </a:xfrm>
          <a:prstGeom prst="leftArrow">
            <a:avLst>
              <a:gd name="adj1" fmla="val 100000"/>
              <a:gd name="adj2" fmla="val 1361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Arrow 27"/>
          <p:cNvSpPr/>
          <p:nvPr/>
        </p:nvSpPr>
        <p:spPr>
          <a:xfrm>
            <a:off x="-604911" y="1272845"/>
            <a:ext cx="5230699" cy="3738067"/>
          </a:xfrm>
          <a:prstGeom prst="leftArrow">
            <a:avLst>
              <a:gd name="adj1" fmla="val 100000"/>
              <a:gd name="adj2" fmla="val 1361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olded Corner 48"/>
          <p:cNvSpPr/>
          <p:nvPr/>
        </p:nvSpPr>
        <p:spPr>
          <a:xfrm rot="11033102">
            <a:off x="2954418" y="1229676"/>
            <a:ext cx="4054447" cy="4821989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n 26"/>
          <p:cNvSpPr/>
          <p:nvPr/>
        </p:nvSpPr>
        <p:spPr>
          <a:xfrm>
            <a:off x="1796162" y="1062318"/>
            <a:ext cx="1371599" cy="4429200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831791" y="4593772"/>
            <a:ext cx="13716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867420" y="4593772"/>
            <a:ext cx="13716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an 35"/>
          <p:cNvSpPr/>
          <p:nvPr/>
        </p:nvSpPr>
        <p:spPr>
          <a:xfrm>
            <a:off x="3831791" y="1062318"/>
            <a:ext cx="1371600" cy="4429200"/>
          </a:xfrm>
          <a:prstGeom prst="ca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5572" y="1595687"/>
            <a:ext cx="1101625" cy="36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903049" y="4593772"/>
            <a:ext cx="13716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0" y="5802084"/>
            <a:ext cx="8672513" cy="324000"/>
            <a:chOff x="0" y="5802084"/>
            <a:chExt cx="8672513" cy="324000"/>
          </a:xfrm>
        </p:grpSpPr>
        <p:sp>
          <p:nvSpPr>
            <p:cNvPr id="24" name="Right Arrow 23"/>
            <p:cNvSpPr/>
            <p:nvPr/>
          </p:nvSpPr>
          <p:spPr>
            <a:xfrm>
              <a:off x="0" y="5802084"/>
              <a:ext cx="8672513" cy="3240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69000"/>
                  </a:schemeClr>
                </a:gs>
                <a:gs pos="100000">
                  <a:schemeClr val="accent2">
                    <a:alpha val="11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94691" y="5802084"/>
              <a:ext cx="2917372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ADMISSIONS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034118" y="2173661"/>
            <a:ext cx="1438835" cy="336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Personalize the journey and target recruiting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7774" y="618565"/>
            <a:ext cx="5812025" cy="38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smtClean="0">
                <a:solidFill>
                  <a:schemeClr val="accent6"/>
                </a:solidFill>
              </a:rPr>
              <a:t>Automatically drive targeted engagement</a:t>
            </a:r>
            <a:endParaRPr lang="en-GB" sz="2200" dirty="0">
              <a:solidFill>
                <a:schemeClr val="accent6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886981" y="2294313"/>
            <a:ext cx="0" cy="2693323"/>
          </a:xfrm>
          <a:prstGeom prst="line">
            <a:avLst/>
          </a:prstGeom>
          <a:ln w="66675" cap="rnd">
            <a:gradFill>
              <a:gsLst>
                <a:gs pos="35000">
                  <a:srgbClr val="A3ACD8"/>
                </a:gs>
                <a:gs pos="7800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7250129" y="937544"/>
            <a:ext cx="1273703" cy="1273703"/>
            <a:chOff x="609600" y="3429203"/>
            <a:chExt cx="2593571" cy="2593571"/>
          </a:xfrm>
        </p:grpSpPr>
        <p:sp>
          <p:nvSpPr>
            <p:cNvPr id="42" name="Oval 41"/>
            <p:cNvSpPr/>
            <p:nvPr/>
          </p:nvSpPr>
          <p:spPr>
            <a:xfrm>
              <a:off x="609600" y="3429203"/>
              <a:ext cx="2593571" cy="2593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dirty="0" smtClean="0">
                  <a:solidFill>
                    <a:schemeClr val="accent3"/>
                  </a:solidFill>
                </a:rPr>
                <a:t>?</a:t>
              </a:r>
              <a:endParaRPr lang="en-GB" sz="7200" dirty="0">
                <a:solidFill>
                  <a:schemeClr val="accent3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692727" y="3512330"/>
              <a:ext cx="2427316" cy="2427316"/>
            </a:xfrm>
            <a:prstGeom prst="donut">
              <a:avLst>
                <a:gd name="adj" fmla="val 525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248400" y="2667000"/>
            <a:ext cx="2599234" cy="336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Track </a:t>
            </a:r>
            <a:r>
              <a:rPr lang="en-GB" sz="2400" dirty="0" err="1" smtClean="0">
                <a:solidFill>
                  <a:schemeClr val="accent3">
                    <a:lumMod val="75000"/>
                  </a:schemeClr>
                </a:solidFill>
              </a:rPr>
              <a:t>enrollment</a:t>
            </a:r>
            <a:endParaRPr lang="en-GB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goals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71386" y="3657600"/>
            <a:ext cx="2172614" cy="32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return on investment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9000" y="3200400"/>
            <a:ext cx="606145" cy="147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and</a:t>
            </a:r>
          </a:p>
        </p:txBody>
      </p:sp>
      <p:sp>
        <p:nvSpPr>
          <p:cNvPr id="69" name="Rectangle 68"/>
          <p:cNvSpPr/>
          <p:nvPr/>
        </p:nvSpPr>
        <p:spPr>
          <a:xfrm rot="250751">
            <a:off x="2845013" y="1989073"/>
            <a:ext cx="4430061" cy="86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Meet strategic goals</a:t>
            </a:r>
            <a:endParaRPr lang="en-GB" sz="3600" b="1" dirty="0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 rot="265202">
            <a:off x="5081197" y="3254953"/>
            <a:ext cx="1515702" cy="1530000"/>
            <a:chOff x="8904604" y="505297"/>
            <a:chExt cx="1700464" cy="1716505"/>
          </a:xfrm>
        </p:grpSpPr>
        <p:sp>
          <p:nvSpPr>
            <p:cNvPr id="50" name="Oval 49"/>
            <p:cNvSpPr/>
            <p:nvPr/>
          </p:nvSpPr>
          <p:spPr>
            <a:xfrm>
              <a:off x="8904604" y="505297"/>
              <a:ext cx="1700464" cy="171650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/>
              <a:endParaRPr lang="en-GB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240100" y="971285"/>
              <a:ext cx="1029473" cy="784529"/>
              <a:chOff x="9215120" y="1134284"/>
              <a:chExt cx="1104900" cy="84200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9217660" y="1134284"/>
                <a:ext cx="1102360" cy="8420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9217660" y="1134284"/>
                <a:ext cx="1102360" cy="546100"/>
              </a:xfrm>
              <a:custGeom>
                <a:avLst/>
                <a:gdLst>
                  <a:gd name="connsiteX0" fmla="*/ 0 w 1102360"/>
                  <a:gd name="connsiteY0" fmla="*/ 0 h 546100"/>
                  <a:gd name="connsiteX1" fmla="*/ 553720 w 1102360"/>
                  <a:gd name="connsiteY1" fmla="*/ 546100 h 546100"/>
                  <a:gd name="connsiteX2" fmla="*/ 1102360 w 1102360"/>
                  <a:gd name="connsiteY2" fmla="*/ 17780 h 546100"/>
                  <a:gd name="connsiteX3" fmla="*/ 1046480 w 1102360"/>
                  <a:gd name="connsiteY3" fmla="*/ 10160 h 546100"/>
                  <a:gd name="connsiteX4" fmla="*/ 0 w 1102360"/>
                  <a:gd name="connsiteY4" fmla="*/ 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360" h="546100">
                    <a:moveTo>
                      <a:pt x="0" y="0"/>
                    </a:moveTo>
                    <a:lnTo>
                      <a:pt x="553720" y="546100"/>
                    </a:lnTo>
                    <a:lnTo>
                      <a:pt x="1102360" y="17780"/>
                    </a:lnTo>
                    <a:lnTo>
                      <a:pt x="1046480" y="10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218359" y="1134284"/>
                <a:ext cx="1101163" cy="84200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9215120" y="1134284"/>
                <a:ext cx="1102360" cy="551180"/>
              </a:xfrm>
              <a:custGeom>
                <a:avLst/>
                <a:gdLst>
                  <a:gd name="connsiteX0" fmla="*/ 0 w 1094740"/>
                  <a:gd name="connsiteY0" fmla="*/ 2540 h 535940"/>
                  <a:gd name="connsiteX1" fmla="*/ 546100 w 1094740"/>
                  <a:gd name="connsiteY1" fmla="*/ 535940 h 535940"/>
                  <a:gd name="connsiteX2" fmla="*/ 1094740 w 1094740"/>
                  <a:gd name="connsiteY2" fmla="*/ 0 h 535940"/>
                  <a:gd name="connsiteX0" fmla="*/ 0 w 1102360"/>
                  <a:gd name="connsiteY0" fmla="*/ 0 h 551180"/>
                  <a:gd name="connsiteX1" fmla="*/ 553720 w 1102360"/>
                  <a:gd name="connsiteY1" fmla="*/ 551180 h 551180"/>
                  <a:gd name="connsiteX2" fmla="*/ 1102360 w 1102360"/>
                  <a:gd name="connsiteY2" fmla="*/ 1524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2360" h="551180">
                    <a:moveTo>
                      <a:pt x="0" y="0"/>
                    </a:moveTo>
                    <a:lnTo>
                      <a:pt x="553720" y="551180"/>
                    </a:lnTo>
                    <a:lnTo>
                      <a:pt x="1102360" y="1524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6" name="Group 5"/>
          <p:cNvGrpSpPr>
            <a:grpSpLocks noChangeAspect="1"/>
          </p:cNvGrpSpPr>
          <p:nvPr/>
        </p:nvGrpSpPr>
        <p:grpSpPr bwMode="auto">
          <a:xfrm rot="276166">
            <a:off x="3391624" y="3070746"/>
            <a:ext cx="1530000" cy="1530000"/>
            <a:chOff x="2316" y="1598"/>
            <a:chExt cx="1123" cy="1123"/>
          </a:xfrm>
        </p:grpSpPr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2316" y="1598"/>
              <a:ext cx="1123" cy="11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2660" y="1789"/>
              <a:ext cx="435" cy="758"/>
            </a:xfrm>
            <a:prstGeom prst="rect">
              <a:avLst/>
            </a:prstGeom>
            <a:solidFill>
              <a:schemeClr val="accent3"/>
            </a:solidFill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2854" y="1848"/>
              <a:ext cx="50" cy="0"/>
            </a:xfrm>
            <a:prstGeom prst="lin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2847" y="2443"/>
              <a:ext cx="64" cy="64"/>
            </a:xfrm>
            <a:prstGeom prst="rect">
              <a:avLst/>
            </a:prstGeom>
            <a:solidFill>
              <a:schemeClr val="accent6"/>
            </a:solidFill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2696" y="1888"/>
              <a:ext cx="366" cy="503"/>
            </a:xfrm>
            <a:prstGeom prst="rect">
              <a:avLst/>
            </a:prstGeom>
            <a:solidFill>
              <a:schemeClr val="bg2"/>
            </a:solidFill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H="1">
              <a:off x="2781" y="1983"/>
              <a:ext cx="170" cy="170"/>
            </a:xfrm>
            <a:prstGeom prst="lin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 flipH="1">
              <a:off x="2776" y="2051"/>
              <a:ext cx="175" cy="175"/>
            </a:xfrm>
            <a:prstGeom prst="lin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40421" y="828601"/>
            <a:ext cx="767086" cy="767086"/>
            <a:chOff x="120284" y="2439966"/>
            <a:chExt cx="918094" cy="918094"/>
          </a:xfrm>
        </p:grpSpPr>
        <p:sp>
          <p:nvSpPr>
            <p:cNvPr id="112" name="Oval 111"/>
            <p:cNvSpPr/>
            <p:nvPr/>
          </p:nvSpPr>
          <p:spPr>
            <a:xfrm>
              <a:off x="120284" y="2439966"/>
              <a:ext cx="918094" cy="91809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41351" y="2618069"/>
              <a:ext cx="475960" cy="561888"/>
              <a:chOff x="333922" y="2627163"/>
              <a:chExt cx="475960" cy="561888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350520" y="2638425"/>
                <a:ext cx="445770" cy="541020"/>
              </a:xfrm>
              <a:custGeom>
                <a:avLst/>
                <a:gdLst>
                  <a:gd name="connsiteX0" fmla="*/ 0 w 445770"/>
                  <a:gd name="connsiteY0" fmla="*/ 45720 h 541020"/>
                  <a:gd name="connsiteX1" fmla="*/ 40005 w 445770"/>
                  <a:gd name="connsiteY1" fmla="*/ 0 h 541020"/>
                  <a:gd name="connsiteX2" fmla="*/ 400050 w 445770"/>
                  <a:gd name="connsiteY2" fmla="*/ 3810 h 541020"/>
                  <a:gd name="connsiteX3" fmla="*/ 438150 w 445770"/>
                  <a:gd name="connsiteY3" fmla="*/ 36195 h 541020"/>
                  <a:gd name="connsiteX4" fmla="*/ 445770 w 445770"/>
                  <a:gd name="connsiteY4" fmla="*/ 80010 h 541020"/>
                  <a:gd name="connsiteX5" fmla="*/ 445770 w 445770"/>
                  <a:gd name="connsiteY5" fmla="*/ 478155 h 541020"/>
                  <a:gd name="connsiteX6" fmla="*/ 428625 w 445770"/>
                  <a:gd name="connsiteY6" fmla="*/ 512445 h 541020"/>
                  <a:gd name="connsiteX7" fmla="*/ 384810 w 445770"/>
                  <a:gd name="connsiteY7" fmla="*/ 541020 h 541020"/>
                  <a:gd name="connsiteX8" fmla="*/ 41910 w 445770"/>
                  <a:gd name="connsiteY8" fmla="*/ 535305 h 541020"/>
                  <a:gd name="connsiteX9" fmla="*/ 0 w 445770"/>
                  <a:gd name="connsiteY9" fmla="*/ 512445 h 541020"/>
                  <a:gd name="connsiteX10" fmla="*/ 0 w 445770"/>
                  <a:gd name="connsiteY10" fmla="*/ 472440 h 541020"/>
                  <a:gd name="connsiteX11" fmla="*/ 0 w 445770"/>
                  <a:gd name="connsiteY11" fmla="*/ 457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5770" h="541020">
                    <a:moveTo>
                      <a:pt x="0" y="45720"/>
                    </a:moveTo>
                    <a:lnTo>
                      <a:pt x="40005" y="0"/>
                    </a:lnTo>
                    <a:lnTo>
                      <a:pt x="400050" y="3810"/>
                    </a:lnTo>
                    <a:lnTo>
                      <a:pt x="438150" y="36195"/>
                    </a:lnTo>
                    <a:lnTo>
                      <a:pt x="445770" y="80010"/>
                    </a:lnTo>
                    <a:lnTo>
                      <a:pt x="445770" y="478155"/>
                    </a:lnTo>
                    <a:lnTo>
                      <a:pt x="428625" y="512445"/>
                    </a:lnTo>
                    <a:lnTo>
                      <a:pt x="384810" y="541020"/>
                    </a:lnTo>
                    <a:lnTo>
                      <a:pt x="41910" y="535305"/>
                    </a:lnTo>
                    <a:lnTo>
                      <a:pt x="0" y="512445"/>
                    </a:lnTo>
                    <a:lnTo>
                      <a:pt x="0" y="472440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5" name="Group 75"/>
              <p:cNvGrpSpPr>
                <a:grpSpLocks noChangeAspect="1"/>
              </p:cNvGrpSpPr>
              <p:nvPr/>
            </p:nvGrpSpPr>
            <p:grpSpPr bwMode="auto">
              <a:xfrm>
                <a:off x="333922" y="2627163"/>
                <a:ext cx="475960" cy="561888"/>
                <a:chOff x="1382" y="986"/>
                <a:chExt cx="2271" cy="2681"/>
              </a:xfrm>
              <a:solidFill>
                <a:schemeClr val="bg1"/>
              </a:solidFill>
            </p:grpSpPr>
            <p:sp>
              <p:nvSpPr>
                <p:cNvPr id="116" name="Freeform 76"/>
                <p:cNvSpPr>
                  <a:spLocks noEditPoints="1"/>
                </p:cNvSpPr>
                <p:nvPr/>
              </p:nvSpPr>
              <p:spPr bwMode="auto">
                <a:xfrm>
                  <a:off x="1382" y="986"/>
                  <a:ext cx="2271" cy="2681"/>
                </a:xfrm>
                <a:custGeom>
                  <a:avLst/>
                  <a:gdLst>
                    <a:gd name="T0" fmla="*/ 803 w 961"/>
                    <a:gd name="T1" fmla="*/ 0 h 1135"/>
                    <a:gd name="T2" fmla="*/ 158 w 961"/>
                    <a:gd name="T3" fmla="*/ 0 h 1135"/>
                    <a:gd name="T4" fmla="*/ 0 w 961"/>
                    <a:gd name="T5" fmla="*/ 158 h 1135"/>
                    <a:gd name="T6" fmla="*/ 0 w 961"/>
                    <a:gd name="T7" fmla="*/ 978 h 1135"/>
                    <a:gd name="T8" fmla="*/ 158 w 961"/>
                    <a:gd name="T9" fmla="*/ 1135 h 1135"/>
                    <a:gd name="T10" fmla="*/ 803 w 961"/>
                    <a:gd name="T11" fmla="*/ 1135 h 1135"/>
                    <a:gd name="T12" fmla="*/ 961 w 961"/>
                    <a:gd name="T13" fmla="*/ 978 h 1135"/>
                    <a:gd name="T14" fmla="*/ 961 w 961"/>
                    <a:gd name="T15" fmla="*/ 158 h 1135"/>
                    <a:gd name="T16" fmla="*/ 803 w 961"/>
                    <a:gd name="T17" fmla="*/ 0 h 1135"/>
                    <a:gd name="T18" fmla="*/ 898 w 961"/>
                    <a:gd name="T19" fmla="*/ 978 h 1135"/>
                    <a:gd name="T20" fmla="*/ 803 w 961"/>
                    <a:gd name="T21" fmla="*/ 1072 h 1135"/>
                    <a:gd name="T22" fmla="*/ 158 w 961"/>
                    <a:gd name="T23" fmla="*/ 1072 h 1135"/>
                    <a:gd name="T24" fmla="*/ 63 w 961"/>
                    <a:gd name="T25" fmla="*/ 978 h 1135"/>
                    <a:gd name="T26" fmla="*/ 63 w 961"/>
                    <a:gd name="T27" fmla="*/ 158 h 1135"/>
                    <a:gd name="T28" fmla="*/ 158 w 961"/>
                    <a:gd name="T29" fmla="*/ 63 h 1135"/>
                    <a:gd name="T30" fmla="*/ 803 w 961"/>
                    <a:gd name="T31" fmla="*/ 63 h 1135"/>
                    <a:gd name="T32" fmla="*/ 898 w 961"/>
                    <a:gd name="T33" fmla="*/ 158 h 1135"/>
                    <a:gd name="T34" fmla="*/ 898 w 961"/>
                    <a:gd name="T35" fmla="*/ 978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1" h="1135">
                      <a:moveTo>
                        <a:pt x="803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71" y="0"/>
                        <a:pt x="0" y="70"/>
                        <a:pt x="0" y="158"/>
                      </a:cubicBezTo>
                      <a:cubicBezTo>
                        <a:pt x="0" y="978"/>
                        <a:pt x="0" y="978"/>
                        <a:pt x="0" y="978"/>
                      </a:cubicBezTo>
                      <a:cubicBezTo>
                        <a:pt x="0" y="1065"/>
                        <a:pt x="71" y="1135"/>
                        <a:pt x="158" y="1135"/>
                      </a:cubicBezTo>
                      <a:cubicBezTo>
                        <a:pt x="803" y="1135"/>
                        <a:pt x="803" y="1135"/>
                        <a:pt x="803" y="1135"/>
                      </a:cubicBezTo>
                      <a:cubicBezTo>
                        <a:pt x="890" y="1135"/>
                        <a:pt x="961" y="1065"/>
                        <a:pt x="961" y="978"/>
                      </a:cubicBezTo>
                      <a:cubicBezTo>
                        <a:pt x="961" y="158"/>
                        <a:pt x="961" y="158"/>
                        <a:pt x="961" y="158"/>
                      </a:cubicBezTo>
                      <a:cubicBezTo>
                        <a:pt x="961" y="70"/>
                        <a:pt x="890" y="0"/>
                        <a:pt x="803" y="0"/>
                      </a:cubicBezTo>
                      <a:close/>
                      <a:moveTo>
                        <a:pt x="898" y="978"/>
                      </a:moveTo>
                      <a:cubicBezTo>
                        <a:pt x="898" y="1030"/>
                        <a:pt x="855" y="1072"/>
                        <a:pt x="803" y="1072"/>
                      </a:cubicBezTo>
                      <a:cubicBezTo>
                        <a:pt x="158" y="1072"/>
                        <a:pt x="158" y="1072"/>
                        <a:pt x="158" y="1072"/>
                      </a:cubicBezTo>
                      <a:cubicBezTo>
                        <a:pt x="106" y="1072"/>
                        <a:pt x="63" y="1030"/>
                        <a:pt x="63" y="978"/>
                      </a:cubicBezTo>
                      <a:cubicBezTo>
                        <a:pt x="63" y="158"/>
                        <a:pt x="63" y="158"/>
                        <a:pt x="63" y="158"/>
                      </a:cubicBezTo>
                      <a:cubicBezTo>
                        <a:pt x="63" y="105"/>
                        <a:pt x="106" y="63"/>
                        <a:pt x="158" y="63"/>
                      </a:cubicBezTo>
                      <a:cubicBezTo>
                        <a:pt x="803" y="63"/>
                        <a:pt x="803" y="63"/>
                        <a:pt x="803" y="63"/>
                      </a:cubicBezTo>
                      <a:cubicBezTo>
                        <a:pt x="855" y="63"/>
                        <a:pt x="898" y="105"/>
                        <a:pt x="898" y="158"/>
                      </a:cubicBezTo>
                      <a:lnTo>
                        <a:pt x="898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Freeform 77"/>
                <p:cNvSpPr>
                  <a:spLocks noEditPoints="1"/>
                </p:cNvSpPr>
                <p:nvPr/>
              </p:nvSpPr>
              <p:spPr bwMode="auto">
                <a:xfrm>
                  <a:off x="1739" y="1314"/>
                  <a:ext cx="1557" cy="560"/>
                </a:xfrm>
                <a:custGeom>
                  <a:avLst/>
                  <a:gdLst>
                    <a:gd name="T0" fmla="*/ 643 w 659"/>
                    <a:gd name="T1" fmla="*/ 0 h 237"/>
                    <a:gd name="T2" fmla="*/ 16 w 659"/>
                    <a:gd name="T3" fmla="*/ 0 h 237"/>
                    <a:gd name="T4" fmla="*/ 0 w 659"/>
                    <a:gd name="T5" fmla="*/ 16 h 237"/>
                    <a:gd name="T6" fmla="*/ 0 w 659"/>
                    <a:gd name="T7" fmla="*/ 221 h 237"/>
                    <a:gd name="T8" fmla="*/ 16 w 659"/>
                    <a:gd name="T9" fmla="*/ 237 h 237"/>
                    <a:gd name="T10" fmla="*/ 643 w 659"/>
                    <a:gd name="T11" fmla="*/ 237 h 237"/>
                    <a:gd name="T12" fmla="*/ 659 w 659"/>
                    <a:gd name="T13" fmla="*/ 221 h 237"/>
                    <a:gd name="T14" fmla="*/ 659 w 659"/>
                    <a:gd name="T15" fmla="*/ 16 h 237"/>
                    <a:gd name="T16" fmla="*/ 643 w 659"/>
                    <a:gd name="T17" fmla="*/ 0 h 237"/>
                    <a:gd name="T18" fmla="*/ 627 w 659"/>
                    <a:gd name="T19" fmla="*/ 205 h 237"/>
                    <a:gd name="T20" fmla="*/ 32 w 659"/>
                    <a:gd name="T21" fmla="*/ 205 h 237"/>
                    <a:gd name="T22" fmla="*/ 32 w 659"/>
                    <a:gd name="T23" fmla="*/ 32 h 237"/>
                    <a:gd name="T24" fmla="*/ 627 w 659"/>
                    <a:gd name="T25" fmla="*/ 32 h 237"/>
                    <a:gd name="T26" fmla="*/ 627 w 659"/>
                    <a:gd name="T27" fmla="*/ 205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9" h="237">
                      <a:moveTo>
                        <a:pt x="643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21"/>
                        <a:pt x="0" y="221"/>
                        <a:pt x="0" y="221"/>
                      </a:cubicBezTo>
                      <a:cubicBezTo>
                        <a:pt x="0" y="230"/>
                        <a:pt x="7" y="237"/>
                        <a:pt x="16" y="237"/>
                      </a:cubicBezTo>
                      <a:cubicBezTo>
                        <a:pt x="643" y="237"/>
                        <a:pt x="643" y="237"/>
                        <a:pt x="643" y="237"/>
                      </a:cubicBezTo>
                      <a:cubicBezTo>
                        <a:pt x="652" y="237"/>
                        <a:pt x="659" y="230"/>
                        <a:pt x="659" y="221"/>
                      </a:cubicBezTo>
                      <a:cubicBezTo>
                        <a:pt x="659" y="16"/>
                        <a:pt x="659" y="16"/>
                        <a:pt x="659" y="16"/>
                      </a:cubicBezTo>
                      <a:cubicBezTo>
                        <a:pt x="659" y="7"/>
                        <a:pt x="652" y="0"/>
                        <a:pt x="643" y="0"/>
                      </a:cubicBezTo>
                      <a:close/>
                      <a:moveTo>
                        <a:pt x="627" y="205"/>
                      </a:move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627" y="32"/>
                        <a:pt x="627" y="32"/>
                        <a:pt x="627" y="32"/>
                      </a:cubicBezTo>
                      <a:lnTo>
                        <a:pt x="627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Freeform 78"/>
                <p:cNvSpPr>
                  <a:spLocks noEditPoints="1"/>
                </p:cNvSpPr>
                <p:nvPr/>
              </p:nvSpPr>
              <p:spPr bwMode="auto">
                <a:xfrm>
                  <a:off x="1874" y="2051"/>
                  <a:ext cx="1287" cy="1290"/>
                </a:xfrm>
                <a:custGeom>
                  <a:avLst/>
                  <a:gdLst>
                    <a:gd name="T0" fmla="*/ 529 w 545"/>
                    <a:gd name="T1" fmla="*/ 0 h 546"/>
                    <a:gd name="T2" fmla="*/ 358 w 545"/>
                    <a:gd name="T3" fmla="*/ 0 h 546"/>
                    <a:gd name="T4" fmla="*/ 187 w 545"/>
                    <a:gd name="T5" fmla="*/ 0 h 546"/>
                    <a:gd name="T6" fmla="*/ 16 w 545"/>
                    <a:gd name="T7" fmla="*/ 0 h 546"/>
                    <a:gd name="T8" fmla="*/ 0 w 545"/>
                    <a:gd name="T9" fmla="*/ 16 h 546"/>
                    <a:gd name="T10" fmla="*/ 0 w 545"/>
                    <a:gd name="T11" fmla="*/ 187 h 546"/>
                    <a:gd name="T12" fmla="*/ 0 w 545"/>
                    <a:gd name="T13" fmla="*/ 359 h 546"/>
                    <a:gd name="T14" fmla="*/ 0 w 545"/>
                    <a:gd name="T15" fmla="*/ 530 h 546"/>
                    <a:gd name="T16" fmla="*/ 16 w 545"/>
                    <a:gd name="T17" fmla="*/ 546 h 546"/>
                    <a:gd name="T18" fmla="*/ 187 w 545"/>
                    <a:gd name="T19" fmla="*/ 546 h 546"/>
                    <a:gd name="T20" fmla="*/ 358 w 545"/>
                    <a:gd name="T21" fmla="*/ 546 h 546"/>
                    <a:gd name="T22" fmla="*/ 529 w 545"/>
                    <a:gd name="T23" fmla="*/ 546 h 546"/>
                    <a:gd name="T24" fmla="*/ 545 w 545"/>
                    <a:gd name="T25" fmla="*/ 530 h 546"/>
                    <a:gd name="T26" fmla="*/ 545 w 545"/>
                    <a:gd name="T27" fmla="*/ 359 h 546"/>
                    <a:gd name="T28" fmla="*/ 545 w 545"/>
                    <a:gd name="T29" fmla="*/ 187 h 546"/>
                    <a:gd name="T30" fmla="*/ 545 w 545"/>
                    <a:gd name="T31" fmla="*/ 16 h 546"/>
                    <a:gd name="T32" fmla="*/ 529 w 545"/>
                    <a:gd name="T33" fmla="*/ 0 h 546"/>
                    <a:gd name="T34" fmla="*/ 31 w 545"/>
                    <a:gd name="T35" fmla="*/ 203 h 546"/>
                    <a:gd name="T36" fmla="*/ 171 w 545"/>
                    <a:gd name="T37" fmla="*/ 203 h 546"/>
                    <a:gd name="T38" fmla="*/ 171 w 545"/>
                    <a:gd name="T39" fmla="*/ 343 h 546"/>
                    <a:gd name="T40" fmla="*/ 31 w 545"/>
                    <a:gd name="T41" fmla="*/ 343 h 546"/>
                    <a:gd name="T42" fmla="*/ 31 w 545"/>
                    <a:gd name="T43" fmla="*/ 203 h 546"/>
                    <a:gd name="T44" fmla="*/ 203 w 545"/>
                    <a:gd name="T45" fmla="*/ 203 h 546"/>
                    <a:gd name="T46" fmla="*/ 342 w 545"/>
                    <a:gd name="T47" fmla="*/ 203 h 546"/>
                    <a:gd name="T48" fmla="*/ 342 w 545"/>
                    <a:gd name="T49" fmla="*/ 343 h 546"/>
                    <a:gd name="T50" fmla="*/ 203 w 545"/>
                    <a:gd name="T51" fmla="*/ 343 h 546"/>
                    <a:gd name="T52" fmla="*/ 203 w 545"/>
                    <a:gd name="T53" fmla="*/ 203 h 546"/>
                    <a:gd name="T54" fmla="*/ 374 w 545"/>
                    <a:gd name="T55" fmla="*/ 203 h 546"/>
                    <a:gd name="T56" fmla="*/ 514 w 545"/>
                    <a:gd name="T57" fmla="*/ 203 h 546"/>
                    <a:gd name="T58" fmla="*/ 514 w 545"/>
                    <a:gd name="T59" fmla="*/ 343 h 546"/>
                    <a:gd name="T60" fmla="*/ 374 w 545"/>
                    <a:gd name="T61" fmla="*/ 343 h 546"/>
                    <a:gd name="T62" fmla="*/ 374 w 545"/>
                    <a:gd name="T63" fmla="*/ 203 h 546"/>
                    <a:gd name="T64" fmla="*/ 514 w 545"/>
                    <a:gd name="T65" fmla="*/ 172 h 546"/>
                    <a:gd name="T66" fmla="*/ 374 w 545"/>
                    <a:gd name="T67" fmla="*/ 172 h 546"/>
                    <a:gd name="T68" fmla="*/ 374 w 545"/>
                    <a:gd name="T69" fmla="*/ 32 h 546"/>
                    <a:gd name="T70" fmla="*/ 514 w 545"/>
                    <a:gd name="T71" fmla="*/ 32 h 546"/>
                    <a:gd name="T72" fmla="*/ 514 w 545"/>
                    <a:gd name="T73" fmla="*/ 172 h 546"/>
                    <a:gd name="T74" fmla="*/ 342 w 545"/>
                    <a:gd name="T75" fmla="*/ 172 h 546"/>
                    <a:gd name="T76" fmla="*/ 203 w 545"/>
                    <a:gd name="T77" fmla="*/ 172 h 546"/>
                    <a:gd name="T78" fmla="*/ 203 w 545"/>
                    <a:gd name="T79" fmla="*/ 32 h 546"/>
                    <a:gd name="T80" fmla="*/ 342 w 545"/>
                    <a:gd name="T81" fmla="*/ 32 h 546"/>
                    <a:gd name="T82" fmla="*/ 342 w 545"/>
                    <a:gd name="T83" fmla="*/ 172 h 546"/>
                    <a:gd name="T84" fmla="*/ 31 w 545"/>
                    <a:gd name="T85" fmla="*/ 32 h 546"/>
                    <a:gd name="T86" fmla="*/ 171 w 545"/>
                    <a:gd name="T87" fmla="*/ 32 h 546"/>
                    <a:gd name="T88" fmla="*/ 171 w 545"/>
                    <a:gd name="T89" fmla="*/ 172 h 546"/>
                    <a:gd name="T90" fmla="*/ 31 w 545"/>
                    <a:gd name="T91" fmla="*/ 172 h 546"/>
                    <a:gd name="T92" fmla="*/ 31 w 545"/>
                    <a:gd name="T93" fmla="*/ 32 h 546"/>
                    <a:gd name="T94" fmla="*/ 31 w 545"/>
                    <a:gd name="T95" fmla="*/ 374 h 546"/>
                    <a:gd name="T96" fmla="*/ 171 w 545"/>
                    <a:gd name="T97" fmla="*/ 374 h 546"/>
                    <a:gd name="T98" fmla="*/ 171 w 545"/>
                    <a:gd name="T99" fmla="*/ 514 h 546"/>
                    <a:gd name="T100" fmla="*/ 31 w 545"/>
                    <a:gd name="T101" fmla="*/ 514 h 546"/>
                    <a:gd name="T102" fmla="*/ 31 w 545"/>
                    <a:gd name="T103" fmla="*/ 374 h 546"/>
                    <a:gd name="T104" fmla="*/ 203 w 545"/>
                    <a:gd name="T105" fmla="*/ 374 h 546"/>
                    <a:gd name="T106" fmla="*/ 342 w 545"/>
                    <a:gd name="T107" fmla="*/ 374 h 546"/>
                    <a:gd name="T108" fmla="*/ 342 w 545"/>
                    <a:gd name="T109" fmla="*/ 514 h 546"/>
                    <a:gd name="T110" fmla="*/ 203 w 545"/>
                    <a:gd name="T111" fmla="*/ 514 h 546"/>
                    <a:gd name="T112" fmla="*/ 203 w 545"/>
                    <a:gd name="T113" fmla="*/ 374 h 546"/>
                    <a:gd name="T114" fmla="*/ 514 w 545"/>
                    <a:gd name="T115" fmla="*/ 514 h 546"/>
                    <a:gd name="T116" fmla="*/ 374 w 545"/>
                    <a:gd name="T117" fmla="*/ 514 h 546"/>
                    <a:gd name="T118" fmla="*/ 374 w 545"/>
                    <a:gd name="T119" fmla="*/ 374 h 546"/>
                    <a:gd name="T120" fmla="*/ 514 w 545"/>
                    <a:gd name="T121" fmla="*/ 374 h 546"/>
                    <a:gd name="T122" fmla="*/ 514 w 545"/>
                    <a:gd name="T123" fmla="*/ 514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45" h="546">
                      <a:moveTo>
                        <a:pt x="529" y="0"/>
                      </a:move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359"/>
                        <a:pt x="0" y="359"/>
                        <a:pt x="0" y="359"/>
                      </a:cubicBezTo>
                      <a:cubicBezTo>
                        <a:pt x="0" y="530"/>
                        <a:pt x="0" y="530"/>
                        <a:pt x="0" y="530"/>
                      </a:cubicBezTo>
                      <a:cubicBezTo>
                        <a:pt x="0" y="538"/>
                        <a:pt x="7" y="546"/>
                        <a:pt x="16" y="546"/>
                      </a:cubicBezTo>
                      <a:cubicBezTo>
                        <a:pt x="187" y="546"/>
                        <a:pt x="187" y="546"/>
                        <a:pt x="187" y="546"/>
                      </a:cubicBezTo>
                      <a:cubicBezTo>
                        <a:pt x="358" y="546"/>
                        <a:pt x="358" y="546"/>
                        <a:pt x="358" y="546"/>
                      </a:cubicBezTo>
                      <a:cubicBezTo>
                        <a:pt x="529" y="546"/>
                        <a:pt x="529" y="546"/>
                        <a:pt x="529" y="546"/>
                      </a:cubicBezTo>
                      <a:cubicBezTo>
                        <a:pt x="538" y="546"/>
                        <a:pt x="545" y="538"/>
                        <a:pt x="545" y="530"/>
                      </a:cubicBezTo>
                      <a:cubicBezTo>
                        <a:pt x="545" y="359"/>
                        <a:pt x="545" y="359"/>
                        <a:pt x="545" y="359"/>
                      </a:cubicBezTo>
                      <a:cubicBezTo>
                        <a:pt x="545" y="187"/>
                        <a:pt x="545" y="187"/>
                        <a:pt x="545" y="187"/>
                      </a:cubicBezTo>
                      <a:cubicBezTo>
                        <a:pt x="545" y="16"/>
                        <a:pt x="545" y="16"/>
                        <a:pt x="545" y="16"/>
                      </a:cubicBezTo>
                      <a:cubicBezTo>
                        <a:pt x="545" y="7"/>
                        <a:pt x="538" y="0"/>
                        <a:pt x="529" y="0"/>
                      </a:cubicBezTo>
                      <a:close/>
                      <a:moveTo>
                        <a:pt x="31" y="203"/>
                      </a:moveTo>
                      <a:cubicBezTo>
                        <a:pt x="171" y="203"/>
                        <a:pt x="171" y="203"/>
                        <a:pt x="171" y="203"/>
                      </a:cubicBezTo>
                      <a:cubicBezTo>
                        <a:pt x="171" y="343"/>
                        <a:pt x="171" y="343"/>
                        <a:pt x="171" y="343"/>
                      </a:cubicBezTo>
                      <a:cubicBezTo>
                        <a:pt x="31" y="343"/>
                        <a:pt x="31" y="343"/>
                        <a:pt x="31" y="343"/>
                      </a:cubicBezTo>
                      <a:lnTo>
                        <a:pt x="31" y="203"/>
                      </a:lnTo>
                      <a:close/>
                      <a:moveTo>
                        <a:pt x="203" y="203"/>
                      </a:moveTo>
                      <a:cubicBezTo>
                        <a:pt x="342" y="203"/>
                        <a:pt x="342" y="203"/>
                        <a:pt x="342" y="203"/>
                      </a:cubicBezTo>
                      <a:cubicBezTo>
                        <a:pt x="342" y="343"/>
                        <a:pt x="342" y="343"/>
                        <a:pt x="342" y="343"/>
                      </a:cubicBezTo>
                      <a:cubicBezTo>
                        <a:pt x="203" y="343"/>
                        <a:pt x="203" y="343"/>
                        <a:pt x="203" y="343"/>
                      </a:cubicBezTo>
                      <a:lnTo>
                        <a:pt x="203" y="203"/>
                      </a:lnTo>
                      <a:close/>
                      <a:moveTo>
                        <a:pt x="374" y="203"/>
                      </a:moveTo>
                      <a:cubicBezTo>
                        <a:pt x="514" y="203"/>
                        <a:pt x="514" y="203"/>
                        <a:pt x="514" y="203"/>
                      </a:cubicBezTo>
                      <a:cubicBezTo>
                        <a:pt x="514" y="343"/>
                        <a:pt x="514" y="343"/>
                        <a:pt x="514" y="343"/>
                      </a:cubicBezTo>
                      <a:cubicBezTo>
                        <a:pt x="374" y="343"/>
                        <a:pt x="374" y="343"/>
                        <a:pt x="374" y="343"/>
                      </a:cubicBezTo>
                      <a:lnTo>
                        <a:pt x="374" y="203"/>
                      </a:lnTo>
                      <a:close/>
                      <a:moveTo>
                        <a:pt x="514" y="172"/>
                      </a:moveTo>
                      <a:cubicBezTo>
                        <a:pt x="374" y="172"/>
                        <a:pt x="374" y="172"/>
                        <a:pt x="374" y="172"/>
                      </a:cubicBezTo>
                      <a:cubicBezTo>
                        <a:pt x="374" y="32"/>
                        <a:pt x="374" y="32"/>
                        <a:pt x="374" y="32"/>
                      </a:cubicBezTo>
                      <a:cubicBezTo>
                        <a:pt x="514" y="32"/>
                        <a:pt x="514" y="32"/>
                        <a:pt x="514" y="32"/>
                      </a:cubicBezTo>
                      <a:lnTo>
                        <a:pt x="514" y="172"/>
                      </a:lnTo>
                      <a:close/>
                      <a:moveTo>
                        <a:pt x="342" y="172"/>
                      </a:moveTo>
                      <a:cubicBezTo>
                        <a:pt x="203" y="172"/>
                        <a:pt x="203" y="172"/>
                        <a:pt x="203" y="172"/>
                      </a:cubicBezTo>
                      <a:cubicBezTo>
                        <a:pt x="203" y="32"/>
                        <a:pt x="203" y="32"/>
                        <a:pt x="203" y="32"/>
                      </a:cubicBezTo>
                      <a:cubicBezTo>
                        <a:pt x="342" y="32"/>
                        <a:pt x="342" y="32"/>
                        <a:pt x="342" y="32"/>
                      </a:cubicBezTo>
                      <a:lnTo>
                        <a:pt x="342" y="172"/>
                      </a:lnTo>
                      <a:close/>
                      <a:moveTo>
                        <a:pt x="31" y="32"/>
                      </a:moveTo>
                      <a:cubicBezTo>
                        <a:pt x="171" y="32"/>
                        <a:pt x="171" y="32"/>
                        <a:pt x="171" y="32"/>
                      </a:cubicBezTo>
                      <a:cubicBezTo>
                        <a:pt x="171" y="172"/>
                        <a:pt x="171" y="172"/>
                        <a:pt x="171" y="172"/>
                      </a:cubicBezTo>
                      <a:cubicBezTo>
                        <a:pt x="31" y="172"/>
                        <a:pt x="31" y="172"/>
                        <a:pt x="31" y="172"/>
                      </a:cubicBezTo>
                      <a:lnTo>
                        <a:pt x="31" y="32"/>
                      </a:lnTo>
                      <a:close/>
                      <a:moveTo>
                        <a:pt x="31" y="374"/>
                      </a:moveTo>
                      <a:cubicBezTo>
                        <a:pt x="171" y="374"/>
                        <a:pt x="171" y="374"/>
                        <a:pt x="171" y="374"/>
                      </a:cubicBezTo>
                      <a:cubicBezTo>
                        <a:pt x="171" y="514"/>
                        <a:pt x="171" y="514"/>
                        <a:pt x="171" y="514"/>
                      </a:cubicBezTo>
                      <a:cubicBezTo>
                        <a:pt x="31" y="514"/>
                        <a:pt x="31" y="514"/>
                        <a:pt x="31" y="514"/>
                      </a:cubicBezTo>
                      <a:lnTo>
                        <a:pt x="31" y="374"/>
                      </a:lnTo>
                      <a:close/>
                      <a:moveTo>
                        <a:pt x="203" y="374"/>
                      </a:moveTo>
                      <a:cubicBezTo>
                        <a:pt x="342" y="374"/>
                        <a:pt x="342" y="374"/>
                        <a:pt x="342" y="374"/>
                      </a:cubicBezTo>
                      <a:cubicBezTo>
                        <a:pt x="342" y="514"/>
                        <a:pt x="342" y="514"/>
                        <a:pt x="342" y="514"/>
                      </a:cubicBezTo>
                      <a:cubicBezTo>
                        <a:pt x="203" y="514"/>
                        <a:pt x="203" y="514"/>
                        <a:pt x="203" y="514"/>
                      </a:cubicBezTo>
                      <a:lnTo>
                        <a:pt x="203" y="374"/>
                      </a:lnTo>
                      <a:close/>
                      <a:moveTo>
                        <a:pt x="514" y="514"/>
                      </a:moveTo>
                      <a:cubicBezTo>
                        <a:pt x="374" y="514"/>
                        <a:pt x="374" y="514"/>
                        <a:pt x="374" y="514"/>
                      </a:cubicBezTo>
                      <a:cubicBezTo>
                        <a:pt x="374" y="374"/>
                        <a:pt x="374" y="374"/>
                        <a:pt x="374" y="374"/>
                      </a:cubicBezTo>
                      <a:cubicBezTo>
                        <a:pt x="514" y="374"/>
                        <a:pt x="514" y="374"/>
                        <a:pt x="514" y="374"/>
                      </a:cubicBezTo>
                      <a:lnTo>
                        <a:pt x="514" y="5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7" name="Group 76"/>
          <p:cNvGrpSpPr/>
          <p:nvPr/>
        </p:nvGrpSpPr>
        <p:grpSpPr>
          <a:xfrm>
            <a:off x="3063754" y="1595687"/>
            <a:ext cx="918094" cy="918094"/>
            <a:chOff x="6684959" y="728585"/>
            <a:chExt cx="1155604" cy="1155604"/>
          </a:xfrm>
        </p:grpSpPr>
        <p:sp>
          <p:nvSpPr>
            <p:cNvPr id="78" name="Oval 77"/>
            <p:cNvSpPr/>
            <p:nvPr/>
          </p:nvSpPr>
          <p:spPr>
            <a:xfrm>
              <a:off x="6684959" y="728585"/>
              <a:ext cx="1155604" cy="11556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6896099" y="927201"/>
              <a:ext cx="749058" cy="7490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38"/>
            <p:cNvGrpSpPr>
              <a:grpSpLocks noChangeAspect="1"/>
            </p:cNvGrpSpPr>
            <p:nvPr/>
          </p:nvGrpSpPr>
          <p:grpSpPr bwMode="auto">
            <a:xfrm>
              <a:off x="6872146" y="915772"/>
              <a:ext cx="781231" cy="781231"/>
              <a:chOff x="1988" y="1274"/>
              <a:chExt cx="1779" cy="1779"/>
            </a:xfrm>
            <a:solidFill>
              <a:schemeClr val="bg1"/>
            </a:solidFill>
          </p:grpSpPr>
          <p:sp>
            <p:nvSpPr>
              <p:cNvPr id="81" name="Freeform 39"/>
              <p:cNvSpPr>
                <a:spLocks noEditPoints="1"/>
              </p:cNvSpPr>
              <p:nvPr/>
            </p:nvSpPr>
            <p:spPr bwMode="auto">
              <a:xfrm>
                <a:off x="1988" y="1274"/>
                <a:ext cx="1779" cy="1779"/>
              </a:xfrm>
              <a:custGeom>
                <a:avLst/>
                <a:gdLst>
                  <a:gd name="T0" fmla="*/ 0 w 753"/>
                  <a:gd name="T1" fmla="*/ 376 h 753"/>
                  <a:gd name="T2" fmla="*/ 753 w 753"/>
                  <a:gd name="T3" fmla="*/ 376 h 753"/>
                  <a:gd name="T4" fmla="*/ 40 w 753"/>
                  <a:gd name="T5" fmla="*/ 386 h 753"/>
                  <a:gd name="T6" fmla="*/ 160 w 753"/>
                  <a:gd name="T7" fmla="*/ 546 h 753"/>
                  <a:gd name="T8" fmla="*/ 40 w 753"/>
                  <a:gd name="T9" fmla="*/ 386 h 753"/>
                  <a:gd name="T10" fmla="*/ 374 w 753"/>
                  <a:gd name="T11" fmla="*/ 713 h 753"/>
                  <a:gd name="T12" fmla="*/ 441 w 753"/>
                  <a:gd name="T13" fmla="*/ 566 h 753"/>
                  <a:gd name="T14" fmla="*/ 376 w 753"/>
                  <a:gd name="T15" fmla="*/ 713 h 753"/>
                  <a:gd name="T16" fmla="*/ 294 w 753"/>
                  <a:gd name="T17" fmla="*/ 386 h 753"/>
                  <a:gd name="T18" fmla="*/ 445 w 753"/>
                  <a:gd name="T19" fmla="*/ 546 h 753"/>
                  <a:gd name="T20" fmla="*/ 376 w 753"/>
                  <a:gd name="T21" fmla="*/ 40 h 753"/>
                  <a:gd name="T22" fmla="*/ 441 w 753"/>
                  <a:gd name="T23" fmla="*/ 186 h 753"/>
                  <a:gd name="T24" fmla="*/ 374 w 753"/>
                  <a:gd name="T25" fmla="*/ 40 h 753"/>
                  <a:gd name="T26" fmla="*/ 445 w 753"/>
                  <a:gd name="T27" fmla="*/ 206 h 753"/>
                  <a:gd name="T28" fmla="*/ 294 w 753"/>
                  <a:gd name="T29" fmla="*/ 366 h 753"/>
                  <a:gd name="T30" fmla="*/ 445 w 753"/>
                  <a:gd name="T31" fmla="*/ 206 h 753"/>
                  <a:gd name="T32" fmla="*/ 571 w 753"/>
                  <a:gd name="T33" fmla="*/ 206 h 753"/>
                  <a:gd name="T34" fmla="*/ 479 w 753"/>
                  <a:gd name="T35" fmla="*/ 366 h 753"/>
                  <a:gd name="T36" fmla="*/ 461 w 753"/>
                  <a:gd name="T37" fmla="*/ 186 h 753"/>
                  <a:gd name="T38" fmla="*/ 414 w 753"/>
                  <a:gd name="T39" fmla="*/ 42 h 753"/>
                  <a:gd name="T40" fmla="*/ 461 w 753"/>
                  <a:gd name="T41" fmla="*/ 186 h 753"/>
                  <a:gd name="T42" fmla="*/ 292 w 753"/>
                  <a:gd name="T43" fmla="*/ 186 h 753"/>
                  <a:gd name="T44" fmla="*/ 339 w 753"/>
                  <a:gd name="T45" fmla="*/ 42 h 753"/>
                  <a:gd name="T46" fmla="*/ 288 w 753"/>
                  <a:gd name="T47" fmla="*/ 206 h 753"/>
                  <a:gd name="T48" fmla="*/ 142 w 753"/>
                  <a:gd name="T49" fmla="*/ 366 h 753"/>
                  <a:gd name="T50" fmla="*/ 288 w 753"/>
                  <a:gd name="T51" fmla="*/ 206 h 753"/>
                  <a:gd name="T52" fmla="*/ 40 w 753"/>
                  <a:gd name="T53" fmla="*/ 366 h 753"/>
                  <a:gd name="T54" fmla="*/ 160 w 753"/>
                  <a:gd name="T55" fmla="*/ 206 h 753"/>
                  <a:gd name="T56" fmla="*/ 142 w 753"/>
                  <a:gd name="T57" fmla="*/ 386 h 753"/>
                  <a:gd name="T58" fmla="*/ 288 w 753"/>
                  <a:gd name="T59" fmla="*/ 546 h 753"/>
                  <a:gd name="T60" fmla="*/ 142 w 753"/>
                  <a:gd name="T61" fmla="*/ 386 h 753"/>
                  <a:gd name="T62" fmla="*/ 349 w 753"/>
                  <a:gd name="T63" fmla="*/ 711 h 753"/>
                  <a:gd name="T64" fmla="*/ 192 w 753"/>
                  <a:gd name="T65" fmla="*/ 566 h 753"/>
                  <a:gd name="T66" fmla="*/ 404 w 753"/>
                  <a:gd name="T67" fmla="*/ 711 h 753"/>
                  <a:gd name="T68" fmla="*/ 561 w 753"/>
                  <a:gd name="T69" fmla="*/ 566 h 753"/>
                  <a:gd name="T70" fmla="*/ 404 w 753"/>
                  <a:gd name="T71" fmla="*/ 711 h 753"/>
                  <a:gd name="T72" fmla="*/ 479 w 753"/>
                  <a:gd name="T73" fmla="*/ 386 h 753"/>
                  <a:gd name="T74" fmla="*/ 571 w 753"/>
                  <a:gd name="T75" fmla="*/ 546 h 753"/>
                  <a:gd name="T76" fmla="*/ 630 w 753"/>
                  <a:gd name="T77" fmla="*/ 386 h 753"/>
                  <a:gd name="T78" fmla="*/ 667 w 753"/>
                  <a:gd name="T79" fmla="*/ 546 h 753"/>
                  <a:gd name="T80" fmla="*/ 630 w 753"/>
                  <a:gd name="T81" fmla="*/ 386 h 753"/>
                  <a:gd name="T82" fmla="*/ 593 w 753"/>
                  <a:gd name="T83" fmla="*/ 206 h 753"/>
                  <a:gd name="T84" fmla="*/ 713 w 753"/>
                  <a:gd name="T85" fmla="*/ 366 h 753"/>
                  <a:gd name="T86" fmla="*/ 654 w 753"/>
                  <a:gd name="T87" fmla="*/ 186 h 753"/>
                  <a:gd name="T88" fmla="*/ 475 w 753"/>
                  <a:gd name="T89" fmla="*/ 54 h 753"/>
                  <a:gd name="T90" fmla="*/ 278 w 753"/>
                  <a:gd name="T91" fmla="*/ 54 h 753"/>
                  <a:gd name="T92" fmla="*/ 99 w 753"/>
                  <a:gd name="T93" fmla="*/ 186 h 753"/>
                  <a:gd name="T94" fmla="*/ 99 w 753"/>
                  <a:gd name="T95" fmla="*/ 566 h 753"/>
                  <a:gd name="T96" fmla="*/ 278 w 753"/>
                  <a:gd name="T97" fmla="*/ 698 h 753"/>
                  <a:gd name="T98" fmla="*/ 475 w 753"/>
                  <a:gd name="T99" fmla="*/ 698 h 753"/>
                  <a:gd name="T100" fmla="*/ 654 w 753"/>
                  <a:gd name="T101" fmla="*/ 566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3" h="753">
                    <a:moveTo>
                      <a:pt x="376" y="0"/>
                    </a:moveTo>
                    <a:cubicBezTo>
                      <a:pt x="169" y="0"/>
                      <a:pt x="0" y="169"/>
                      <a:pt x="0" y="376"/>
                    </a:cubicBezTo>
                    <a:cubicBezTo>
                      <a:pt x="0" y="584"/>
                      <a:pt x="169" y="753"/>
                      <a:pt x="376" y="753"/>
                    </a:cubicBezTo>
                    <a:cubicBezTo>
                      <a:pt x="584" y="753"/>
                      <a:pt x="753" y="584"/>
                      <a:pt x="753" y="376"/>
                    </a:cubicBezTo>
                    <a:cubicBezTo>
                      <a:pt x="753" y="169"/>
                      <a:pt x="584" y="0"/>
                      <a:pt x="376" y="0"/>
                    </a:cubicBezTo>
                    <a:close/>
                    <a:moveTo>
                      <a:pt x="40" y="386"/>
                    </a:moveTo>
                    <a:cubicBezTo>
                      <a:pt x="123" y="386"/>
                      <a:pt x="123" y="386"/>
                      <a:pt x="123" y="386"/>
                    </a:cubicBezTo>
                    <a:cubicBezTo>
                      <a:pt x="124" y="441"/>
                      <a:pt x="138" y="496"/>
                      <a:pt x="160" y="546"/>
                    </a:cubicBezTo>
                    <a:cubicBezTo>
                      <a:pt x="86" y="546"/>
                      <a:pt x="86" y="546"/>
                      <a:pt x="86" y="546"/>
                    </a:cubicBezTo>
                    <a:cubicBezTo>
                      <a:pt x="59" y="499"/>
                      <a:pt x="42" y="444"/>
                      <a:pt x="40" y="386"/>
                    </a:cubicBezTo>
                    <a:close/>
                    <a:moveTo>
                      <a:pt x="376" y="713"/>
                    </a:moveTo>
                    <a:cubicBezTo>
                      <a:pt x="376" y="713"/>
                      <a:pt x="375" y="713"/>
                      <a:pt x="374" y="713"/>
                    </a:cubicBezTo>
                    <a:cubicBezTo>
                      <a:pt x="352" y="682"/>
                      <a:pt x="328" y="638"/>
                      <a:pt x="312" y="566"/>
                    </a:cubicBezTo>
                    <a:cubicBezTo>
                      <a:pt x="441" y="566"/>
                      <a:pt x="441" y="566"/>
                      <a:pt x="441" y="566"/>
                    </a:cubicBezTo>
                    <a:cubicBezTo>
                      <a:pt x="425" y="638"/>
                      <a:pt x="401" y="682"/>
                      <a:pt x="379" y="713"/>
                    </a:cubicBezTo>
                    <a:cubicBezTo>
                      <a:pt x="378" y="713"/>
                      <a:pt x="377" y="713"/>
                      <a:pt x="376" y="713"/>
                    </a:cubicBezTo>
                    <a:close/>
                    <a:moveTo>
                      <a:pt x="308" y="546"/>
                    </a:moveTo>
                    <a:cubicBezTo>
                      <a:pt x="300" y="503"/>
                      <a:pt x="295" y="450"/>
                      <a:pt x="294" y="386"/>
                    </a:cubicBezTo>
                    <a:cubicBezTo>
                      <a:pt x="459" y="386"/>
                      <a:pt x="459" y="386"/>
                      <a:pt x="459" y="386"/>
                    </a:cubicBezTo>
                    <a:cubicBezTo>
                      <a:pt x="458" y="450"/>
                      <a:pt x="453" y="503"/>
                      <a:pt x="445" y="546"/>
                    </a:cubicBezTo>
                    <a:lnTo>
                      <a:pt x="308" y="546"/>
                    </a:lnTo>
                    <a:close/>
                    <a:moveTo>
                      <a:pt x="376" y="40"/>
                    </a:moveTo>
                    <a:cubicBezTo>
                      <a:pt x="377" y="40"/>
                      <a:pt x="378" y="40"/>
                      <a:pt x="379" y="40"/>
                    </a:cubicBezTo>
                    <a:cubicBezTo>
                      <a:pt x="401" y="70"/>
                      <a:pt x="425" y="114"/>
                      <a:pt x="441" y="186"/>
                    </a:cubicBezTo>
                    <a:cubicBezTo>
                      <a:pt x="312" y="186"/>
                      <a:pt x="312" y="186"/>
                      <a:pt x="312" y="186"/>
                    </a:cubicBezTo>
                    <a:cubicBezTo>
                      <a:pt x="328" y="114"/>
                      <a:pt x="352" y="70"/>
                      <a:pt x="374" y="40"/>
                    </a:cubicBezTo>
                    <a:cubicBezTo>
                      <a:pt x="375" y="40"/>
                      <a:pt x="376" y="40"/>
                      <a:pt x="376" y="40"/>
                    </a:cubicBezTo>
                    <a:close/>
                    <a:moveTo>
                      <a:pt x="445" y="206"/>
                    </a:moveTo>
                    <a:cubicBezTo>
                      <a:pt x="453" y="250"/>
                      <a:pt x="458" y="302"/>
                      <a:pt x="459" y="366"/>
                    </a:cubicBezTo>
                    <a:cubicBezTo>
                      <a:pt x="294" y="366"/>
                      <a:pt x="294" y="366"/>
                      <a:pt x="294" y="366"/>
                    </a:cubicBezTo>
                    <a:cubicBezTo>
                      <a:pt x="295" y="302"/>
                      <a:pt x="300" y="250"/>
                      <a:pt x="308" y="206"/>
                    </a:cubicBezTo>
                    <a:lnTo>
                      <a:pt x="445" y="206"/>
                    </a:lnTo>
                    <a:close/>
                    <a:moveTo>
                      <a:pt x="465" y="206"/>
                    </a:moveTo>
                    <a:cubicBezTo>
                      <a:pt x="571" y="206"/>
                      <a:pt x="571" y="206"/>
                      <a:pt x="571" y="206"/>
                    </a:cubicBezTo>
                    <a:cubicBezTo>
                      <a:pt x="594" y="256"/>
                      <a:pt x="609" y="311"/>
                      <a:pt x="611" y="366"/>
                    </a:cubicBezTo>
                    <a:cubicBezTo>
                      <a:pt x="479" y="366"/>
                      <a:pt x="479" y="366"/>
                      <a:pt x="479" y="366"/>
                    </a:cubicBezTo>
                    <a:cubicBezTo>
                      <a:pt x="478" y="303"/>
                      <a:pt x="473" y="250"/>
                      <a:pt x="465" y="206"/>
                    </a:cubicBezTo>
                    <a:close/>
                    <a:moveTo>
                      <a:pt x="461" y="186"/>
                    </a:moveTo>
                    <a:cubicBezTo>
                      <a:pt x="447" y="118"/>
                      <a:pt x="425" y="73"/>
                      <a:pt x="404" y="41"/>
                    </a:cubicBezTo>
                    <a:cubicBezTo>
                      <a:pt x="407" y="41"/>
                      <a:pt x="411" y="41"/>
                      <a:pt x="414" y="42"/>
                    </a:cubicBezTo>
                    <a:cubicBezTo>
                      <a:pt x="472" y="67"/>
                      <a:pt x="525" y="120"/>
                      <a:pt x="561" y="186"/>
                    </a:cubicBezTo>
                    <a:lnTo>
                      <a:pt x="461" y="186"/>
                    </a:lnTo>
                    <a:close/>
                    <a:moveTo>
                      <a:pt x="349" y="41"/>
                    </a:moveTo>
                    <a:cubicBezTo>
                      <a:pt x="328" y="73"/>
                      <a:pt x="306" y="118"/>
                      <a:pt x="292" y="186"/>
                    </a:cubicBezTo>
                    <a:cubicBezTo>
                      <a:pt x="192" y="186"/>
                      <a:pt x="192" y="186"/>
                      <a:pt x="192" y="186"/>
                    </a:cubicBezTo>
                    <a:cubicBezTo>
                      <a:pt x="228" y="120"/>
                      <a:pt x="281" y="67"/>
                      <a:pt x="339" y="42"/>
                    </a:cubicBezTo>
                    <a:cubicBezTo>
                      <a:pt x="342" y="41"/>
                      <a:pt x="345" y="41"/>
                      <a:pt x="349" y="41"/>
                    </a:cubicBezTo>
                    <a:close/>
                    <a:moveTo>
                      <a:pt x="288" y="206"/>
                    </a:moveTo>
                    <a:cubicBezTo>
                      <a:pt x="280" y="250"/>
                      <a:pt x="274" y="303"/>
                      <a:pt x="274" y="366"/>
                    </a:cubicBezTo>
                    <a:cubicBezTo>
                      <a:pt x="142" y="366"/>
                      <a:pt x="142" y="366"/>
                      <a:pt x="142" y="366"/>
                    </a:cubicBezTo>
                    <a:cubicBezTo>
                      <a:pt x="144" y="311"/>
                      <a:pt x="158" y="256"/>
                      <a:pt x="182" y="206"/>
                    </a:cubicBezTo>
                    <a:lnTo>
                      <a:pt x="288" y="206"/>
                    </a:lnTo>
                    <a:close/>
                    <a:moveTo>
                      <a:pt x="123" y="366"/>
                    </a:moveTo>
                    <a:cubicBezTo>
                      <a:pt x="40" y="366"/>
                      <a:pt x="40" y="366"/>
                      <a:pt x="40" y="366"/>
                    </a:cubicBezTo>
                    <a:cubicBezTo>
                      <a:pt x="42" y="308"/>
                      <a:pt x="59" y="254"/>
                      <a:pt x="86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38" y="256"/>
                      <a:pt x="124" y="311"/>
                      <a:pt x="123" y="366"/>
                    </a:cubicBezTo>
                    <a:close/>
                    <a:moveTo>
                      <a:pt x="142" y="386"/>
                    </a:moveTo>
                    <a:cubicBezTo>
                      <a:pt x="274" y="386"/>
                      <a:pt x="274" y="386"/>
                      <a:pt x="274" y="386"/>
                    </a:cubicBezTo>
                    <a:cubicBezTo>
                      <a:pt x="274" y="450"/>
                      <a:pt x="280" y="502"/>
                      <a:pt x="288" y="546"/>
                    </a:cubicBezTo>
                    <a:cubicBezTo>
                      <a:pt x="182" y="546"/>
                      <a:pt x="182" y="546"/>
                      <a:pt x="182" y="546"/>
                    </a:cubicBezTo>
                    <a:cubicBezTo>
                      <a:pt x="158" y="497"/>
                      <a:pt x="144" y="442"/>
                      <a:pt x="142" y="386"/>
                    </a:cubicBezTo>
                    <a:close/>
                    <a:moveTo>
                      <a:pt x="292" y="566"/>
                    </a:moveTo>
                    <a:cubicBezTo>
                      <a:pt x="306" y="634"/>
                      <a:pt x="328" y="679"/>
                      <a:pt x="349" y="711"/>
                    </a:cubicBezTo>
                    <a:cubicBezTo>
                      <a:pt x="345" y="711"/>
                      <a:pt x="342" y="711"/>
                      <a:pt x="339" y="711"/>
                    </a:cubicBezTo>
                    <a:cubicBezTo>
                      <a:pt x="281" y="686"/>
                      <a:pt x="228" y="632"/>
                      <a:pt x="192" y="566"/>
                    </a:cubicBezTo>
                    <a:lnTo>
                      <a:pt x="292" y="566"/>
                    </a:lnTo>
                    <a:close/>
                    <a:moveTo>
                      <a:pt x="404" y="711"/>
                    </a:moveTo>
                    <a:cubicBezTo>
                      <a:pt x="425" y="679"/>
                      <a:pt x="447" y="634"/>
                      <a:pt x="461" y="566"/>
                    </a:cubicBezTo>
                    <a:cubicBezTo>
                      <a:pt x="561" y="566"/>
                      <a:pt x="561" y="566"/>
                      <a:pt x="561" y="566"/>
                    </a:cubicBezTo>
                    <a:cubicBezTo>
                      <a:pt x="525" y="632"/>
                      <a:pt x="472" y="686"/>
                      <a:pt x="414" y="711"/>
                    </a:cubicBezTo>
                    <a:cubicBezTo>
                      <a:pt x="411" y="711"/>
                      <a:pt x="407" y="711"/>
                      <a:pt x="404" y="711"/>
                    </a:cubicBezTo>
                    <a:close/>
                    <a:moveTo>
                      <a:pt x="465" y="546"/>
                    </a:moveTo>
                    <a:cubicBezTo>
                      <a:pt x="473" y="502"/>
                      <a:pt x="478" y="450"/>
                      <a:pt x="479" y="386"/>
                    </a:cubicBezTo>
                    <a:cubicBezTo>
                      <a:pt x="611" y="386"/>
                      <a:pt x="611" y="386"/>
                      <a:pt x="611" y="386"/>
                    </a:cubicBezTo>
                    <a:cubicBezTo>
                      <a:pt x="609" y="442"/>
                      <a:pt x="594" y="497"/>
                      <a:pt x="571" y="546"/>
                    </a:cubicBezTo>
                    <a:lnTo>
                      <a:pt x="465" y="546"/>
                    </a:lnTo>
                    <a:close/>
                    <a:moveTo>
                      <a:pt x="630" y="386"/>
                    </a:moveTo>
                    <a:cubicBezTo>
                      <a:pt x="713" y="386"/>
                      <a:pt x="713" y="386"/>
                      <a:pt x="713" y="386"/>
                    </a:cubicBezTo>
                    <a:cubicBezTo>
                      <a:pt x="711" y="444"/>
                      <a:pt x="694" y="499"/>
                      <a:pt x="667" y="546"/>
                    </a:cubicBezTo>
                    <a:cubicBezTo>
                      <a:pt x="593" y="546"/>
                      <a:pt x="593" y="546"/>
                      <a:pt x="593" y="546"/>
                    </a:cubicBezTo>
                    <a:cubicBezTo>
                      <a:pt x="615" y="496"/>
                      <a:pt x="629" y="441"/>
                      <a:pt x="630" y="386"/>
                    </a:cubicBezTo>
                    <a:close/>
                    <a:moveTo>
                      <a:pt x="630" y="366"/>
                    </a:moveTo>
                    <a:cubicBezTo>
                      <a:pt x="629" y="311"/>
                      <a:pt x="615" y="256"/>
                      <a:pt x="593" y="206"/>
                    </a:cubicBezTo>
                    <a:cubicBezTo>
                      <a:pt x="667" y="206"/>
                      <a:pt x="667" y="206"/>
                      <a:pt x="667" y="206"/>
                    </a:cubicBezTo>
                    <a:cubicBezTo>
                      <a:pt x="694" y="254"/>
                      <a:pt x="711" y="308"/>
                      <a:pt x="713" y="366"/>
                    </a:cubicBezTo>
                    <a:lnTo>
                      <a:pt x="630" y="366"/>
                    </a:lnTo>
                    <a:close/>
                    <a:moveTo>
                      <a:pt x="654" y="186"/>
                    </a:moveTo>
                    <a:cubicBezTo>
                      <a:pt x="583" y="186"/>
                      <a:pt x="583" y="186"/>
                      <a:pt x="583" y="186"/>
                    </a:cubicBezTo>
                    <a:cubicBezTo>
                      <a:pt x="555" y="133"/>
                      <a:pt x="518" y="86"/>
                      <a:pt x="475" y="54"/>
                    </a:cubicBezTo>
                    <a:cubicBezTo>
                      <a:pt x="549" y="77"/>
                      <a:pt x="612" y="124"/>
                      <a:pt x="654" y="186"/>
                    </a:cubicBezTo>
                    <a:close/>
                    <a:moveTo>
                      <a:pt x="278" y="54"/>
                    </a:moveTo>
                    <a:cubicBezTo>
                      <a:pt x="235" y="86"/>
                      <a:pt x="197" y="133"/>
                      <a:pt x="170" y="186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141" y="124"/>
                      <a:pt x="204" y="77"/>
                      <a:pt x="278" y="54"/>
                    </a:cubicBezTo>
                    <a:close/>
                    <a:moveTo>
                      <a:pt x="99" y="566"/>
                    </a:moveTo>
                    <a:cubicBezTo>
                      <a:pt x="170" y="566"/>
                      <a:pt x="170" y="566"/>
                      <a:pt x="170" y="566"/>
                    </a:cubicBezTo>
                    <a:cubicBezTo>
                      <a:pt x="197" y="619"/>
                      <a:pt x="235" y="666"/>
                      <a:pt x="278" y="698"/>
                    </a:cubicBezTo>
                    <a:cubicBezTo>
                      <a:pt x="204" y="675"/>
                      <a:pt x="141" y="628"/>
                      <a:pt x="99" y="566"/>
                    </a:cubicBezTo>
                    <a:close/>
                    <a:moveTo>
                      <a:pt x="475" y="698"/>
                    </a:moveTo>
                    <a:cubicBezTo>
                      <a:pt x="518" y="666"/>
                      <a:pt x="555" y="619"/>
                      <a:pt x="583" y="566"/>
                    </a:cubicBezTo>
                    <a:cubicBezTo>
                      <a:pt x="654" y="566"/>
                      <a:pt x="654" y="566"/>
                      <a:pt x="654" y="566"/>
                    </a:cubicBezTo>
                    <a:cubicBezTo>
                      <a:pt x="612" y="628"/>
                      <a:pt x="549" y="675"/>
                      <a:pt x="475" y="6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40"/>
              <p:cNvSpPr>
                <a:spLocks noEditPoints="1"/>
              </p:cNvSpPr>
              <p:nvPr/>
            </p:nvSpPr>
            <p:spPr bwMode="auto">
              <a:xfrm>
                <a:off x="1988" y="1274"/>
                <a:ext cx="1779" cy="1779"/>
              </a:xfrm>
              <a:custGeom>
                <a:avLst/>
                <a:gdLst>
                  <a:gd name="T0" fmla="*/ 0 w 753"/>
                  <a:gd name="T1" fmla="*/ 376 h 753"/>
                  <a:gd name="T2" fmla="*/ 753 w 753"/>
                  <a:gd name="T3" fmla="*/ 376 h 753"/>
                  <a:gd name="T4" fmla="*/ 40 w 753"/>
                  <a:gd name="T5" fmla="*/ 386 h 753"/>
                  <a:gd name="T6" fmla="*/ 160 w 753"/>
                  <a:gd name="T7" fmla="*/ 546 h 753"/>
                  <a:gd name="T8" fmla="*/ 40 w 753"/>
                  <a:gd name="T9" fmla="*/ 386 h 753"/>
                  <a:gd name="T10" fmla="*/ 374 w 753"/>
                  <a:gd name="T11" fmla="*/ 713 h 753"/>
                  <a:gd name="T12" fmla="*/ 441 w 753"/>
                  <a:gd name="T13" fmla="*/ 566 h 753"/>
                  <a:gd name="T14" fmla="*/ 376 w 753"/>
                  <a:gd name="T15" fmla="*/ 713 h 753"/>
                  <a:gd name="T16" fmla="*/ 294 w 753"/>
                  <a:gd name="T17" fmla="*/ 386 h 753"/>
                  <a:gd name="T18" fmla="*/ 445 w 753"/>
                  <a:gd name="T19" fmla="*/ 546 h 753"/>
                  <a:gd name="T20" fmla="*/ 376 w 753"/>
                  <a:gd name="T21" fmla="*/ 40 h 753"/>
                  <a:gd name="T22" fmla="*/ 441 w 753"/>
                  <a:gd name="T23" fmla="*/ 186 h 753"/>
                  <a:gd name="T24" fmla="*/ 374 w 753"/>
                  <a:gd name="T25" fmla="*/ 40 h 753"/>
                  <a:gd name="T26" fmla="*/ 445 w 753"/>
                  <a:gd name="T27" fmla="*/ 206 h 753"/>
                  <a:gd name="T28" fmla="*/ 294 w 753"/>
                  <a:gd name="T29" fmla="*/ 366 h 753"/>
                  <a:gd name="T30" fmla="*/ 445 w 753"/>
                  <a:gd name="T31" fmla="*/ 206 h 753"/>
                  <a:gd name="T32" fmla="*/ 571 w 753"/>
                  <a:gd name="T33" fmla="*/ 206 h 753"/>
                  <a:gd name="T34" fmla="*/ 479 w 753"/>
                  <a:gd name="T35" fmla="*/ 366 h 753"/>
                  <a:gd name="T36" fmla="*/ 461 w 753"/>
                  <a:gd name="T37" fmla="*/ 186 h 753"/>
                  <a:gd name="T38" fmla="*/ 414 w 753"/>
                  <a:gd name="T39" fmla="*/ 42 h 753"/>
                  <a:gd name="T40" fmla="*/ 461 w 753"/>
                  <a:gd name="T41" fmla="*/ 186 h 753"/>
                  <a:gd name="T42" fmla="*/ 292 w 753"/>
                  <a:gd name="T43" fmla="*/ 186 h 753"/>
                  <a:gd name="T44" fmla="*/ 339 w 753"/>
                  <a:gd name="T45" fmla="*/ 42 h 753"/>
                  <a:gd name="T46" fmla="*/ 288 w 753"/>
                  <a:gd name="T47" fmla="*/ 206 h 753"/>
                  <a:gd name="T48" fmla="*/ 142 w 753"/>
                  <a:gd name="T49" fmla="*/ 366 h 753"/>
                  <a:gd name="T50" fmla="*/ 288 w 753"/>
                  <a:gd name="T51" fmla="*/ 206 h 753"/>
                  <a:gd name="T52" fmla="*/ 40 w 753"/>
                  <a:gd name="T53" fmla="*/ 366 h 753"/>
                  <a:gd name="T54" fmla="*/ 160 w 753"/>
                  <a:gd name="T55" fmla="*/ 206 h 753"/>
                  <a:gd name="T56" fmla="*/ 142 w 753"/>
                  <a:gd name="T57" fmla="*/ 386 h 753"/>
                  <a:gd name="T58" fmla="*/ 288 w 753"/>
                  <a:gd name="T59" fmla="*/ 546 h 753"/>
                  <a:gd name="T60" fmla="*/ 142 w 753"/>
                  <a:gd name="T61" fmla="*/ 386 h 753"/>
                  <a:gd name="T62" fmla="*/ 349 w 753"/>
                  <a:gd name="T63" fmla="*/ 711 h 753"/>
                  <a:gd name="T64" fmla="*/ 192 w 753"/>
                  <a:gd name="T65" fmla="*/ 566 h 753"/>
                  <a:gd name="T66" fmla="*/ 404 w 753"/>
                  <a:gd name="T67" fmla="*/ 711 h 753"/>
                  <a:gd name="T68" fmla="*/ 561 w 753"/>
                  <a:gd name="T69" fmla="*/ 566 h 753"/>
                  <a:gd name="T70" fmla="*/ 404 w 753"/>
                  <a:gd name="T71" fmla="*/ 711 h 753"/>
                  <a:gd name="T72" fmla="*/ 479 w 753"/>
                  <a:gd name="T73" fmla="*/ 386 h 753"/>
                  <a:gd name="T74" fmla="*/ 571 w 753"/>
                  <a:gd name="T75" fmla="*/ 546 h 753"/>
                  <a:gd name="T76" fmla="*/ 630 w 753"/>
                  <a:gd name="T77" fmla="*/ 386 h 753"/>
                  <a:gd name="T78" fmla="*/ 667 w 753"/>
                  <a:gd name="T79" fmla="*/ 546 h 753"/>
                  <a:gd name="T80" fmla="*/ 630 w 753"/>
                  <a:gd name="T81" fmla="*/ 386 h 753"/>
                  <a:gd name="T82" fmla="*/ 593 w 753"/>
                  <a:gd name="T83" fmla="*/ 206 h 753"/>
                  <a:gd name="T84" fmla="*/ 713 w 753"/>
                  <a:gd name="T85" fmla="*/ 366 h 753"/>
                  <a:gd name="T86" fmla="*/ 654 w 753"/>
                  <a:gd name="T87" fmla="*/ 186 h 753"/>
                  <a:gd name="T88" fmla="*/ 475 w 753"/>
                  <a:gd name="T89" fmla="*/ 54 h 753"/>
                  <a:gd name="T90" fmla="*/ 278 w 753"/>
                  <a:gd name="T91" fmla="*/ 54 h 753"/>
                  <a:gd name="T92" fmla="*/ 99 w 753"/>
                  <a:gd name="T93" fmla="*/ 186 h 753"/>
                  <a:gd name="T94" fmla="*/ 99 w 753"/>
                  <a:gd name="T95" fmla="*/ 566 h 753"/>
                  <a:gd name="T96" fmla="*/ 278 w 753"/>
                  <a:gd name="T97" fmla="*/ 698 h 753"/>
                  <a:gd name="T98" fmla="*/ 475 w 753"/>
                  <a:gd name="T99" fmla="*/ 698 h 753"/>
                  <a:gd name="T100" fmla="*/ 654 w 753"/>
                  <a:gd name="T101" fmla="*/ 566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3" h="753">
                    <a:moveTo>
                      <a:pt x="376" y="0"/>
                    </a:moveTo>
                    <a:cubicBezTo>
                      <a:pt x="169" y="0"/>
                      <a:pt x="0" y="169"/>
                      <a:pt x="0" y="376"/>
                    </a:cubicBezTo>
                    <a:cubicBezTo>
                      <a:pt x="0" y="584"/>
                      <a:pt x="169" y="753"/>
                      <a:pt x="376" y="753"/>
                    </a:cubicBezTo>
                    <a:cubicBezTo>
                      <a:pt x="584" y="753"/>
                      <a:pt x="753" y="584"/>
                      <a:pt x="753" y="376"/>
                    </a:cubicBezTo>
                    <a:cubicBezTo>
                      <a:pt x="753" y="169"/>
                      <a:pt x="584" y="0"/>
                      <a:pt x="376" y="0"/>
                    </a:cubicBezTo>
                    <a:close/>
                    <a:moveTo>
                      <a:pt x="40" y="386"/>
                    </a:moveTo>
                    <a:cubicBezTo>
                      <a:pt x="123" y="386"/>
                      <a:pt x="123" y="386"/>
                      <a:pt x="123" y="386"/>
                    </a:cubicBezTo>
                    <a:cubicBezTo>
                      <a:pt x="124" y="441"/>
                      <a:pt x="138" y="496"/>
                      <a:pt x="160" y="546"/>
                    </a:cubicBezTo>
                    <a:cubicBezTo>
                      <a:pt x="86" y="546"/>
                      <a:pt x="86" y="546"/>
                      <a:pt x="86" y="546"/>
                    </a:cubicBezTo>
                    <a:cubicBezTo>
                      <a:pt x="59" y="499"/>
                      <a:pt x="42" y="444"/>
                      <a:pt x="40" y="386"/>
                    </a:cubicBezTo>
                    <a:close/>
                    <a:moveTo>
                      <a:pt x="376" y="713"/>
                    </a:moveTo>
                    <a:cubicBezTo>
                      <a:pt x="376" y="713"/>
                      <a:pt x="375" y="713"/>
                      <a:pt x="374" y="713"/>
                    </a:cubicBezTo>
                    <a:cubicBezTo>
                      <a:pt x="352" y="682"/>
                      <a:pt x="328" y="638"/>
                      <a:pt x="312" y="566"/>
                    </a:cubicBezTo>
                    <a:cubicBezTo>
                      <a:pt x="441" y="566"/>
                      <a:pt x="441" y="566"/>
                      <a:pt x="441" y="566"/>
                    </a:cubicBezTo>
                    <a:cubicBezTo>
                      <a:pt x="425" y="638"/>
                      <a:pt x="401" y="682"/>
                      <a:pt x="379" y="713"/>
                    </a:cubicBezTo>
                    <a:cubicBezTo>
                      <a:pt x="378" y="713"/>
                      <a:pt x="377" y="713"/>
                      <a:pt x="376" y="713"/>
                    </a:cubicBezTo>
                    <a:close/>
                    <a:moveTo>
                      <a:pt x="308" y="546"/>
                    </a:moveTo>
                    <a:cubicBezTo>
                      <a:pt x="300" y="503"/>
                      <a:pt x="295" y="450"/>
                      <a:pt x="294" y="386"/>
                    </a:cubicBezTo>
                    <a:cubicBezTo>
                      <a:pt x="459" y="386"/>
                      <a:pt x="459" y="386"/>
                      <a:pt x="459" y="386"/>
                    </a:cubicBezTo>
                    <a:cubicBezTo>
                      <a:pt x="458" y="450"/>
                      <a:pt x="453" y="503"/>
                      <a:pt x="445" y="546"/>
                    </a:cubicBezTo>
                    <a:lnTo>
                      <a:pt x="308" y="546"/>
                    </a:lnTo>
                    <a:close/>
                    <a:moveTo>
                      <a:pt x="376" y="40"/>
                    </a:moveTo>
                    <a:cubicBezTo>
                      <a:pt x="377" y="40"/>
                      <a:pt x="378" y="40"/>
                      <a:pt x="379" y="40"/>
                    </a:cubicBezTo>
                    <a:cubicBezTo>
                      <a:pt x="401" y="70"/>
                      <a:pt x="425" y="114"/>
                      <a:pt x="441" y="186"/>
                    </a:cubicBezTo>
                    <a:cubicBezTo>
                      <a:pt x="312" y="186"/>
                      <a:pt x="312" y="186"/>
                      <a:pt x="312" y="186"/>
                    </a:cubicBezTo>
                    <a:cubicBezTo>
                      <a:pt x="328" y="114"/>
                      <a:pt x="352" y="70"/>
                      <a:pt x="374" y="40"/>
                    </a:cubicBezTo>
                    <a:cubicBezTo>
                      <a:pt x="375" y="40"/>
                      <a:pt x="376" y="40"/>
                      <a:pt x="376" y="40"/>
                    </a:cubicBezTo>
                    <a:close/>
                    <a:moveTo>
                      <a:pt x="445" y="206"/>
                    </a:moveTo>
                    <a:cubicBezTo>
                      <a:pt x="453" y="250"/>
                      <a:pt x="458" y="302"/>
                      <a:pt x="459" y="366"/>
                    </a:cubicBezTo>
                    <a:cubicBezTo>
                      <a:pt x="294" y="366"/>
                      <a:pt x="294" y="366"/>
                      <a:pt x="294" y="366"/>
                    </a:cubicBezTo>
                    <a:cubicBezTo>
                      <a:pt x="295" y="302"/>
                      <a:pt x="300" y="250"/>
                      <a:pt x="308" y="206"/>
                    </a:cubicBezTo>
                    <a:lnTo>
                      <a:pt x="445" y="206"/>
                    </a:lnTo>
                    <a:close/>
                    <a:moveTo>
                      <a:pt x="465" y="206"/>
                    </a:moveTo>
                    <a:cubicBezTo>
                      <a:pt x="571" y="206"/>
                      <a:pt x="571" y="206"/>
                      <a:pt x="571" y="206"/>
                    </a:cubicBezTo>
                    <a:cubicBezTo>
                      <a:pt x="594" y="256"/>
                      <a:pt x="609" y="311"/>
                      <a:pt x="611" y="366"/>
                    </a:cubicBezTo>
                    <a:cubicBezTo>
                      <a:pt x="479" y="366"/>
                      <a:pt x="479" y="366"/>
                      <a:pt x="479" y="366"/>
                    </a:cubicBezTo>
                    <a:cubicBezTo>
                      <a:pt x="478" y="303"/>
                      <a:pt x="473" y="250"/>
                      <a:pt x="465" y="206"/>
                    </a:cubicBezTo>
                    <a:close/>
                    <a:moveTo>
                      <a:pt x="461" y="186"/>
                    </a:moveTo>
                    <a:cubicBezTo>
                      <a:pt x="447" y="118"/>
                      <a:pt x="425" y="73"/>
                      <a:pt x="404" y="41"/>
                    </a:cubicBezTo>
                    <a:cubicBezTo>
                      <a:pt x="407" y="41"/>
                      <a:pt x="411" y="41"/>
                      <a:pt x="414" y="42"/>
                    </a:cubicBezTo>
                    <a:cubicBezTo>
                      <a:pt x="472" y="67"/>
                      <a:pt x="525" y="120"/>
                      <a:pt x="561" y="186"/>
                    </a:cubicBezTo>
                    <a:lnTo>
                      <a:pt x="461" y="186"/>
                    </a:lnTo>
                    <a:close/>
                    <a:moveTo>
                      <a:pt x="349" y="41"/>
                    </a:moveTo>
                    <a:cubicBezTo>
                      <a:pt x="328" y="73"/>
                      <a:pt x="306" y="118"/>
                      <a:pt x="292" y="186"/>
                    </a:cubicBezTo>
                    <a:cubicBezTo>
                      <a:pt x="192" y="186"/>
                      <a:pt x="192" y="186"/>
                      <a:pt x="192" y="186"/>
                    </a:cubicBezTo>
                    <a:cubicBezTo>
                      <a:pt x="228" y="120"/>
                      <a:pt x="281" y="67"/>
                      <a:pt x="339" y="42"/>
                    </a:cubicBezTo>
                    <a:cubicBezTo>
                      <a:pt x="342" y="41"/>
                      <a:pt x="345" y="41"/>
                      <a:pt x="349" y="41"/>
                    </a:cubicBezTo>
                    <a:close/>
                    <a:moveTo>
                      <a:pt x="288" y="206"/>
                    </a:moveTo>
                    <a:cubicBezTo>
                      <a:pt x="280" y="250"/>
                      <a:pt x="274" y="303"/>
                      <a:pt x="274" y="366"/>
                    </a:cubicBezTo>
                    <a:cubicBezTo>
                      <a:pt x="142" y="366"/>
                      <a:pt x="142" y="366"/>
                      <a:pt x="142" y="366"/>
                    </a:cubicBezTo>
                    <a:cubicBezTo>
                      <a:pt x="144" y="311"/>
                      <a:pt x="158" y="256"/>
                      <a:pt x="182" y="206"/>
                    </a:cubicBezTo>
                    <a:lnTo>
                      <a:pt x="288" y="206"/>
                    </a:lnTo>
                    <a:close/>
                    <a:moveTo>
                      <a:pt x="123" y="366"/>
                    </a:moveTo>
                    <a:cubicBezTo>
                      <a:pt x="40" y="366"/>
                      <a:pt x="40" y="366"/>
                      <a:pt x="40" y="366"/>
                    </a:cubicBezTo>
                    <a:cubicBezTo>
                      <a:pt x="42" y="308"/>
                      <a:pt x="59" y="254"/>
                      <a:pt x="86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38" y="256"/>
                      <a:pt x="124" y="311"/>
                      <a:pt x="123" y="366"/>
                    </a:cubicBezTo>
                    <a:close/>
                    <a:moveTo>
                      <a:pt x="142" y="386"/>
                    </a:moveTo>
                    <a:cubicBezTo>
                      <a:pt x="274" y="386"/>
                      <a:pt x="274" y="386"/>
                      <a:pt x="274" y="386"/>
                    </a:cubicBezTo>
                    <a:cubicBezTo>
                      <a:pt x="274" y="450"/>
                      <a:pt x="280" y="502"/>
                      <a:pt x="288" y="546"/>
                    </a:cubicBezTo>
                    <a:cubicBezTo>
                      <a:pt x="182" y="546"/>
                      <a:pt x="182" y="546"/>
                      <a:pt x="182" y="546"/>
                    </a:cubicBezTo>
                    <a:cubicBezTo>
                      <a:pt x="158" y="497"/>
                      <a:pt x="144" y="442"/>
                      <a:pt x="142" y="386"/>
                    </a:cubicBezTo>
                    <a:close/>
                    <a:moveTo>
                      <a:pt x="292" y="566"/>
                    </a:moveTo>
                    <a:cubicBezTo>
                      <a:pt x="306" y="634"/>
                      <a:pt x="328" y="679"/>
                      <a:pt x="349" y="711"/>
                    </a:cubicBezTo>
                    <a:cubicBezTo>
                      <a:pt x="345" y="711"/>
                      <a:pt x="342" y="711"/>
                      <a:pt x="339" y="711"/>
                    </a:cubicBezTo>
                    <a:cubicBezTo>
                      <a:pt x="281" y="686"/>
                      <a:pt x="228" y="632"/>
                      <a:pt x="192" y="566"/>
                    </a:cubicBezTo>
                    <a:lnTo>
                      <a:pt x="292" y="566"/>
                    </a:lnTo>
                    <a:close/>
                    <a:moveTo>
                      <a:pt x="404" y="711"/>
                    </a:moveTo>
                    <a:cubicBezTo>
                      <a:pt x="425" y="679"/>
                      <a:pt x="447" y="634"/>
                      <a:pt x="461" y="566"/>
                    </a:cubicBezTo>
                    <a:cubicBezTo>
                      <a:pt x="561" y="566"/>
                      <a:pt x="561" y="566"/>
                      <a:pt x="561" y="566"/>
                    </a:cubicBezTo>
                    <a:cubicBezTo>
                      <a:pt x="525" y="632"/>
                      <a:pt x="472" y="686"/>
                      <a:pt x="414" y="711"/>
                    </a:cubicBezTo>
                    <a:cubicBezTo>
                      <a:pt x="411" y="711"/>
                      <a:pt x="407" y="711"/>
                      <a:pt x="404" y="711"/>
                    </a:cubicBezTo>
                    <a:close/>
                    <a:moveTo>
                      <a:pt x="465" y="546"/>
                    </a:moveTo>
                    <a:cubicBezTo>
                      <a:pt x="473" y="502"/>
                      <a:pt x="478" y="450"/>
                      <a:pt x="479" y="386"/>
                    </a:cubicBezTo>
                    <a:cubicBezTo>
                      <a:pt x="611" y="386"/>
                      <a:pt x="611" y="386"/>
                      <a:pt x="611" y="386"/>
                    </a:cubicBezTo>
                    <a:cubicBezTo>
                      <a:pt x="609" y="442"/>
                      <a:pt x="594" y="497"/>
                      <a:pt x="571" y="546"/>
                    </a:cubicBezTo>
                    <a:lnTo>
                      <a:pt x="465" y="546"/>
                    </a:lnTo>
                    <a:close/>
                    <a:moveTo>
                      <a:pt x="630" y="386"/>
                    </a:moveTo>
                    <a:cubicBezTo>
                      <a:pt x="713" y="386"/>
                      <a:pt x="713" y="386"/>
                      <a:pt x="713" y="386"/>
                    </a:cubicBezTo>
                    <a:cubicBezTo>
                      <a:pt x="711" y="444"/>
                      <a:pt x="694" y="499"/>
                      <a:pt x="667" y="546"/>
                    </a:cubicBezTo>
                    <a:cubicBezTo>
                      <a:pt x="593" y="546"/>
                      <a:pt x="593" y="546"/>
                      <a:pt x="593" y="546"/>
                    </a:cubicBezTo>
                    <a:cubicBezTo>
                      <a:pt x="615" y="496"/>
                      <a:pt x="629" y="441"/>
                      <a:pt x="630" y="386"/>
                    </a:cubicBezTo>
                    <a:close/>
                    <a:moveTo>
                      <a:pt x="630" y="366"/>
                    </a:moveTo>
                    <a:cubicBezTo>
                      <a:pt x="629" y="311"/>
                      <a:pt x="615" y="256"/>
                      <a:pt x="593" y="206"/>
                    </a:cubicBezTo>
                    <a:cubicBezTo>
                      <a:pt x="667" y="206"/>
                      <a:pt x="667" y="206"/>
                      <a:pt x="667" y="206"/>
                    </a:cubicBezTo>
                    <a:cubicBezTo>
                      <a:pt x="694" y="254"/>
                      <a:pt x="711" y="308"/>
                      <a:pt x="713" y="366"/>
                    </a:cubicBezTo>
                    <a:lnTo>
                      <a:pt x="630" y="366"/>
                    </a:lnTo>
                    <a:close/>
                    <a:moveTo>
                      <a:pt x="654" y="186"/>
                    </a:moveTo>
                    <a:cubicBezTo>
                      <a:pt x="583" y="186"/>
                      <a:pt x="583" y="186"/>
                      <a:pt x="583" y="186"/>
                    </a:cubicBezTo>
                    <a:cubicBezTo>
                      <a:pt x="555" y="133"/>
                      <a:pt x="518" y="86"/>
                      <a:pt x="475" y="54"/>
                    </a:cubicBezTo>
                    <a:cubicBezTo>
                      <a:pt x="549" y="77"/>
                      <a:pt x="612" y="124"/>
                      <a:pt x="654" y="186"/>
                    </a:cubicBezTo>
                    <a:close/>
                    <a:moveTo>
                      <a:pt x="278" y="54"/>
                    </a:moveTo>
                    <a:cubicBezTo>
                      <a:pt x="235" y="86"/>
                      <a:pt x="197" y="133"/>
                      <a:pt x="170" y="186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141" y="124"/>
                      <a:pt x="204" y="77"/>
                      <a:pt x="278" y="54"/>
                    </a:cubicBezTo>
                    <a:close/>
                    <a:moveTo>
                      <a:pt x="99" y="566"/>
                    </a:moveTo>
                    <a:cubicBezTo>
                      <a:pt x="170" y="566"/>
                      <a:pt x="170" y="566"/>
                      <a:pt x="170" y="566"/>
                    </a:cubicBezTo>
                    <a:cubicBezTo>
                      <a:pt x="197" y="619"/>
                      <a:pt x="235" y="666"/>
                      <a:pt x="278" y="698"/>
                    </a:cubicBezTo>
                    <a:cubicBezTo>
                      <a:pt x="204" y="675"/>
                      <a:pt x="141" y="628"/>
                      <a:pt x="99" y="566"/>
                    </a:cubicBezTo>
                    <a:close/>
                    <a:moveTo>
                      <a:pt x="475" y="698"/>
                    </a:moveTo>
                    <a:cubicBezTo>
                      <a:pt x="518" y="666"/>
                      <a:pt x="555" y="619"/>
                      <a:pt x="583" y="566"/>
                    </a:cubicBezTo>
                    <a:cubicBezTo>
                      <a:pt x="654" y="566"/>
                      <a:pt x="654" y="566"/>
                      <a:pt x="654" y="566"/>
                    </a:cubicBezTo>
                    <a:cubicBezTo>
                      <a:pt x="612" y="628"/>
                      <a:pt x="549" y="675"/>
                      <a:pt x="475" y="6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3" name="Group 44"/>
          <p:cNvGrpSpPr>
            <a:grpSpLocks noChangeAspect="1"/>
          </p:cNvGrpSpPr>
          <p:nvPr/>
        </p:nvGrpSpPr>
        <p:grpSpPr bwMode="auto">
          <a:xfrm>
            <a:off x="3620498" y="838542"/>
            <a:ext cx="1101250" cy="1101250"/>
            <a:chOff x="201" y="712"/>
            <a:chExt cx="1304" cy="1304"/>
          </a:xfrm>
        </p:grpSpPr>
        <p:sp>
          <p:nvSpPr>
            <p:cNvPr id="84" name="Line 45"/>
            <p:cNvSpPr>
              <a:spLocks noChangeShapeType="1"/>
            </p:cNvSpPr>
            <p:nvPr/>
          </p:nvSpPr>
          <p:spPr bwMode="auto">
            <a:xfrm>
              <a:off x="522" y="1036"/>
              <a:ext cx="0" cy="0"/>
            </a:xfrm>
            <a:prstGeom prst="lin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46"/>
            <p:cNvSpPr>
              <a:spLocks noChangeArrowheads="1"/>
            </p:cNvSpPr>
            <p:nvPr/>
          </p:nvSpPr>
          <p:spPr bwMode="auto">
            <a:xfrm>
              <a:off x="201" y="712"/>
              <a:ext cx="1304" cy="13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766" y="991"/>
              <a:ext cx="87" cy="758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48"/>
            <p:cNvSpPr>
              <a:spLocks noChangeArrowheads="1"/>
            </p:cNvSpPr>
            <p:nvPr/>
          </p:nvSpPr>
          <p:spPr bwMode="auto">
            <a:xfrm>
              <a:off x="697" y="1090"/>
              <a:ext cx="69" cy="659"/>
            </a:xfrm>
            <a:prstGeom prst="rect">
              <a:avLst/>
            </a:pr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9"/>
            <p:cNvSpPr>
              <a:spLocks noChangeArrowheads="1"/>
            </p:cNvSpPr>
            <p:nvPr/>
          </p:nvSpPr>
          <p:spPr bwMode="auto">
            <a:xfrm>
              <a:off x="1139" y="1090"/>
              <a:ext cx="99" cy="659"/>
            </a:xfrm>
            <a:prstGeom prst="rect">
              <a:avLst/>
            </a:pr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50"/>
            <p:cNvSpPr>
              <a:spLocks noChangeArrowheads="1"/>
            </p:cNvSpPr>
            <p:nvPr/>
          </p:nvSpPr>
          <p:spPr bwMode="auto">
            <a:xfrm>
              <a:off x="1009" y="1267"/>
              <a:ext cx="113" cy="482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51"/>
            <p:cNvSpPr>
              <a:spLocks/>
            </p:cNvSpPr>
            <p:nvPr/>
          </p:nvSpPr>
          <p:spPr bwMode="auto">
            <a:xfrm>
              <a:off x="463" y="1036"/>
              <a:ext cx="227" cy="713"/>
            </a:xfrm>
            <a:custGeom>
              <a:avLst/>
              <a:gdLst>
                <a:gd name="T0" fmla="*/ 170 w 227"/>
                <a:gd name="T1" fmla="*/ 713 h 713"/>
                <a:gd name="T2" fmla="*/ 0 w 227"/>
                <a:gd name="T3" fmla="*/ 704 h 713"/>
                <a:gd name="T4" fmla="*/ 59 w 227"/>
                <a:gd name="T5" fmla="*/ 0 h 713"/>
                <a:gd name="T6" fmla="*/ 227 w 227"/>
                <a:gd name="T7" fmla="*/ 11 h 713"/>
                <a:gd name="T8" fmla="*/ 170 w 227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713">
                  <a:moveTo>
                    <a:pt x="170" y="713"/>
                  </a:moveTo>
                  <a:lnTo>
                    <a:pt x="0" y="704"/>
                  </a:lnTo>
                  <a:lnTo>
                    <a:pt x="59" y="0"/>
                  </a:lnTo>
                  <a:lnTo>
                    <a:pt x="227" y="11"/>
                  </a:lnTo>
                  <a:lnTo>
                    <a:pt x="170" y="713"/>
                  </a:ln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52"/>
            <p:cNvSpPr>
              <a:spLocks/>
            </p:cNvSpPr>
            <p:nvPr/>
          </p:nvSpPr>
          <p:spPr bwMode="auto">
            <a:xfrm>
              <a:off x="869" y="1099"/>
              <a:ext cx="140" cy="660"/>
            </a:xfrm>
            <a:custGeom>
              <a:avLst/>
              <a:gdLst>
                <a:gd name="T0" fmla="*/ 140 w 140"/>
                <a:gd name="T1" fmla="*/ 650 h 660"/>
                <a:gd name="T2" fmla="*/ 76 w 140"/>
                <a:gd name="T3" fmla="*/ 660 h 660"/>
                <a:gd name="T4" fmla="*/ 0 w 140"/>
                <a:gd name="T5" fmla="*/ 8 h 660"/>
                <a:gd name="T6" fmla="*/ 64 w 140"/>
                <a:gd name="T7" fmla="*/ 0 h 660"/>
                <a:gd name="T8" fmla="*/ 140 w 140"/>
                <a:gd name="T9" fmla="*/ 65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660">
                  <a:moveTo>
                    <a:pt x="140" y="650"/>
                  </a:moveTo>
                  <a:lnTo>
                    <a:pt x="76" y="660"/>
                  </a:lnTo>
                  <a:lnTo>
                    <a:pt x="0" y="8"/>
                  </a:lnTo>
                  <a:lnTo>
                    <a:pt x="64" y="0"/>
                  </a:lnTo>
                  <a:lnTo>
                    <a:pt x="140" y="65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>
              <a:off x="543" y="1121"/>
              <a:ext cx="116" cy="9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>
              <a:off x="543" y="1173"/>
              <a:ext cx="109" cy="2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>
              <a:off x="709" y="1147"/>
              <a:ext cx="57" cy="2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>
              <a:off x="709" y="1184"/>
              <a:ext cx="57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>
              <a:off x="784" y="1059"/>
              <a:ext cx="52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58"/>
            <p:cNvSpPr>
              <a:spLocks noChangeShapeType="1"/>
            </p:cNvSpPr>
            <p:nvPr/>
          </p:nvSpPr>
          <p:spPr bwMode="auto">
            <a:xfrm>
              <a:off x="784" y="1090"/>
              <a:ext cx="52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59"/>
            <p:cNvSpPr>
              <a:spLocks noChangeShapeType="1"/>
            </p:cNvSpPr>
            <p:nvPr/>
          </p:nvSpPr>
          <p:spPr bwMode="auto">
            <a:xfrm flipV="1">
              <a:off x="886" y="1149"/>
              <a:ext cx="52" cy="7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60"/>
            <p:cNvSpPr>
              <a:spLocks noChangeShapeType="1"/>
            </p:cNvSpPr>
            <p:nvPr/>
          </p:nvSpPr>
          <p:spPr bwMode="auto">
            <a:xfrm>
              <a:off x="1165" y="1137"/>
              <a:ext cx="49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61"/>
            <p:cNvSpPr>
              <a:spLocks noChangeShapeType="1"/>
            </p:cNvSpPr>
            <p:nvPr/>
          </p:nvSpPr>
          <p:spPr bwMode="auto">
            <a:xfrm>
              <a:off x="1165" y="1168"/>
              <a:ext cx="49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62"/>
            <p:cNvSpPr>
              <a:spLocks noChangeShapeType="1"/>
            </p:cNvSpPr>
            <p:nvPr/>
          </p:nvSpPr>
          <p:spPr bwMode="auto">
            <a:xfrm>
              <a:off x="1148" y="1624"/>
              <a:ext cx="9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63"/>
            <p:cNvSpPr>
              <a:spLocks noChangeShapeType="1"/>
            </p:cNvSpPr>
            <p:nvPr/>
          </p:nvSpPr>
          <p:spPr bwMode="auto">
            <a:xfrm>
              <a:off x="1148" y="1669"/>
              <a:ext cx="9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Line 64"/>
            <p:cNvSpPr>
              <a:spLocks noChangeShapeType="1"/>
            </p:cNvSpPr>
            <p:nvPr/>
          </p:nvSpPr>
          <p:spPr bwMode="auto">
            <a:xfrm>
              <a:off x="1009" y="1567"/>
              <a:ext cx="113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65"/>
            <p:cNvSpPr>
              <a:spLocks noChangeShapeType="1"/>
            </p:cNvSpPr>
            <p:nvPr/>
          </p:nvSpPr>
          <p:spPr bwMode="auto">
            <a:xfrm>
              <a:off x="1009" y="1699"/>
              <a:ext cx="113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Line 66"/>
            <p:cNvSpPr>
              <a:spLocks noChangeShapeType="1"/>
            </p:cNvSpPr>
            <p:nvPr/>
          </p:nvSpPr>
          <p:spPr bwMode="auto">
            <a:xfrm>
              <a:off x="766" y="1709"/>
              <a:ext cx="87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Line 67"/>
            <p:cNvSpPr>
              <a:spLocks noChangeShapeType="1"/>
            </p:cNvSpPr>
            <p:nvPr/>
          </p:nvSpPr>
          <p:spPr bwMode="auto">
            <a:xfrm>
              <a:off x="773" y="1461"/>
              <a:ext cx="8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68"/>
            <p:cNvSpPr>
              <a:spLocks noChangeShapeType="1"/>
            </p:cNvSpPr>
            <p:nvPr/>
          </p:nvSpPr>
          <p:spPr bwMode="auto">
            <a:xfrm>
              <a:off x="482" y="1577"/>
              <a:ext cx="163" cy="14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69"/>
            <p:cNvSpPr>
              <a:spLocks noChangeShapeType="1"/>
            </p:cNvSpPr>
            <p:nvPr/>
          </p:nvSpPr>
          <p:spPr bwMode="auto">
            <a:xfrm>
              <a:off x="468" y="1676"/>
              <a:ext cx="170" cy="12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Line 70"/>
            <p:cNvSpPr>
              <a:spLocks noChangeShapeType="1"/>
            </p:cNvSpPr>
            <p:nvPr/>
          </p:nvSpPr>
          <p:spPr bwMode="auto">
            <a:xfrm>
              <a:off x="1040" y="1333"/>
              <a:ext cx="7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Line 71"/>
            <p:cNvSpPr>
              <a:spLocks noChangeShapeType="1"/>
            </p:cNvSpPr>
            <p:nvPr/>
          </p:nvSpPr>
          <p:spPr bwMode="auto">
            <a:xfrm>
              <a:off x="1040" y="1371"/>
              <a:ext cx="7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/>
          <p:cNvGrpSpPr>
            <a:grpSpLocks noChangeAspect="1"/>
          </p:cNvGrpSpPr>
          <p:nvPr/>
        </p:nvGrpSpPr>
        <p:grpSpPr>
          <a:xfrm>
            <a:off x="5690261" y="5068647"/>
            <a:ext cx="900000" cy="900000"/>
            <a:chOff x="120284" y="2439966"/>
            <a:chExt cx="918094" cy="918094"/>
          </a:xfrm>
        </p:grpSpPr>
        <p:sp>
          <p:nvSpPr>
            <p:cNvPr id="120" name="Oval 119"/>
            <p:cNvSpPr/>
            <p:nvPr/>
          </p:nvSpPr>
          <p:spPr>
            <a:xfrm>
              <a:off x="120284" y="2439966"/>
              <a:ext cx="918094" cy="91809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41351" y="2618069"/>
              <a:ext cx="475960" cy="561888"/>
              <a:chOff x="333922" y="2627163"/>
              <a:chExt cx="475960" cy="561888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50520" y="2638425"/>
                <a:ext cx="445770" cy="541020"/>
              </a:xfrm>
              <a:custGeom>
                <a:avLst/>
                <a:gdLst>
                  <a:gd name="connsiteX0" fmla="*/ 0 w 445770"/>
                  <a:gd name="connsiteY0" fmla="*/ 45720 h 541020"/>
                  <a:gd name="connsiteX1" fmla="*/ 40005 w 445770"/>
                  <a:gd name="connsiteY1" fmla="*/ 0 h 541020"/>
                  <a:gd name="connsiteX2" fmla="*/ 400050 w 445770"/>
                  <a:gd name="connsiteY2" fmla="*/ 3810 h 541020"/>
                  <a:gd name="connsiteX3" fmla="*/ 438150 w 445770"/>
                  <a:gd name="connsiteY3" fmla="*/ 36195 h 541020"/>
                  <a:gd name="connsiteX4" fmla="*/ 445770 w 445770"/>
                  <a:gd name="connsiteY4" fmla="*/ 80010 h 541020"/>
                  <a:gd name="connsiteX5" fmla="*/ 445770 w 445770"/>
                  <a:gd name="connsiteY5" fmla="*/ 478155 h 541020"/>
                  <a:gd name="connsiteX6" fmla="*/ 428625 w 445770"/>
                  <a:gd name="connsiteY6" fmla="*/ 512445 h 541020"/>
                  <a:gd name="connsiteX7" fmla="*/ 384810 w 445770"/>
                  <a:gd name="connsiteY7" fmla="*/ 541020 h 541020"/>
                  <a:gd name="connsiteX8" fmla="*/ 41910 w 445770"/>
                  <a:gd name="connsiteY8" fmla="*/ 535305 h 541020"/>
                  <a:gd name="connsiteX9" fmla="*/ 0 w 445770"/>
                  <a:gd name="connsiteY9" fmla="*/ 512445 h 541020"/>
                  <a:gd name="connsiteX10" fmla="*/ 0 w 445770"/>
                  <a:gd name="connsiteY10" fmla="*/ 472440 h 541020"/>
                  <a:gd name="connsiteX11" fmla="*/ 0 w 445770"/>
                  <a:gd name="connsiteY11" fmla="*/ 457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5770" h="541020">
                    <a:moveTo>
                      <a:pt x="0" y="45720"/>
                    </a:moveTo>
                    <a:lnTo>
                      <a:pt x="40005" y="0"/>
                    </a:lnTo>
                    <a:lnTo>
                      <a:pt x="400050" y="3810"/>
                    </a:lnTo>
                    <a:lnTo>
                      <a:pt x="438150" y="36195"/>
                    </a:lnTo>
                    <a:lnTo>
                      <a:pt x="445770" y="80010"/>
                    </a:lnTo>
                    <a:lnTo>
                      <a:pt x="445770" y="478155"/>
                    </a:lnTo>
                    <a:lnTo>
                      <a:pt x="428625" y="512445"/>
                    </a:lnTo>
                    <a:lnTo>
                      <a:pt x="384810" y="541020"/>
                    </a:lnTo>
                    <a:lnTo>
                      <a:pt x="41910" y="535305"/>
                    </a:lnTo>
                    <a:lnTo>
                      <a:pt x="0" y="512445"/>
                    </a:lnTo>
                    <a:lnTo>
                      <a:pt x="0" y="472440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75"/>
              <p:cNvGrpSpPr>
                <a:grpSpLocks noChangeAspect="1"/>
              </p:cNvGrpSpPr>
              <p:nvPr/>
            </p:nvGrpSpPr>
            <p:grpSpPr bwMode="auto">
              <a:xfrm>
                <a:off x="333922" y="2627163"/>
                <a:ext cx="475960" cy="561888"/>
                <a:chOff x="1382" y="986"/>
                <a:chExt cx="2271" cy="2681"/>
              </a:xfrm>
              <a:solidFill>
                <a:schemeClr val="bg1"/>
              </a:solidFill>
            </p:grpSpPr>
            <p:sp>
              <p:nvSpPr>
                <p:cNvPr id="124" name="Freeform 76"/>
                <p:cNvSpPr>
                  <a:spLocks noEditPoints="1"/>
                </p:cNvSpPr>
                <p:nvPr/>
              </p:nvSpPr>
              <p:spPr bwMode="auto">
                <a:xfrm>
                  <a:off x="1382" y="986"/>
                  <a:ext cx="2271" cy="2681"/>
                </a:xfrm>
                <a:custGeom>
                  <a:avLst/>
                  <a:gdLst>
                    <a:gd name="T0" fmla="*/ 803 w 961"/>
                    <a:gd name="T1" fmla="*/ 0 h 1135"/>
                    <a:gd name="T2" fmla="*/ 158 w 961"/>
                    <a:gd name="T3" fmla="*/ 0 h 1135"/>
                    <a:gd name="T4" fmla="*/ 0 w 961"/>
                    <a:gd name="T5" fmla="*/ 158 h 1135"/>
                    <a:gd name="T6" fmla="*/ 0 w 961"/>
                    <a:gd name="T7" fmla="*/ 978 h 1135"/>
                    <a:gd name="T8" fmla="*/ 158 w 961"/>
                    <a:gd name="T9" fmla="*/ 1135 h 1135"/>
                    <a:gd name="T10" fmla="*/ 803 w 961"/>
                    <a:gd name="T11" fmla="*/ 1135 h 1135"/>
                    <a:gd name="T12" fmla="*/ 961 w 961"/>
                    <a:gd name="T13" fmla="*/ 978 h 1135"/>
                    <a:gd name="T14" fmla="*/ 961 w 961"/>
                    <a:gd name="T15" fmla="*/ 158 h 1135"/>
                    <a:gd name="T16" fmla="*/ 803 w 961"/>
                    <a:gd name="T17" fmla="*/ 0 h 1135"/>
                    <a:gd name="T18" fmla="*/ 898 w 961"/>
                    <a:gd name="T19" fmla="*/ 978 h 1135"/>
                    <a:gd name="T20" fmla="*/ 803 w 961"/>
                    <a:gd name="T21" fmla="*/ 1072 h 1135"/>
                    <a:gd name="T22" fmla="*/ 158 w 961"/>
                    <a:gd name="T23" fmla="*/ 1072 h 1135"/>
                    <a:gd name="T24" fmla="*/ 63 w 961"/>
                    <a:gd name="T25" fmla="*/ 978 h 1135"/>
                    <a:gd name="T26" fmla="*/ 63 w 961"/>
                    <a:gd name="T27" fmla="*/ 158 h 1135"/>
                    <a:gd name="T28" fmla="*/ 158 w 961"/>
                    <a:gd name="T29" fmla="*/ 63 h 1135"/>
                    <a:gd name="T30" fmla="*/ 803 w 961"/>
                    <a:gd name="T31" fmla="*/ 63 h 1135"/>
                    <a:gd name="T32" fmla="*/ 898 w 961"/>
                    <a:gd name="T33" fmla="*/ 158 h 1135"/>
                    <a:gd name="T34" fmla="*/ 898 w 961"/>
                    <a:gd name="T35" fmla="*/ 978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1" h="1135">
                      <a:moveTo>
                        <a:pt x="803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71" y="0"/>
                        <a:pt x="0" y="70"/>
                        <a:pt x="0" y="158"/>
                      </a:cubicBezTo>
                      <a:cubicBezTo>
                        <a:pt x="0" y="978"/>
                        <a:pt x="0" y="978"/>
                        <a:pt x="0" y="978"/>
                      </a:cubicBezTo>
                      <a:cubicBezTo>
                        <a:pt x="0" y="1065"/>
                        <a:pt x="71" y="1135"/>
                        <a:pt x="158" y="1135"/>
                      </a:cubicBezTo>
                      <a:cubicBezTo>
                        <a:pt x="803" y="1135"/>
                        <a:pt x="803" y="1135"/>
                        <a:pt x="803" y="1135"/>
                      </a:cubicBezTo>
                      <a:cubicBezTo>
                        <a:pt x="890" y="1135"/>
                        <a:pt x="961" y="1065"/>
                        <a:pt x="961" y="978"/>
                      </a:cubicBezTo>
                      <a:cubicBezTo>
                        <a:pt x="961" y="158"/>
                        <a:pt x="961" y="158"/>
                        <a:pt x="961" y="158"/>
                      </a:cubicBezTo>
                      <a:cubicBezTo>
                        <a:pt x="961" y="70"/>
                        <a:pt x="890" y="0"/>
                        <a:pt x="803" y="0"/>
                      </a:cubicBezTo>
                      <a:close/>
                      <a:moveTo>
                        <a:pt x="898" y="978"/>
                      </a:moveTo>
                      <a:cubicBezTo>
                        <a:pt x="898" y="1030"/>
                        <a:pt x="855" y="1072"/>
                        <a:pt x="803" y="1072"/>
                      </a:cubicBezTo>
                      <a:cubicBezTo>
                        <a:pt x="158" y="1072"/>
                        <a:pt x="158" y="1072"/>
                        <a:pt x="158" y="1072"/>
                      </a:cubicBezTo>
                      <a:cubicBezTo>
                        <a:pt x="106" y="1072"/>
                        <a:pt x="63" y="1030"/>
                        <a:pt x="63" y="978"/>
                      </a:cubicBezTo>
                      <a:cubicBezTo>
                        <a:pt x="63" y="158"/>
                        <a:pt x="63" y="158"/>
                        <a:pt x="63" y="158"/>
                      </a:cubicBezTo>
                      <a:cubicBezTo>
                        <a:pt x="63" y="105"/>
                        <a:pt x="106" y="63"/>
                        <a:pt x="158" y="63"/>
                      </a:cubicBezTo>
                      <a:cubicBezTo>
                        <a:pt x="803" y="63"/>
                        <a:pt x="803" y="63"/>
                        <a:pt x="803" y="63"/>
                      </a:cubicBezTo>
                      <a:cubicBezTo>
                        <a:pt x="855" y="63"/>
                        <a:pt x="898" y="105"/>
                        <a:pt x="898" y="158"/>
                      </a:cubicBezTo>
                      <a:lnTo>
                        <a:pt x="898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77"/>
                <p:cNvSpPr>
                  <a:spLocks noEditPoints="1"/>
                </p:cNvSpPr>
                <p:nvPr/>
              </p:nvSpPr>
              <p:spPr bwMode="auto">
                <a:xfrm>
                  <a:off x="1739" y="1314"/>
                  <a:ext cx="1557" cy="560"/>
                </a:xfrm>
                <a:custGeom>
                  <a:avLst/>
                  <a:gdLst>
                    <a:gd name="T0" fmla="*/ 643 w 659"/>
                    <a:gd name="T1" fmla="*/ 0 h 237"/>
                    <a:gd name="T2" fmla="*/ 16 w 659"/>
                    <a:gd name="T3" fmla="*/ 0 h 237"/>
                    <a:gd name="T4" fmla="*/ 0 w 659"/>
                    <a:gd name="T5" fmla="*/ 16 h 237"/>
                    <a:gd name="T6" fmla="*/ 0 w 659"/>
                    <a:gd name="T7" fmla="*/ 221 h 237"/>
                    <a:gd name="T8" fmla="*/ 16 w 659"/>
                    <a:gd name="T9" fmla="*/ 237 h 237"/>
                    <a:gd name="T10" fmla="*/ 643 w 659"/>
                    <a:gd name="T11" fmla="*/ 237 h 237"/>
                    <a:gd name="T12" fmla="*/ 659 w 659"/>
                    <a:gd name="T13" fmla="*/ 221 h 237"/>
                    <a:gd name="T14" fmla="*/ 659 w 659"/>
                    <a:gd name="T15" fmla="*/ 16 h 237"/>
                    <a:gd name="T16" fmla="*/ 643 w 659"/>
                    <a:gd name="T17" fmla="*/ 0 h 237"/>
                    <a:gd name="T18" fmla="*/ 627 w 659"/>
                    <a:gd name="T19" fmla="*/ 205 h 237"/>
                    <a:gd name="T20" fmla="*/ 32 w 659"/>
                    <a:gd name="T21" fmla="*/ 205 h 237"/>
                    <a:gd name="T22" fmla="*/ 32 w 659"/>
                    <a:gd name="T23" fmla="*/ 32 h 237"/>
                    <a:gd name="T24" fmla="*/ 627 w 659"/>
                    <a:gd name="T25" fmla="*/ 32 h 237"/>
                    <a:gd name="T26" fmla="*/ 627 w 659"/>
                    <a:gd name="T27" fmla="*/ 205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9" h="237">
                      <a:moveTo>
                        <a:pt x="643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21"/>
                        <a:pt x="0" y="221"/>
                        <a:pt x="0" y="221"/>
                      </a:cubicBezTo>
                      <a:cubicBezTo>
                        <a:pt x="0" y="230"/>
                        <a:pt x="7" y="237"/>
                        <a:pt x="16" y="237"/>
                      </a:cubicBezTo>
                      <a:cubicBezTo>
                        <a:pt x="643" y="237"/>
                        <a:pt x="643" y="237"/>
                        <a:pt x="643" y="237"/>
                      </a:cubicBezTo>
                      <a:cubicBezTo>
                        <a:pt x="652" y="237"/>
                        <a:pt x="659" y="230"/>
                        <a:pt x="659" y="221"/>
                      </a:cubicBezTo>
                      <a:cubicBezTo>
                        <a:pt x="659" y="16"/>
                        <a:pt x="659" y="16"/>
                        <a:pt x="659" y="16"/>
                      </a:cubicBezTo>
                      <a:cubicBezTo>
                        <a:pt x="659" y="7"/>
                        <a:pt x="652" y="0"/>
                        <a:pt x="643" y="0"/>
                      </a:cubicBezTo>
                      <a:close/>
                      <a:moveTo>
                        <a:pt x="627" y="205"/>
                      </a:moveTo>
                      <a:cubicBezTo>
                        <a:pt x="32" y="205"/>
                        <a:pt x="32" y="205"/>
                        <a:pt x="32" y="205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627" y="32"/>
                        <a:pt x="627" y="32"/>
                        <a:pt x="627" y="32"/>
                      </a:cubicBezTo>
                      <a:lnTo>
                        <a:pt x="627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Freeform 78"/>
                <p:cNvSpPr>
                  <a:spLocks noEditPoints="1"/>
                </p:cNvSpPr>
                <p:nvPr/>
              </p:nvSpPr>
              <p:spPr bwMode="auto">
                <a:xfrm>
                  <a:off x="1874" y="2051"/>
                  <a:ext cx="1287" cy="1290"/>
                </a:xfrm>
                <a:custGeom>
                  <a:avLst/>
                  <a:gdLst>
                    <a:gd name="T0" fmla="*/ 529 w 545"/>
                    <a:gd name="T1" fmla="*/ 0 h 546"/>
                    <a:gd name="T2" fmla="*/ 358 w 545"/>
                    <a:gd name="T3" fmla="*/ 0 h 546"/>
                    <a:gd name="T4" fmla="*/ 187 w 545"/>
                    <a:gd name="T5" fmla="*/ 0 h 546"/>
                    <a:gd name="T6" fmla="*/ 16 w 545"/>
                    <a:gd name="T7" fmla="*/ 0 h 546"/>
                    <a:gd name="T8" fmla="*/ 0 w 545"/>
                    <a:gd name="T9" fmla="*/ 16 h 546"/>
                    <a:gd name="T10" fmla="*/ 0 w 545"/>
                    <a:gd name="T11" fmla="*/ 187 h 546"/>
                    <a:gd name="T12" fmla="*/ 0 w 545"/>
                    <a:gd name="T13" fmla="*/ 359 h 546"/>
                    <a:gd name="T14" fmla="*/ 0 w 545"/>
                    <a:gd name="T15" fmla="*/ 530 h 546"/>
                    <a:gd name="T16" fmla="*/ 16 w 545"/>
                    <a:gd name="T17" fmla="*/ 546 h 546"/>
                    <a:gd name="T18" fmla="*/ 187 w 545"/>
                    <a:gd name="T19" fmla="*/ 546 h 546"/>
                    <a:gd name="T20" fmla="*/ 358 w 545"/>
                    <a:gd name="T21" fmla="*/ 546 h 546"/>
                    <a:gd name="T22" fmla="*/ 529 w 545"/>
                    <a:gd name="T23" fmla="*/ 546 h 546"/>
                    <a:gd name="T24" fmla="*/ 545 w 545"/>
                    <a:gd name="T25" fmla="*/ 530 h 546"/>
                    <a:gd name="T26" fmla="*/ 545 w 545"/>
                    <a:gd name="T27" fmla="*/ 359 h 546"/>
                    <a:gd name="T28" fmla="*/ 545 w 545"/>
                    <a:gd name="T29" fmla="*/ 187 h 546"/>
                    <a:gd name="T30" fmla="*/ 545 w 545"/>
                    <a:gd name="T31" fmla="*/ 16 h 546"/>
                    <a:gd name="T32" fmla="*/ 529 w 545"/>
                    <a:gd name="T33" fmla="*/ 0 h 546"/>
                    <a:gd name="T34" fmla="*/ 31 w 545"/>
                    <a:gd name="T35" fmla="*/ 203 h 546"/>
                    <a:gd name="T36" fmla="*/ 171 w 545"/>
                    <a:gd name="T37" fmla="*/ 203 h 546"/>
                    <a:gd name="T38" fmla="*/ 171 w 545"/>
                    <a:gd name="T39" fmla="*/ 343 h 546"/>
                    <a:gd name="T40" fmla="*/ 31 w 545"/>
                    <a:gd name="T41" fmla="*/ 343 h 546"/>
                    <a:gd name="T42" fmla="*/ 31 w 545"/>
                    <a:gd name="T43" fmla="*/ 203 h 546"/>
                    <a:gd name="T44" fmla="*/ 203 w 545"/>
                    <a:gd name="T45" fmla="*/ 203 h 546"/>
                    <a:gd name="T46" fmla="*/ 342 w 545"/>
                    <a:gd name="T47" fmla="*/ 203 h 546"/>
                    <a:gd name="T48" fmla="*/ 342 w 545"/>
                    <a:gd name="T49" fmla="*/ 343 h 546"/>
                    <a:gd name="T50" fmla="*/ 203 w 545"/>
                    <a:gd name="T51" fmla="*/ 343 h 546"/>
                    <a:gd name="T52" fmla="*/ 203 w 545"/>
                    <a:gd name="T53" fmla="*/ 203 h 546"/>
                    <a:gd name="T54" fmla="*/ 374 w 545"/>
                    <a:gd name="T55" fmla="*/ 203 h 546"/>
                    <a:gd name="T56" fmla="*/ 514 w 545"/>
                    <a:gd name="T57" fmla="*/ 203 h 546"/>
                    <a:gd name="T58" fmla="*/ 514 w 545"/>
                    <a:gd name="T59" fmla="*/ 343 h 546"/>
                    <a:gd name="T60" fmla="*/ 374 w 545"/>
                    <a:gd name="T61" fmla="*/ 343 h 546"/>
                    <a:gd name="T62" fmla="*/ 374 w 545"/>
                    <a:gd name="T63" fmla="*/ 203 h 546"/>
                    <a:gd name="T64" fmla="*/ 514 w 545"/>
                    <a:gd name="T65" fmla="*/ 172 h 546"/>
                    <a:gd name="T66" fmla="*/ 374 w 545"/>
                    <a:gd name="T67" fmla="*/ 172 h 546"/>
                    <a:gd name="T68" fmla="*/ 374 w 545"/>
                    <a:gd name="T69" fmla="*/ 32 h 546"/>
                    <a:gd name="T70" fmla="*/ 514 w 545"/>
                    <a:gd name="T71" fmla="*/ 32 h 546"/>
                    <a:gd name="T72" fmla="*/ 514 w 545"/>
                    <a:gd name="T73" fmla="*/ 172 h 546"/>
                    <a:gd name="T74" fmla="*/ 342 w 545"/>
                    <a:gd name="T75" fmla="*/ 172 h 546"/>
                    <a:gd name="T76" fmla="*/ 203 w 545"/>
                    <a:gd name="T77" fmla="*/ 172 h 546"/>
                    <a:gd name="T78" fmla="*/ 203 w 545"/>
                    <a:gd name="T79" fmla="*/ 32 h 546"/>
                    <a:gd name="T80" fmla="*/ 342 w 545"/>
                    <a:gd name="T81" fmla="*/ 32 h 546"/>
                    <a:gd name="T82" fmla="*/ 342 w 545"/>
                    <a:gd name="T83" fmla="*/ 172 h 546"/>
                    <a:gd name="T84" fmla="*/ 31 w 545"/>
                    <a:gd name="T85" fmla="*/ 32 h 546"/>
                    <a:gd name="T86" fmla="*/ 171 w 545"/>
                    <a:gd name="T87" fmla="*/ 32 h 546"/>
                    <a:gd name="T88" fmla="*/ 171 w 545"/>
                    <a:gd name="T89" fmla="*/ 172 h 546"/>
                    <a:gd name="T90" fmla="*/ 31 w 545"/>
                    <a:gd name="T91" fmla="*/ 172 h 546"/>
                    <a:gd name="T92" fmla="*/ 31 w 545"/>
                    <a:gd name="T93" fmla="*/ 32 h 546"/>
                    <a:gd name="T94" fmla="*/ 31 w 545"/>
                    <a:gd name="T95" fmla="*/ 374 h 546"/>
                    <a:gd name="T96" fmla="*/ 171 w 545"/>
                    <a:gd name="T97" fmla="*/ 374 h 546"/>
                    <a:gd name="T98" fmla="*/ 171 w 545"/>
                    <a:gd name="T99" fmla="*/ 514 h 546"/>
                    <a:gd name="T100" fmla="*/ 31 w 545"/>
                    <a:gd name="T101" fmla="*/ 514 h 546"/>
                    <a:gd name="T102" fmla="*/ 31 w 545"/>
                    <a:gd name="T103" fmla="*/ 374 h 546"/>
                    <a:gd name="T104" fmla="*/ 203 w 545"/>
                    <a:gd name="T105" fmla="*/ 374 h 546"/>
                    <a:gd name="T106" fmla="*/ 342 w 545"/>
                    <a:gd name="T107" fmla="*/ 374 h 546"/>
                    <a:gd name="T108" fmla="*/ 342 w 545"/>
                    <a:gd name="T109" fmla="*/ 514 h 546"/>
                    <a:gd name="T110" fmla="*/ 203 w 545"/>
                    <a:gd name="T111" fmla="*/ 514 h 546"/>
                    <a:gd name="T112" fmla="*/ 203 w 545"/>
                    <a:gd name="T113" fmla="*/ 374 h 546"/>
                    <a:gd name="T114" fmla="*/ 514 w 545"/>
                    <a:gd name="T115" fmla="*/ 514 h 546"/>
                    <a:gd name="T116" fmla="*/ 374 w 545"/>
                    <a:gd name="T117" fmla="*/ 514 h 546"/>
                    <a:gd name="T118" fmla="*/ 374 w 545"/>
                    <a:gd name="T119" fmla="*/ 374 h 546"/>
                    <a:gd name="T120" fmla="*/ 514 w 545"/>
                    <a:gd name="T121" fmla="*/ 374 h 546"/>
                    <a:gd name="T122" fmla="*/ 514 w 545"/>
                    <a:gd name="T123" fmla="*/ 514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45" h="546">
                      <a:moveTo>
                        <a:pt x="529" y="0"/>
                      </a:moveTo>
                      <a:cubicBezTo>
                        <a:pt x="358" y="0"/>
                        <a:pt x="358" y="0"/>
                        <a:pt x="358" y="0"/>
                      </a:cubicBez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359"/>
                        <a:pt x="0" y="359"/>
                        <a:pt x="0" y="359"/>
                      </a:cubicBezTo>
                      <a:cubicBezTo>
                        <a:pt x="0" y="530"/>
                        <a:pt x="0" y="530"/>
                        <a:pt x="0" y="530"/>
                      </a:cubicBezTo>
                      <a:cubicBezTo>
                        <a:pt x="0" y="538"/>
                        <a:pt x="7" y="546"/>
                        <a:pt x="16" y="546"/>
                      </a:cubicBezTo>
                      <a:cubicBezTo>
                        <a:pt x="187" y="546"/>
                        <a:pt x="187" y="546"/>
                        <a:pt x="187" y="546"/>
                      </a:cubicBezTo>
                      <a:cubicBezTo>
                        <a:pt x="358" y="546"/>
                        <a:pt x="358" y="546"/>
                        <a:pt x="358" y="546"/>
                      </a:cubicBezTo>
                      <a:cubicBezTo>
                        <a:pt x="529" y="546"/>
                        <a:pt x="529" y="546"/>
                        <a:pt x="529" y="546"/>
                      </a:cubicBezTo>
                      <a:cubicBezTo>
                        <a:pt x="538" y="546"/>
                        <a:pt x="545" y="538"/>
                        <a:pt x="545" y="530"/>
                      </a:cubicBezTo>
                      <a:cubicBezTo>
                        <a:pt x="545" y="359"/>
                        <a:pt x="545" y="359"/>
                        <a:pt x="545" y="359"/>
                      </a:cubicBezTo>
                      <a:cubicBezTo>
                        <a:pt x="545" y="187"/>
                        <a:pt x="545" y="187"/>
                        <a:pt x="545" y="187"/>
                      </a:cubicBezTo>
                      <a:cubicBezTo>
                        <a:pt x="545" y="16"/>
                        <a:pt x="545" y="16"/>
                        <a:pt x="545" y="16"/>
                      </a:cubicBezTo>
                      <a:cubicBezTo>
                        <a:pt x="545" y="7"/>
                        <a:pt x="538" y="0"/>
                        <a:pt x="529" y="0"/>
                      </a:cubicBezTo>
                      <a:close/>
                      <a:moveTo>
                        <a:pt x="31" y="203"/>
                      </a:moveTo>
                      <a:cubicBezTo>
                        <a:pt x="171" y="203"/>
                        <a:pt x="171" y="203"/>
                        <a:pt x="171" y="203"/>
                      </a:cubicBezTo>
                      <a:cubicBezTo>
                        <a:pt x="171" y="343"/>
                        <a:pt x="171" y="343"/>
                        <a:pt x="171" y="343"/>
                      </a:cubicBezTo>
                      <a:cubicBezTo>
                        <a:pt x="31" y="343"/>
                        <a:pt x="31" y="343"/>
                        <a:pt x="31" y="343"/>
                      </a:cubicBezTo>
                      <a:lnTo>
                        <a:pt x="31" y="203"/>
                      </a:lnTo>
                      <a:close/>
                      <a:moveTo>
                        <a:pt x="203" y="203"/>
                      </a:moveTo>
                      <a:cubicBezTo>
                        <a:pt x="342" y="203"/>
                        <a:pt x="342" y="203"/>
                        <a:pt x="342" y="203"/>
                      </a:cubicBezTo>
                      <a:cubicBezTo>
                        <a:pt x="342" y="343"/>
                        <a:pt x="342" y="343"/>
                        <a:pt x="342" y="343"/>
                      </a:cubicBezTo>
                      <a:cubicBezTo>
                        <a:pt x="203" y="343"/>
                        <a:pt x="203" y="343"/>
                        <a:pt x="203" y="343"/>
                      </a:cubicBezTo>
                      <a:lnTo>
                        <a:pt x="203" y="203"/>
                      </a:lnTo>
                      <a:close/>
                      <a:moveTo>
                        <a:pt x="374" y="203"/>
                      </a:moveTo>
                      <a:cubicBezTo>
                        <a:pt x="514" y="203"/>
                        <a:pt x="514" y="203"/>
                        <a:pt x="514" y="203"/>
                      </a:cubicBezTo>
                      <a:cubicBezTo>
                        <a:pt x="514" y="343"/>
                        <a:pt x="514" y="343"/>
                        <a:pt x="514" y="343"/>
                      </a:cubicBezTo>
                      <a:cubicBezTo>
                        <a:pt x="374" y="343"/>
                        <a:pt x="374" y="343"/>
                        <a:pt x="374" y="343"/>
                      </a:cubicBezTo>
                      <a:lnTo>
                        <a:pt x="374" y="203"/>
                      </a:lnTo>
                      <a:close/>
                      <a:moveTo>
                        <a:pt x="514" y="172"/>
                      </a:moveTo>
                      <a:cubicBezTo>
                        <a:pt x="374" y="172"/>
                        <a:pt x="374" y="172"/>
                        <a:pt x="374" y="172"/>
                      </a:cubicBezTo>
                      <a:cubicBezTo>
                        <a:pt x="374" y="32"/>
                        <a:pt x="374" y="32"/>
                        <a:pt x="374" y="32"/>
                      </a:cubicBezTo>
                      <a:cubicBezTo>
                        <a:pt x="514" y="32"/>
                        <a:pt x="514" y="32"/>
                        <a:pt x="514" y="32"/>
                      </a:cubicBezTo>
                      <a:lnTo>
                        <a:pt x="514" y="172"/>
                      </a:lnTo>
                      <a:close/>
                      <a:moveTo>
                        <a:pt x="342" y="172"/>
                      </a:moveTo>
                      <a:cubicBezTo>
                        <a:pt x="203" y="172"/>
                        <a:pt x="203" y="172"/>
                        <a:pt x="203" y="172"/>
                      </a:cubicBezTo>
                      <a:cubicBezTo>
                        <a:pt x="203" y="32"/>
                        <a:pt x="203" y="32"/>
                        <a:pt x="203" y="32"/>
                      </a:cubicBezTo>
                      <a:cubicBezTo>
                        <a:pt x="342" y="32"/>
                        <a:pt x="342" y="32"/>
                        <a:pt x="342" y="32"/>
                      </a:cubicBezTo>
                      <a:lnTo>
                        <a:pt x="342" y="172"/>
                      </a:lnTo>
                      <a:close/>
                      <a:moveTo>
                        <a:pt x="31" y="32"/>
                      </a:moveTo>
                      <a:cubicBezTo>
                        <a:pt x="171" y="32"/>
                        <a:pt x="171" y="32"/>
                        <a:pt x="171" y="32"/>
                      </a:cubicBezTo>
                      <a:cubicBezTo>
                        <a:pt x="171" y="172"/>
                        <a:pt x="171" y="172"/>
                        <a:pt x="171" y="172"/>
                      </a:cubicBezTo>
                      <a:cubicBezTo>
                        <a:pt x="31" y="172"/>
                        <a:pt x="31" y="172"/>
                        <a:pt x="31" y="172"/>
                      </a:cubicBezTo>
                      <a:lnTo>
                        <a:pt x="31" y="32"/>
                      </a:lnTo>
                      <a:close/>
                      <a:moveTo>
                        <a:pt x="31" y="374"/>
                      </a:moveTo>
                      <a:cubicBezTo>
                        <a:pt x="171" y="374"/>
                        <a:pt x="171" y="374"/>
                        <a:pt x="171" y="374"/>
                      </a:cubicBezTo>
                      <a:cubicBezTo>
                        <a:pt x="171" y="514"/>
                        <a:pt x="171" y="514"/>
                        <a:pt x="171" y="514"/>
                      </a:cubicBezTo>
                      <a:cubicBezTo>
                        <a:pt x="31" y="514"/>
                        <a:pt x="31" y="514"/>
                        <a:pt x="31" y="514"/>
                      </a:cubicBezTo>
                      <a:lnTo>
                        <a:pt x="31" y="374"/>
                      </a:lnTo>
                      <a:close/>
                      <a:moveTo>
                        <a:pt x="203" y="374"/>
                      </a:moveTo>
                      <a:cubicBezTo>
                        <a:pt x="342" y="374"/>
                        <a:pt x="342" y="374"/>
                        <a:pt x="342" y="374"/>
                      </a:cubicBezTo>
                      <a:cubicBezTo>
                        <a:pt x="342" y="514"/>
                        <a:pt x="342" y="514"/>
                        <a:pt x="342" y="514"/>
                      </a:cubicBezTo>
                      <a:cubicBezTo>
                        <a:pt x="203" y="514"/>
                        <a:pt x="203" y="514"/>
                        <a:pt x="203" y="514"/>
                      </a:cubicBezTo>
                      <a:lnTo>
                        <a:pt x="203" y="374"/>
                      </a:lnTo>
                      <a:close/>
                      <a:moveTo>
                        <a:pt x="514" y="514"/>
                      </a:moveTo>
                      <a:cubicBezTo>
                        <a:pt x="374" y="514"/>
                        <a:pt x="374" y="514"/>
                        <a:pt x="374" y="514"/>
                      </a:cubicBezTo>
                      <a:cubicBezTo>
                        <a:pt x="374" y="374"/>
                        <a:pt x="374" y="374"/>
                        <a:pt x="374" y="374"/>
                      </a:cubicBezTo>
                      <a:cubicBezTo>
                        <a:pt x="514" y="374"/>
                        <a:pt x="514" y="374"/>
                        <a:pt x="514" y="374"/>
                      </a:cubicBezTo>
                      <a:lnTo>
                        <a:pt x="514" y="5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3133466" y="4878638"/>
            <a:ext cx="900000" cy="900000"/>
            <a:chOff x="6684959" y="728585"/>
            <a:chExt cx="1155604" cy="1155604"/>
          </a:xfrm>
        </p:grpSpPr>
        <p:sp>
          <p:nvSpPr>
            <p:cNvPr id="128" name="Oval 127"/>
            <p:cNvSpPr/>
            <p:nvPr/>
          </p:nvSpPr>
          <p:spPr>
            <a:xfrm>
              <a:off x="6684959" y="728585"/>
              <a:ext cx="1155604" cy="11556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6896099" y="927201"/>
              <a:ext cx="749058" cy="74905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0" name="Group 38"/>
            <p:cNvGrpSpPr>
              <a:grpSpLocks noChangeAspect="1"/>
            </p:cNvGrpSpPr>
            <p:nvPr/>
          </p:nvGrpSpPr>
          <p:grpSpPr bwMode="auto">
            <a:xfrm>
              <a:off x="6872146" y="915772"/>
              <a:ext cx="781231" cy="781231"/>
              <a:chOff x="1988" y="1274"/>
              <a:chExt cx="1779" cy="1779"/>
            </a:xfrm>
            <a:solidFill>
              <a:schemeClr val="bg1"/>
            </a:solidFill>
          </p:grpSpPr>
          <p:sp>
            <p:nvSpPr>
              <p:cNvPr id="131" name="Freeform 39"/>
              <p:cNvSpPr>
                <a:spLocks noEditPoints="1"/>
              </p:cNvSpPr>
              <p:nvPr/>
            </p:nvSpPr>
            <p:spPr bwMode="auto">
              <a:xfrm>
                <a:off x="1988" y="1274"/>
                <a:ext cx="1779" cy="1779"/>
              </a:xfrm>
              <a:custGeom>
                <a:avLst/>
                <a:gdLst>
                  <a:gd name="T0" fmla="*/ 0 w 753"/>
                  <a:gd name="T1" fmla="*/ 376 h 753"/>
                  <a:gd name="T2" fmla="*/ 753 w 753"/>
                  <a:gd name="T3" fmla="*/ 376 h 753"/>
                  <a:gd name="T4" fmla="*/ 40 w 753"/>
                  <a:gd name="T5" fmla="*/ 386 h 753"/>
                  <a:gd name="T6" fmla="*/ 160 w 753"/>
                  <a:gd name="T7" fmla="*/ 546 h 753"/>
                  <a:gd name="T8" fmla="*/ 40 w 753"/>
                  <a:gd name="T9" fmla="*/ 386 h 753"/>
                  <a:gd name="T10" fmla="*/ 374 w 753"/>
                  <a:gd name="T11" fmla="*/ 713 h 753"/>
                  <a:gd name="T12" fmla="*/ 441 w 753"/>
                  <a:gd name="T13" fmla="*/ 566 h 753"/>
                  <a:gd name="T14" fmla="*/ 376 w 753"/>
                  <a:gd name="T15" fmla="*/ 713 h 753"/>
                  <a:gd name="T16" fmla="*/ 294 w 753"/>
                  <a:gd name="T17" fmla="*/ 386 h 753"/>
                  <a:gd name="T18" fmla="*/ 445 w 753"/>
                  <a:gd name="T19" fmla="*/ 546 h 753"/>
                  <a:gd name="T20" fmla="*/ 376 w 753"/>
                  <a:gd name="T21" fmla="*/ 40 h 753"/>
                  <a:gd name="T22" fmla="*/ 441 w 753"/>
                  <a:gd name="T23" fmla="*/ 186 h 753"/>
                  <a:gd name="T24" fmla="*/ 374 w 753"/>
                  <a:gd name="T25" fmla="*/ 40 h 753"/>
                  <a:gd name="T26" fmla="*/ 445 w 753"/>
                  <a:gd name="T27" fmla="*/ 206 h 753"/>
                  <a:gd name="T28" fmla="*/ 294 w 753"/>
                  <a:gd name="T29" fmla="*/ 366 h 753"/>
                  <a:gd name="T30" fmla="*/ 445 w 753"/>
                  <a:gd name="T31" fmla="*/ 206 h 753"/>
                  <a:gd name="T32" fmla="*/ 571 w 753"/>
                  <a:gd name="T33" fmla="*/ 206 h 753"/>
                  <a:gd name="T34" fmla="*/ 479 w 753"/>
                  <a:gd name="T35" fmla="*/ 366 h 753"/>
                  <a:gd name="T36" fmla="*/ 461 w 753"/>
                  <a:gd name="T37" fmla="*/ 186 h 753"/>
                  <a:gd name="T38" fmla="*/ 414 w 753"/>
                  <a:gd name="T39" fmla="*/ 42 h 753"/>
                  <a:gd name="T40" fmla="*/ 461 w 753"/>
                  <a:gd name="T41" fmla="*/ 186 h 753"/>
                  <a:gd name="T42" fmla="*/ 292 w 753"/>
                  <a:gd name="T43" fmla="*/ 186 h 753"/>
                  <a:gd name="T44" fmla="*/ 339 w 753"/>
                  <a:gd name="T45" fmla="*/ 42 h 753"/>
                  <a:gd name="T46" fmla="*/ 288 w 753"/>
                  <a:gd name="T47" fmla="*/ 206 h 753"/>
                  <a:gd name="T48" fmla="*/ 142 w 753"/>
                  <a:gd name="T49" fmla="*/ 366 h 753"/>
                  <a:gd name="T50" fmla="*/ 288 w 753"/>
                  <a:gd name="T51" fmla="*/ 206 h 753"/>
                  <a:gd name="T52" fmla="*/ 40 w 753"/>
                  <a:gd name="T53" fmla="*/ 366 h 753"/>
                  <a:gd name="T54" fmla="*/ 160 w 753"/>
                  <a:gd name="T55" fmla="*/ 206 h 753"/>
                  <a:gd name="T56" fmla="*/ 142 w 753"/>
                  <a:gd name="T57" fmla="*/ 386 h 753"/>
                  <a:gd name="T58" fmla="*/ 288 w 753"/>
                  <a:gd name="T59" fmla="*/ 546 h 753"/>
                  <a:gd name="T60" fmla="*/ 142 w 753"/>
                  <a:gd name="T61" fmla="*/ 386 h 753"/>
                  <a:gd name="T62" fmla="*/ 349 w 753"/>
                  <a:gd name="T63" fmla="*/ 711 h 753"/>
                  <a:gd name="T64" fmla="*/ 192 w 753"/>
                  <a:gd name="T65" fmla="*/ 566 h 753"/>
                  <a:gd name="T66" fmla="*/ 404 w 753"/>
                  <a:gd name="T67" fmla="*/ 711 h 753"/>
                  <a:gd name="T68" fmla="*/ 561 w 753"/>
                  <a:gd name="T69" fmla="*/ 566 h 753"/>
                  <a:gd name="T70" fmla="*/ 404 w 753"/>
                  <a:gd name="T71" fmla="*/ 711 h 753"/>
                  <a:gd name="T72" fmla="*/ 479 w 753"/>
                  <a:gd name="T73" fmla="*/ 386 h 753"/>
                  <a:gd name="T74" fmla="*/ 571 w 753"/>
                  <a:gd name="T75" fmla="*/ 546 h 753"/>
                  <a:gd name="T76" fmla="*/ 630 w 753"/>
                  <a:gd name="T77" fmla="*/ 386 h 753"/>
                  <a:gd name="T78" fmla="*/ 667 w 753"/>
                  <a:gd name="T79" fmla="*/ 546 h 753"/>
                  <a:gd name="T80" fmla="*/ 630 w 753"/>
                  <a:gd name="T81" fmla="*/ 386 h 753"/>
                  <a:gd name="T82" fmla="*/ 593 w 753"/>
                  <a:gd name="T83" fmla="*/ 206 h 753"/>
                  <a:gd name="T84" fmla="*/ 713 w 753"/>
                  <a:gd name="T85" fmla="*/ 366 h 753"/>
                  <a:gd name="T86" fmla="*/ 654 w 753"/>
                  <a:gd name="T87" fmla="*/ 186 h 753"/>
                  <a:gd name="T88" fmla="*/ 475 w 753"/>
                  <a:gd name="T89" fmla="*/ 54 h 753"/>
                  <a:gd name="T90" fmla="*/ 278 w 753"/>
                  <a:gd name="T91" fmla="*/ 54 h 753"/>
                  <a:gd name="T92" fmla="*/ 99 w 753"/>
                  <a:gd name="T93" fmla="*/ 186 h 753"/>
                  <a:gd name="T94" fmla="*/ 99 w 753"/>
                  <a:gd name="T95" fmla="*/ 566 h 753"/>
                  <a:gd name="T96" fmla="*/ 278 w 753"/>
                  <a:gd name="T97" fmla="*/ 698 h 753"/>
                  <a:gd name="T98" fmla="*/ 475 w 753"/>
                  <a:gd name="T99" fmla="*/ 698 h 753"/>
                  <a:gd name="T100" fmla="*/ 654 w 753"/>
                  <a:gd name="T101" fmla="*/ 566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3" h="753">
                    <a:moveTo>
                      <a:pt x="376" y="0"/>
                    </a:moveTo>
                    <a:cubicBezTo>
                      <a:pt x="169" y="0"/>
                      <a:pt x="0" y="169"/>
                      <a:pt x="0" y="376"/>
                    </a:cubicBezTo>
                    <a:cubicBezTo>
                      <a:pt x="0" y="584"/>
                      <a:pt x="169" y="753"/>
                      <a:pt x="376" y="753"/>
                    </a:cubicBezTo>
                    <a:cubicBezTo>
                      <a:pt x="584" y="753"/>
                      <a:pt x="753" y="584"/>
                      <a:pt x="753" y="376"/>
                    </a:cubicBezTo>
                    <a:cubicBezTo>
                      <a:pt x="753" y="169"/>
                      <a:pt x="584" y="0"/>
                      <a:pt x="376" y="0"/>
                    </a:cubicBezTo>
                    <a:close/>
                    <a:moveTo>
                      <a:pt x="40" y="386"/>
                    </a:moveTo>
                    <a:cubicBezTo>
                      <a:pt x="123" y="386"/>
                      <a:pt x="123" y="386"/>
                      <a:pt x="123" y="386"/>
                    </a:cubicBezTo>
                    <a:cubicBezTo>
                      <a:pt x="124" y="441"/>
                      <a:pt x="138" y="496"/>
                      <a:pt x="160" y="546"/>
                    </a:cubicBezTo>
                    <a:cubicBezTo>
                      <a:pt x="86" y="546"/>
                      <a:pt x="86" y="546"/>
                      <a:pt x="86" y="546"/>
                    </a:cubicBezTo>
                    <a:cubicBezTo>
                      <a:pt x="59" y="499"/>
                      <a:pt x="42" y="444"/>
                      <a:pt x="40" y="386"/>
                    </a:cubicBezTo>
                    <a:close/>
                    <a:moveTo>
                      <a:pt x="376" y="713"/>
                    </a:moveTo>
                    <a:cubicBezTo>
                      <a:pt x="376" y="713"/>
                      <a:pt x="375" y="713"/>
                      <a:pt x="374" y="713"/>
                    </a:cubicBezTo>
                    <a:cubicBezTo>
                      <a:pt x="352" y="682"/>
                      <a:pt x="328" y="638"/>
                      <a:pt x="312" y="566"/>
                    </a:cubicBezTo>
                    <a:cubicBezTo>
                      <a:pt x="441" y="566"/>
                      <a:pt x="441" y="566"/>
                      <a:pt x="441" y="566"/>
                    </a:cubicBezTo>
                    <a:cubicBezTo>
                      <a:pt x="425" y="638"/>
                      <a:pt x="401" y="682"/>
                      <a:pt x="379" y="713"/>
                    </a:cubicBezTo>
                    <a:cubicBezTo>
                      <a:pt x="378" y="713"/>
                      <a:pt x="377" y="713"/>
                      <a:pt x="376" y="713"/>
                    </a:cubicBezTo>
                    <a:close/>
                    <a:moveTo>
                      <a:pt x="308" y="546"/>
                    </a:moveTo>
                    <a:cubicBezTo>
                      <a:pt x="300" y="503"/>
                      <a:pt x="295" y="450"/>
                      <a:pt x="294" y="386"/>
                    </a:cubicBezTo>
                    <a:cubicBezTo>
                      <a:pt x="459" y="386"/>
                      <a:pt x="459" y="386"/>
                      <a:pt x="459" y="386"/>
                    </a:cubicBezTo>
                    <a:cubicBezTo>
                      <a:pt x="458" y="450"/>
                      <a:pt x="453" y="503"/>
                      <a:pt x="445" y="546"/>
                    </a:cubicBezTo>
                    <a:lnTo>
                      <a:pt x="308" y="546"/>
                    </a:lnTo>
                    <a:close/>
                    <a:moveTo>
                      <a:pt x="376" y="40"/>
                    </a:moveTo>
                    <a:cubicBezTo>
                      <a:pt x="377" y="40"/>
                      <a:pt x="378" y="40"/>
                      <a:pt x="379" y="40"/>
                    </a:cubicBezTo>
                    <a:cubicBezTo>
                      <a:pt x="401" y="70"/>
                      <a:pt x="425" y="114"/>
                      <a:pt x="441" y="186"/>
                    </a:cubicBezTo>
                    <a:cubicBezTo>
                      <a:pt x="312" y="186"/>
                      <a:pt x="312" y="186"/>
                      <a:pt x="312" y="186"/>
                    </a:cubicBezTo>
                    <a:cubicBezTo>
                      <a:pt x="328" y="114"/>
                      <a:pt x="352" y="70"/>
                      <a:pt x="374" y="40"/>
                    </a:cubicBezTo>
                    <a:cubicBezTo>
                      <a:pt x="375" y="40"/>
                      <a:pt x="376" y="40"/>
                      <a:pt x="376" y="40"/>
                    </a:cubicBezTo>
                    <a:close/>
                    <a:moveTo>
                      <a:pt x="445" y="206"/>
                    </a:moveTo>
                    <a:cubicBezTo>
                      <a:pt x="453" y="250"/>
                      <a:pt x="458" y="302"/>
                      <a:pt x="459" y="366"/>
                    </a:cubicBezTo>
                    <a:cubicBezTo>
                      <a:pt x="294" y="366"/>
                      <a:pt x="294" y="366"/>
                      <a:pt x="294" y="366"/>
                    </a:cubicBezTo>
                    <a:cubicBezTo>
                      <a:pt x="295" y="302"/>
                      <a:pt x="300" y="250"/>
                      <a:pt x="308" y="206"/>
                    </a:cubicBezTo>
                    <a:lnTo>
                      <a:pt x="445" y="206"/>
                    </a:lnTo>
                    <a:close/>
                    <a:moveTo>
                      <a:pt x="465" y="206"/>
                    </a:moveTo>
                    <a:cubicBezTo>
                      <a:pt x="571" y="206"/>
                      <a:pt x="571" y="206"/>
                      <a:pt x="571" y="206"/>
                    </a:cubicBezTo>
                    <a:cubicBezTo>
                      <a:pt x="594" y="256"/>
                      <a:pt x="609" y="311"/>
                      <a:pt x="611" y="366"/>
                    </a:cubicBezTo>
                    <a:cubicBezTo>
                      <a:pt x="479" y="366"/>
                      <a:pt x="479" y="366"/>
                      <a:pt x="479" y="366"/>
                    </a:cubicBezTo>
                    <a:cubicBezTo>
                      <a:pt x="478" y="303"/>
                      <a:pt x="473" y="250"/>
                      <a:pt x="465" y="206"/>
                    </a:cubicBezTo>
                    <a:close/>
                    <a:moveTo>
                      <a:pt x="461" y="186"/>
                    </a:moveTo>
                    <a:cubicBezTo>
                      <a:pt x="447" y="118"/>
                      <a:pt x="425" y="73"/>
                      <a:pt x="404" y="41"/>
                    </a:cubicBezTo>
                    <a:cubicBezTo>
                      <a:pt x="407" y="41"/>
                      <a:pt x="411" y="41"/>
                      <a:pt x="414" y="42"/>
                    </a:cubicBezTo>
                    <a:cubicBezTo>
                      <a:pt x="472" y="67"/>
                      <a:pt x="525" y="120"/>
                      <a:pt x="561" y="186"/>
                    </a:cubicBezTo>
                    <a:lnTo>
                      <a:pt x="461" y="186"/>
                    </a:lnTo>
                    <a:close/>
                    <a:moveTo>
                      <a:pt x="349" y="41"/>
                    </a:moveTo>
                    <a:cubicBezTo>
                      <a:pt x="328" y="73"/>
                      <a:pt x="306" y="118"/>
                      <a:pt x="292" y="186"/>
                    </a:cubicBezTo>
                    <a:cubicBezTo>
                      <a:pt x="192" y="186"/>
                      <a:pt x="192" y="186"/>
                      <a:pt x="192" y="186"/>
                    </a:cubicBezTo>
                    <a:cubicBezTo>
                      <a:pt x="228" y="120"/>
                      <a:pt x="281" y="67"/>
                      <a:pt x="339" y="42"/>
                    </a:cubicBezTo>
                    <a:cubicBezTo>
                      <a:pt x="342" y="41"/>
                      <a:pt x="345" y="41"/>
                      <a:pt x="349" y="41"/>
                    </a:cubicBezTo>
                    <a:close/>
                    <a:moveTo>
                      <a:pt x="288" y="206"/>
                    </a:moveTo>
                    <a:cubicBezTo>
                      <a:pt x="280" y="250"/>
                      <a:pt x="274" y="303"/>
                      <a:pt x="274" y="366"/>
                    </a:cubicBezTo>
                    <a:cubicBezTo>
                      <a:pt x="142" y="366"/>
                      <a:pt x="142" y="366"/>
                      <a:pt x="142" y="366"/>
                    </a:cubicBezTo>
                    <a:cubicBezTo>
                      <a:pt x="144" y="311"/>
                      <a:pt x="158" y="256"/>
                      <a:pt x="182" y="206"/>
                    </a:cubicBezTo>
                    <a:lnTo>
                      <a:pt x="288" y="206"/>
                    </a:lnTo>
                    <a:close/>
                    <a:moveTo>
                      <a:pt x="123" y="366"/>
                    </a:moveTo>
                    <a:cubicBezTo>
                      <a:pt x="40" y="366"/>
                      <a:pt x="40" y="366"/>
                      <a:pt x="40" y="366"/>
                    </a:cubicBezTo>
                    <a:cubicBezTo>
                      <a:pt x="42" y="308"/>
                      <a:pt x="59" y="254"/>
                      <a:pt x="86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38" y="256"/>
                      <a:pt x="124" y="311"/>
                      <a:pt x="123" y="366"/>
                    </a:cubicBezTo>
                    <a:close/>
                    <a:moveTo>
                      <a:pt x="142" y="386"/>
                    </a:moveTo>
                    <a:cubicBezTo>
                      <a:pt x="274" y="386"/>
                      <a:pt x="274" y="386"/>
                      <a:pt x="274" y="386"/>
                    </a:cubicBezTo>
                    <a:cubicBezTo>
                      <a:pt x="274" y="450"/>
                      <a:pt x="280" y="502"/>
                      <a:pt x="288" y="546"/>
                    </a:cubicBezTo>
                    <a:cubicBezTo>
                      <a:pt x="182" y="546"/>
                      <a:pt x="182" y="546"/>
                      <a:pt x="182" y="546"/>
                    </a:cubicBezTo>
                    <a:cubicBezTo>
                      <a:pt x="158" y="497"/>
                      <a:pt x="144" y="442"/>
                      <a:pt x="142" y="386"/>
                    </a:cubicBezTo>
                    <a:close/>
                    <a:moveTo>
                      <a:pt x="292" y="566"/>
                    </a:moveTo>
                    <a:cubicBezTo>
                      <a:pt x="306" y="634"/>
                      <a:pt x="328" y="679"/>
                      <a:pt x="349" y="711"/>
                    </a:cubicBezTo>
                    <a:cubicBezTo>
                      <a:pt x="345" y="711"/>
                      <a:pt x="342" y="711"/>
                      <a:pt x="339" y="711"/>
                    </a:cubicBezTo>
                    <a:cubicBezTo>
                      <a:pt x="281" y="686"/>
                      <a:pt x="228" y="632"/>
                      <a:pt x="192" y="566"/>
                    </a:cubicBezTo>
                    <a:lnTo>
                      <a:pt x="292" y="566"/>
                    </a:lnTo>
                    <a:close/>
                    <a:moveTo>
                      <a:pt x="404" y="711"/>
                    </a:moveTo>
                    <a:cubicBezTo>
                      <a:pt x="425" y="679"/>
                      <a:pt x="447" y="634"/>
                      <a:pt x="461" y="566"/>
                    </a:cubicBezTo>
                    <a:cubicBezTo>
                      <a:pt x="561" y="566"/>
                      <a:pt x="561" y="566"/>
                      <a:pt x="561" y="566"/>
                    </a:cubicBezTo>
                    <a:cubicBezTo>
                      <a:pt x="525" y="632"/>
                      <a:pt x="472" y="686"/>
                      <a:pt x="414" y="711"/>
                    </a:cubicBezTo>
                    <a:cubicBezTo>
                      <a:pt x="411" y="711"/>
                      <a:pt x="407" y="711"/>
                      <a:pt x="404" y="711"/>
                    </a:cubicBezTo>
                    <a:close/>
                    <a:moveTo>
                      <a:pt x="465" y="546"/>
                    </a:moveTo>
                    <a:cubicBezTo>
                      <a:pt x="473" y="502"/>
                      <a:pt x="478" y="450"/>
                      <a:pt x="479" y="386"/>
                    </a:cubicBezTo>
                    <a:cubicBezTo>
                      <a:pt x="611" y="386"/>
                      <a:pt x="611" y="386"/>
                      <a:pt x="611" y="386"/>
                    </a:cubicBezTo>
                    <a:cubicBezTo>
                      <a:pt x="609" y="442"/>
                      <a:pt x="594" y="497"/>
                      <a:pt x="571" y="546"/>
                    </a:cubicBezTo>
                    <a:lnTo>
                      <a:pt x="465" y="546"/>
                    </a:lnTo>
                    <a:close/>
                    <a:moveTo>
                      <a:pt x="630" y="386"/>
                    </a:moveTo>
                    <a:cubicBezTo>
                      <a:pt x="713" y="386"/>
                      <a:pt x="713" y="386"/>
                      <a:pt x="713" y="386"/>
                    </a:cubicBezTo>
                    <a:cubicBezTo>
                      <a:pt x="711" y="444"/>
                      <a:pt x="694" y="499"/>
                      <a:pt x="667" y="546"/>
                    </a:cubicBezTo>
                    <a:cubicBezTo>
                      <a:pt x="593" y="546"/>
                      <a:pt x="593" y="546"/>
                      <a:pt x="593" y="546"/>
                    </a:cubicBezTo>
                    <a:cubicBezTo>
                      <a:pt x="615" y="496"/>
                      <a:pt x="629" y="441"/>
                      <a:pt x="630" y="386"/>
                    </a:cubicBezTo>
                    <a:close/>
                    <a:moveTo>
                      <a:pt x="630" y="366"/>
                    </a:moveTo>
                    <a:cubicBezTo>
                      <a:pt x="629" y="311"/>
                      <a:pt x="615" y="256"/>
                      <a:pt x="593" y="206"/>
                    </a:cubicBezTo>
                    <a:cubicBezTo>
                      <a:pt x="667" y="206"/>
                      <a:pt x="667" y="206"/>
                      <a:pt x="667" y="206"/>
                    </a:cubicBezTo>
                    <a:cubicBezTo>
                      <a:pt x="694" y="254"/>
                      <a:pt x="711" y="308"/>
                      <a:pt x="713" y="366"/>
                    </a:cubicBezTo>
                    <a:lnTo>
                      <a:pt x="630" y="366"/>
                    </a:lnTo>
                    <a:close/>
                    <a:moveTo>
                      <a:pt x="654" y="186"/>
                    </a:moveTo>
                    <a:cubicBezTo>
                      <a:pt x="583" y="186"/>
                      <a:pt x="583" y="186"/>
                      <a:pt x="583" y="186"/>
                    </a:cubicBezTo>
                    <a:cubicBezTo>
                      <a:pt x="555" y="133"/>
                      <a:pt x="518" y="86"/>
                      <a:pt x="475" y="54"/>
                    </a:cubicBezTo>
                    <a:cubicBezTo>
                      <a:pt x="549" y="77"/>
                      <a:pt x="612" y="124"/>
                      <a:pt x="654" y="186"/>
                    </a:cubicBezTo>
                    <a:close/>
                    <a:moveTo>
                      <a:pt x="278" y="54"/>
                    </a:moveTo>
                    <a:cubicBezTo>
                      <a:pt x="235" y="86"/>
                      <a:pt x="197" y="133"/>
                      <a:pt x="170" y="186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141" y="124"/>
                      <a:pt x="204" y="77"/>
                      <a:pt x="278" y="54"/>
                    </a:cubicBezTo>
                    <a:close/>
                    <a:moveTo>
                      <a:pt x="99" y="566"/>
                    </a:moveTo>
                    <a:cubicBezTo>
                      <a:pt x="170" y="566"/>
                      <a:pt x="170" y="566"/>
                      <a:pt x="170" y="566"/>
                    </a:cubicBezTo>
                    <a:cubicBezTo>
                      <a:pt x="197" y="619"/>
                      <a:pt x="235" y="666"/>
                      <a:pt x="278" y="698"/>
                    </a:cubicBezTo>
                    <a:cubicBezTo>
                      <a:pt x="204" y="675"/>
                      <a:pt x="141" y="628"/>
                      <a:pt x="99" y="566"/>
                    </a:cubicBezTo>
                    <a:close/>
                    <a:moveTo>
                      <a:pt x="475" y="698"/>
                    </a:moveTo>
                    <a:cubicBezTo>
                      <a:pt x="518" y="666"/>
                      <a:pt x="555" y="619"/>
                      <a:pt x="583" y="566"/>
                    </a:cubicBezTo>
                    <a:cubicBezTo>
                      <a:pt x="654" y="566"/>
                      <a:pt x="654" y="566"/>
                      <a:pt x="654" y="566"/>
                    </a:cubicBezTo>
                    <a:cubicBezTo>
                      <a:pt x="612" y="628"/>
                      <a:pt x="549" y="675"/>
                      <a:pt x="475" y="6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40"/>
              <p:cNvSpPr>
                <a:spLocks noEditPoints="1"/>
              </p:cNvSpPr>
              <p:nvPr/>
            </p:nvSpPr>
            <p:spPr bwMode="auto">
              <a:xfrm>
                <a:off x="1988" y="1274"/>
                <a:ext cx="1779" cy="1779"/>
              </a:xfrm>
              <a:custGeom>
                <a:avLst/>
                <a:gdLst>
                  <a:gd name="T0" fmla="*/ 0 w 753"/>
                  <a:gd name="T1" fmla="*/ 376 h 753"/>
                  <a:gd name="T2" fmla="*/ 753 w 753"/>
                  <a:gd name="T3" fmla="*/ 376 h 753"/>
                  <a:gd name="T4" fmla="*/ 40 w 753"/>
                  <a:gd name="T5" fmla="*/ 386 h 753"/>
                  <a:gd name="T6" fmla="*/ 160 w 753"/>
                  <a:gd name="T7" fmla="*/ 546 h 753"/>
                  <a:gd name="T8" fmla="*/ 40 w 753"/>
                  <a:gd name="T9" fmla="*/ 386 h 753"/>
                  <a:gd name="T10" fmla="*/ 374 w 753"/>
                  <a:gd name="T11" fmla="*/ 713 h 753"/>
                  <a:gd name="T12" fmla="*/ 441 w 753"/>
                  <a:gd name="T13" fmla="*/ 566 h 753"/>
                  <a:gd name="T14" fmla="*/ 376 w 753"/>
                  <a:gd name="T15" fmla="*/ 713 h 753"/>
                  <a:gd name="T16" fmla="*/ 294 w 753"/>
                  <a:gd name="T17" fmla="*/ 386 h 753"/>
                  <a:gd name="T18" fmla="*/ 445 w 753"/>
                  <a:gd name="T19" fmla="*/ 546 h 753"/>
                  <a:gd name="T20" fmla="*/ 376 w 753"/>
                  <a:gd name="T21" fmla="*/ 40 h 753"/>
                  <a:gd name="T22" fmla="*/ 441 w 753"/>
                  <a:gd name="T23" fmla="*/ 186 h 753"/>
                  <a:gd name="T24" fmla="*/ 374 w 753"/>
                  <a:gd name="T25" fmla="*/ 40 h 753"/>
                  <a:gd name="T26" fmla="*/ 445 w 753"/>
                  <a:gd name="T27" fmla="*/ 206 h 753"/>
                  <a:gd name="T28" fmla="*/ 294 w 753"/>
                  <a:gd name="T29" fmla="*/ 366 h 753"/>
                  <a:gd name="T30" fmla="*/ 445 w 753"/>
                  <a:gd name="T31" fmla="*/ 206 h 753"/>
                  <a:gd name="T32" fmla="*/ 571 w 753"/>
                  <a:gd name="T33" fmla="*/ 206 h 753"/>
                  <a:gd name="T34" fmla="*/ 479 w 753"/>
                  <a:gd name="T35" fmla="*/ 366 h 753"/>
                  <a:gd name="T36" fmla="*/ 461 w 753"/>
                  <a:gd name="T37" fmla="*/ 186 h 753"/>
                  <a:gd name="T38" fmla="*/ 414 w 753"/>
                  <a:gd name="T39" fmla="*/ 42 h 753"/>
                  <a:gd name="T40" fmla="*/ 461 w 753"/>
                  <a:gd name="T41" fmla="*/ 186 h 753"/>
                  <a:gd name="T42" fmla="*/ 292 w 753"/>
                  <a:gd name="T43" fmla="*/ 186 h 753"/>
                  <a:gd name="T44" fmla="*/ 339 w 753"/>
                  <a:gd name="T45" fmla="*/ 42 h 753"/>
                  <a:gd name="T46" fmla="*/ 288 w 753"/>
                  <a:gd name="T47" fmla="*/ 206 h 753"/>
                  <a:gd name="T48" fmla="*/ 142 w 753"/>
                  <a:gd name="T49" fmla="*/ 366 h 753"/>
                  <a:gd name="T50" fmla="*/ 288 w 753"/>
                  <a:gd name="T51" fmla="*/ 206 h 753"/>
                  <a:gd name="T52" fmla="*/ 40 w 753"/>
                  <a:gd name="T53" fmla="*/ 366 h 753"/>
                  <a:gd name="T54" fmla="*/ 160 w 753"/>
                  <a:gd name="T55" fmla="*/ 206 h 753"/>
                  <a:gd name="T56" fmla="*/ 142 w 753"/>
                  <a:gd name="T57" fmla="*/ 386 h 753"/>
                  <a:gd name="T58" fmla="*/ 288 w 753"/>
                  <a:gd name="T59" fmla="*/ 546 h 753"/>
                  <a:gd name="T60" fmla="*/ 142 w 753"/>
                  <a:gd name="T61" fmla="*/ 386 h 753"/>
                  <a:gd name="T62" fmla="*/ 349 w 753"/>
                  <a:gd name="T63" fmla="*/ 711 h 753"/>
                  <a:gd name="T64" fmla="*/ 192 w 753"/>
                  <a:gd name="T65" fmla="*/ 566 h 753"/>
                  <a:gd name="T66" fmla="*/ 404 w 753"/>
                  <a:gd name="T67" fmla="*/ 711 h 753"/>
                  <a:gd name="T68" fmla="*/ 561 w 753"/>
                  <a:gd name="T69" fmla="*/ 566 h 753"/>
                  <a:gd name="T70" fmla="*/ 404 w 753"/>
                  <a:gd name="T71" fmla="*/ 711 h 753"/>
                  <a:gd name="T72" fmla="*/ 479 w 753"/>
                  <a:gd name="T73" fmla="*/ 386 h 753"/>
                  <a:gd name="T74" fmla="*/ 571 w 753"/>
                  <a:gd name="T75" fmla="*/ 546 h 753"/>
                  <a:gd name="T76" fmla="*/ 630 w 753"/>
                  <a:gd name="T77" fmla="*/ 386 h 753"/>
                  <a:gd name="T78" fmla="*/ 667 w 753"/>
                  <a:gd name="T79" fmla="*/ 546 h 753"/>
                  <a:gd name="T80" fmla="*/ 630 w 753"/>
                  <a:gd name="T81" fmla="*/ 386 h 753"/>
                  <a:gd name="T82" fmla="*/ 593 w 753"/>
                  <a:gd name="T83" fmla="*/ 206 h 753"/>
                  <a:gd name="T84" fmla="*/ 713 w 753"/>
                  <a:gd name="T85" fmla="*/ 366 h 753"/>
                  <a:gd name="T86" fmla="*/ 654 w 753"/>
                  <a:gd name="T87" fmla="*/ 186 h 753"/>
                  <a:gd name="T88" fmla="*/ 475 w 753"/>
                  <a:gd name="T89" fmla="*/ 54 h 753"/>
                  <a:gd name="T90" fmla="*/ 278 w 753"/>
                  <a:gd name="T91" fmla="*/ 54 h 753"/>
                  <a:gd name="T92" fmla="*/ 99 w 753"/>
                  <a:gd name="T93" fmla="*/ 186 h 753"/>
                  <a:gd name="T94" fmla="*/ 99 w 753"/>
                  <a:gd name="T95" fmla="*/ 566 h 753"/>
                  <a:gd name="T96" fmla="*/ 278 w 753"/>
                  <a:gd name="T97" fmla="*/ 698 h 753"/>
                  <a:gd name="T98" fmla="*/ 475 w 753"/>
                  <a:gd name="T99" fmla="*/ 698 h 753"/>
                  <a:gd name="T100" fmla="*/ 654 w 753"/>
                  <a:gd name="T101" fmla="*/ 566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3" h="753">
                    <a:moveTo>
                      <a:pt x="376" y="0"/>
                    </a:moveTo>
                    <a:cubicBezTo>
                      <a:pt x="169" y="0"/>
                      <a:pt x="0" y="169"/>
                      <a:pt x="0" y="376"/>
                    </a:cubicBezTo>
                    <a:cubicBezTo>
                      <a:pt x="0" y="584"/>
                      <a:pt x="169" y="753"/>
                      <a:pt x="376" y="753"/>
                    </a:cubicBezTo>
                    <a:cubicBezTo>
                      <a:pt x="584" y="753"/>
                      <a:pt x="753" y="584"/>
                      <a:pt x="753" y="376"/>
                    </a:cubicBezTo>
                    <a:cubicBezTo>
                      <a:pt x="753" y="169"/>
                      <a:pt x="584" y="0"/>
                      <a:pt x="376" y="0"/>
                    </a:cubicBezTo>
                    <a:close/>
                    <a:moveTo>
                      <a:pt x="40" y="386"/>
                    </a:moveTo>
                    <a:cubicBezTo>
                      <a:pt x="123" y="386"/>
                      <a:pt x="123" y="386"/>
                      <a:pt x="123" y="386"/>
                    </a:cubicBezTo>
                    <a:cubicBezTo>
                      <a:pt x="124" y="441"/>
                      <a:pt x="138" y="496"/>
                      <a:pt x="160" y="546"/>
                    </a:cubicBezTo>
                    <a:cubicBezTo>
                      <a:pt x="86" y="546"/>
                      <a:pt x="86" y="546"/>
                      <a:pt x="86" y="546"/>
                    </a:cubicBezTo>
                    <a:cubicBezTo>
                      <a:pt x="59" y="499"/>
                      <a:pt x="42" y="444"/>
                      <a:pt x="40" y="386"/>
                    </a:cubicBezTo>
                    <a:close/>
                    <a:moveTo>
                      <a:pt x="376" y="713"/>
                    </a:moveTo>
                    <a:cubicBezTo>
                      <a:pt x="376" y="713"/>
                      <a:pt x="375" y="713"/>
                      <a:pt x="374" y="713"/>
                    </a:cubicBezTo>
                    <a:cubicBezTo>
                      <a:pt x="352" y="682"/>
                      <a:pt x="328" y="638"/>
                      <a:pt x="312" y="566"/>
                    </a:cubicBezTo>
                    <a:cubicBezTo>
                      <a:pt x="441" y="566"/>
                      <a:pt x="441" y="566"/>
                      <a:pt x="441" y="566"/>
                    </a:cubicBezTo>
                    <a:cubicBezTo>
                      <a:pt x="425" y="638"/>
                      <a:pt x="401" y="682"/>
                      <a:pt x="379" y="713"/>
                    </a:cubicBezTo>
                    <a:cubicBezTo>
                      <a:pt x="378" y="713"/>
                      <a:pt x="377" y="713"/>
                      <a:pt x="376" y="713"/>
                    </a:cubicBezTo>
                    <a:close/>
                    <a:moveTo>
                      <a:pt x="308" y="546"/>
                    </a:moveTo>
                    <a:cubicBezTo>
                      <a:pt x="300" y="503"/>
                      <a:pt x="295" y="450"/>
                      <a:pt x="294" y="386"/>
                    </a:cubicBezTo>
                    <a:cubicBezTo>
                      <a:pt x="459" y="386"/>
                      <a:pt x="459" y="386"/>
                      <a:pt x="459" y="386"/>
                    </a:cubicBezTo>
                    <a:cubicBezTo>
                      <a:pt x="458" y="450"/>
                      <a:pt x="453" y="503"/>
                      <a:pt x="445" y="546"/>
                    </a:cubicBezTo>
                    <a:lnTo>
                      <a:pt x="308" y="546"/>
                    </a:lnTo>
                    <a:close/>
                    <a:moveTo>
                      <a:pt x="376" y="40"/>
                    </a:moveTo>
                    <a:cubicBezTo>
                      <a:pt x="377" y="40"/>
                      <a:pt x="378" y="40"/>
                      <a:pt x="379" y="40"/>
                    </a:cubicBezTo>
                    <a:cubicBezTo>
                      <a:pt x="401" y="70"/>
                      <a:pt x="425" y="114"/>
                      <a:pt x="441" y="186"/>
                    </a:cubicBezTo>
                    <a:cubicBezTo>
                      <a:pt x="312" y="186"/>
                      <a:pt x="312" y="186"/>
                      <a:pt x="312" y="186"/>
                    </a:cubicBezTo>
                    <a:cubicBezTo>
                      <a:pt x="328" y="114"/>
                      <a:pt x="352" y="70"/>
                      <a:pt x="374" y="40"/>
                    </a:cubicBezTo>
                    <a:cubicBezTo>
                      <a:pt x="375" y="40"/>
                      <a:pt x="376" y="40"/>
                      <a:pt x="376" y="40"/>
                    </a:cubicBezTo>
                    <a:close/>
                    <a:moveTo>
                      <a:pt x="445" y="206"/>
                    </a:moveTo>
                    <a:cubicBezTo>
                      <a:pt x="453" y="250"/>
                      <a:pt x="458" y="302"/>
                      <a:pt x="459" y="366"/>
                    </a:cubicBezTo>
                    <a:cubicBezTo>
                      <a:pt x="294" y="366"/>
                      <a:pt x="294" y="366"/>
                      <a:pt x="294" y="366"/>
                    </a:cubicBezTo>
                    <a:cubicBezTo>
                      <a:pt x="295" y="302"/>
                      <a:pt x="300" y="250"/>
                      <a:pt x="308" y="206"/>
                    </a:cubicBezTo>
                    <a:lnTo>
                      <a:pt x="445" y="206"/>
                    </a:lnTo>
                    <a:close/>
                    <a:moveTo>
                      <a:pt x="465" y="206"/>
                    </a:moveTo>
                    <a:cubicBezTo>
                      <a:pt x="571" y="206"/>
                      <a:pt x="571" y="206"/>
                      <a:pt x="571" y="206"/>
                    </a:cubicBezTo>
                    <a:cubicBezTo>
                      <a:pt x="594" y="256"/>
                      <a:pt x="609" y="311"/>
                      <a:pt x="611" y="366"/>
                    </a:cubicBezTo>
                    <a:cubicBezTo>
                      <a:pt x="479" y="366"/>
                      <a:pt x="479" y="366"/>
                      <a:pt x="479" y="366"/>
                    </a:cubicBezTo>
                    <a:cubicBezTo>
                      <a:pt x="478" y="303"/>
                      <a:pt x="473" y="250"/>
                      <a:pt x="465" y="206"/>
                    </a:cubicBezTo>
                    <a:close/>
                    <a:moveTo>
                      <a:pt x="461" y="186"/>
                    </a:moveTo>
                    <a:cubicBezTo>
                      <a:pt x="447" y="118"/>
                      <a:pt x="425" y="73"/>
                      <a:pt x="404" y="41"/>
                    </a:cubicBezTo>
                    <a:cubicBezTo>
                      <a:pt x="407" y="41"/>
                      <a:pt x="411" y="41"/>
                      <a:pt x="414" y="42"/>
                    </a:cubicBezTo>
                    <a:cubicBezTo>
                      <a:pt x="472" y="67"/>
                      <a:pt x="525" y="120"/>
                      <a:pt x="561" y="186"/>
                    </a:cubicBezTo>
                    <a:lnTo>
                      <a:pt x="461" y="186"/>
                    </a:lnTo>
                    <a:close/>
                    <a:moveTo>
                      <a:pt x="349" y="41"/>
                    </a:moveTo>
                    <a:cubicBezTo>
                      <a:pt x="328" y="73"/>
                      <a:pt x="306" y="118"/>
                      <a:pt x="292" y="186"/>
                    </a:cubicBezTo>
                    <a:cubicBezTo>
                      <a:pt x="192" y="186"/>
                      <a:pt x="192" y="186"/>
                      <a:pt x="192" y="186"/>
                    </a:cubicBezTo>
                    <a:cubicBezTo>
                      <a:pt x="228" y="120"/>
                      <a:pt x="281" y="67"/>
                      <a:pt x="339" y="42"/>
                    </a:cubicBezTo>
                    <a:cubicBezTo>
                      <a:pt x="342" y="41"/>
                      <a:pt x="345" y="41"/>
                      <a:pt x="349" y="41"/>
                    </a:cubicBezTo>
                    <a:close/>
                    <a:moveTo>
                      <a:pt x="288" y="206"/>
                    </a:moveTo>
                    <a:cubicBezTo>
                      <a:pt x="280" y="250"/>
                      <a:pt x="274" y="303"/>
                      <a:pt x="274" y="366"/>
                    </a:cubicBezTo>
                    <a:cubicBezTo>
                      <a:pt x="142" y="366"/>
                      <a:pt x="142" y="366"/>
                      <a:pt x="142" y="366"/>
                    </a:cubicBezTo>
                    <a:cubicBezTo>
                      <a:pt x="144" y="311"/>
                      <a:pt x="158" y="256"/>
                      <a:pt x="182" y="206"/>
                    </a:cubicBezTo>
                    <a:lnTo>
                      <a:pt x="288" y="206"/>
                    </a:lnTo>
                    <a:close/>
                    <a:moveTo>
                      <a:pt x="123" y="366"/>
                    </a:moveTo>
                    <a:cubicBezTo>
                      <a:pt x="40" y="366"/>
                      <a:pt x="40" y="366"/>
                      <a:pt x="40" y="366"/>
                    </a:cubicBezTo>
                    <a:cubicBezTo>
                      <a:pt x="42" y="308"/>
                      <a:pt x="59" y="254"/>
                      <a:pt x="86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38" y="256"/>
                      <a:pt x="124" y="311"/>
                      <a:pt x="123" y="366"/>
                    </a:cubicBezTo>
                    <a:close/>
                    <a:moveTo>
                      <a:pt x="142" y="386"/>
                    </a:moveTo>
                    <a:cubicBezTo>
                      <a:pt x="274" y="386"/>
                      <a:pt x="274" y="386"/>
                      <a:pt x="274" y="386"/>
                    </a:cubicBezTo>
                    <a:cubicBezTo>
                      <a:pt x="274" y="450"/>
                      <a:pt x="280" y="502"/>
                      <a:pt x="288" y="546"/>
                    </a:cubicBezTo>
                    <a:cubicBezTo>
                      <a:pt x="182" y="546"/>
                      <a:pt x="182" y="546"/>
                      <a:pt x="182" y="546"/>
                    </a:cubicBezTo>
                    <a:cubicBezTo>
                      <a:pt x="158" y="497"/>
                      <a:pt x="144" y="442"/>
                      <a:pt x="142" y="386"/>
                    </a:cubicBezTo>
                    <a:close/>
                    <a:moveTo>
                      <a:pt x="292" y="566"/>
                    </a:moveTo>
                    <a:cubicBezTo>
                      <a:pt x="306" y="634"/>
                      <a:pt x="328" y="679"/>
                      <a:pt x="349" y="711"/>
                    </a:cubicBezTo>
                    <a:cubicBezTo>
                      <a:pt x="345" y="711"/>
                      <a:pt x="342" y="711"/>
                      <a:pt x="339" y="711"/>
                    </a:cubicBezTo>
                    <a:cubicBezTo>
                      <a:pt x="281" y="686"/>
                      <a:pt x="228" y="632"/>
                      <a:pt x="192" y="566"/>
                    </a:cubicBezTo>
                    <a:lnTo>
                      <a:pt x="292" y="566"/>
                    </a:lnTo>
                    <a:close/>
                    <a:moveTo>
                      <a:pt x="404" y="711"/>
                    </a:moveTo>
                    <a:cubicBezTo>
                      <a:pt x="425" y="679"/>
                      <a:pt x="447" y="634"/>
                      <a:pt x="461" y="566"/>
                    </a:cubicBezTo>
                    <a:cubicBezTo>
                      <a:pt x="561" y="566"/>
                      <a:pt x="561" y="566"/>
                      <a:pt x="561" y="566"/>
                    </a:cubicBezTo>
                    <a:cubicBezTo>
                      <a:pt x="525" y="632"/>
                      <a:pt x="472" y="686"/>
                      <a:pt x="414" y="711"/>
                    </a:cubicBezTo>
                    <a:cubicBezTo>
                      <a:pt x="411" y="711"/>
                      <a:pt x="407" y="711"/>
                      <a:pt x="404" y="711"/>
                    </a:cubicBezTo>
                    <a:close/>
                    <a:moveTo>
                      <a:pt x="465" y="546"/>
                    </a:moveTo>
                    <a:cubicBezTo>
                      <a:pt x="473" y="502"/>
                      <a:pt x="478" y="450"/>
                      <a:pt x="479" y="386"/>
                    </a:cubicBezTo>
                    <a:cubicBezTo>
                      <a:pt x="611" y="386"/>
                      <a:pt x="611" y="386"/>
                      <a:pt x="611" y="386"/>
                    </a:cubicBezTo>
                    <a:cubicBezTo>
                      <a:pt x="609" y="442"/>
                      <a:pt x="594" y="497"/>
                      <a:pt x="571" y="546"/>
                    </a:cubicBezTo>
                    <a:lnTo>
                      <a:pt x="465" y="546"/>
                    </a:lnTo>
                    <a:close/>
                    <a:moveTo>
                      <a:pt x="630" y="386"/>
                    </a:moveTo>
                    <a:cubicBezTo>
                      <a:pt x="713" y="386"/>
                      <a:pt x="713" y="386"/>
                      <a:pt x="713" y="386"/>
                    </a:cubicBezTo>
                    <a:cubicBezTo>
                      <a:pt x="711" y="444"/>
                      <a:pt x="694" y="499"/>
                      <a:pt x="667" y="546"/>
                    </a:cubicBezTo>
                    <a:cubicBezTo>
                      <a:pt x="593" y="546"/>
                      <a:pt x="593" y="546"/>
                      <a:pt x="593" y="546"/>
                    </a:cubicBezTo>
                    <a:cubicBezTo>
                      <a:pt x="615" y="496"/>
                      <a:pt x="629" y="441"/>
                      <a:pt x="630" y="386"/>
                    </a:cubicBezTo>
                    <a:close/>
                    <a:moveTo>
                      <a:pt x="630" y="366"/>
                    </a:moveTo>
                    <a:cubicBezTo>
                      <a:pt x="629" y="311"/>
                      <a:pt x="615" y="256"/>
                      <a:pt x="593" y="206"/>
                    </a:cubicBezTo>
                    <a:cubicBezTo>
                      <a:pt x="667" y="206"/>
                      <a:pt x="667" y="206"/>
                      <a:pt x="667" y="206"/>
                    </a:cubicBezTo>
                    <a:cubicBezTo>
                      <a:pt x="694" y="254"/>
                      <a:pt x="711" y="308"/>
                      <a:pt x="713" y="366"/>
                    </a:cubicBezTo>
                    <a:lnTo>
                      <a:pt x="630" y="366"/>
                    </a:lnTo>
                    <a:close/>
                    <a:moveTo>
                      <a:pt x="654" y="186"/>
                    </a:moveTo>
                    <a:cubicBezTo>
                      <a:pt x="583" y="186"/>
                      <a:pt x="583" y="186"/>
                      <a:pt x="583" y="186"/>
                    </a:cubicBezTo>
                    <a:cubicBezTo>
                      <a:pt x="555" y="133"/>
                      <a:pt x="518" y="86"/>
                      <a:pt x="475" y="54"/>
                    </a:cubicBezTo>
                    <a:cubicBezTo>
                      <a:pt x="549" y="77"/>
                      <a:pt x="612" y="124"/>
                      <a:pt x="654" y="186"/>
                    </a:cubicBezTo>
                    <a:close/>
                    <a:moveTo>
                      <a:pt x="278" y="54"/>
                    </a:moveTo>
                    <a:cubicBezTo>
                      <a:pt x="235" y="86"/>
                      <a:pt x="197" y="133"/>
                      <a:pt x="170" y="186"/>
                    </a:cubicBezTo>
                    <a:cubicBezTo>
                      <a:pt x="99" y="186"/>
                      <a:pt x="99" y="186"/>
                      <a:pt x="99" y="186"/>
                    </a:cubicBezTo>
                    <a:cubicBezTo>
                      <a:pt x="141" y="124"/>
                      <a:pt x="204" y="77"/>
                      <a:pt x="278" y="54"/>
                    </a:cubicBezTo>
                    <a:close/>
                    <a:moveTo>
                      <a:pt x="99" y="566"/>
                    </a:moveTo>
                    <a:cubicBezTo>
                      <a:pt x="170" y="566"/>
                      <a:pt x="170" y="566"/>
                      <a:pt x="170" y="566"/>
                    </a:cubicBezTo>
                    <a:cubicBezTo>
                      <a:pt x="197" y="619"/>
                      <a:pt x="235" y="666"/>
                      <a:pt x="278" y="698"/>
                    </a:cubicBezTo>
                    <a:cubicBezTo>
                      <a:pt x="204" y="675"/>
                      <a:pt x="141" y="628"/>
                      <a:pt x="99" y="566"/>
                    </a:cubicBezTo>
                    <a:close/>
                    <a:moveTo>
                      <a:pt x="475" y="698"/>
                    </a:moveTo>
                    <a:cubicBezTo>
                      <a:pt x="518" y="666"/>
                      <a:pt x="555" y="619"/>
                      <a:pt x="583" y="566"/>
                    </a:cubicBezTo>
                    <a:cubicBezTo>
                      <a:pt x="654" y="566"/>
                      <a:pt x="654" y="566"/>
                      <a:pt x="654" y="566"/>
                    </a:cubicBezTo>
                    <a:cubicBezTo>
                      <a:pt x="612" y="628"/>
                      <a:pt x="549" y="675"/>
                      <a:pt x="475" y="6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33" name="Group 44"/>
          <p:cNvGrpSpPr>
            <a:grpSpLocks noChangeAspect="1"/>
          </p:cNvGrpSpPr>
          <p:nvPr/>
        </p:nvGrpSpPr>
        <p:grpSpPr bwMode="auto">
          <a:xfrm>
            <a:off x="4411864" y="5001699"/>
            <a:ext cx="900000" cy="900000"/>
            <a:chOff x="201" y="712"/>
            <a:chExt cx="1304" cy="1304"/>
          </a:xfrm>
        </p:grpSpPr>
        <p:sp>
          <p:nvSpPr>
            <p:cNvPr id="134" name="Line 45"/>
            <p:cNvSpPr>
              <a:spLocks noChangeShapeType="1"/>
            </p:cNvSpPr>
            <p:nvPr/>
          </p:nvSpPr>
          <p:spPr bwMode="auto">
            <a:xfrm>
              <a:off x="522" y="1036"/>
              <a:ext cx="0" cy="0"/>
            </a:xfrm>
            <a:prstGeom prst="lin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Oval 46"/>
            <p:cNvSpPr>
              <a:spLocks noChangeArrowheads="1"/>
            </p:cNvSpPr>
            <p:nvPr/>
          </p:nvSpPr>
          <p:spPr bwMode="auto">
            <a:xfrm>
              <a:off x="201" y="712"/>
              <a:ext cx="1304" cy="13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766" y="991"/>
              <a:ext cx="87" cy="758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97" y="1090"/>
              <a:ext cx="69" cy="659"/>
            </a:xfrm>
            <a:prstGeom prst="rect">
              <a:avLst/>
            </a:pr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1139" y="1090"/>
              <a:ext cx="99" cy="659"/>
            </a:xfrm>
            <a:prstGeom prst="rect">
              <a:avLst/>
            </a:pr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1009" y="1267"/>
              <a:ext cx="113" cy="482"/>
            </a:xfrm>
            <a:prstGeom prst="rect">
              <a:avLst/>
            </a:prstGeom>
            <a:solidFill>
              <a:schemeClr val="accent4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51"/>
            <p:cNvSpPr>
              <a:spLocks/>
            </p:cNvSpPr>
            <p:nvPr/>
          </p:nvSpPr>
          <p:spPr bwMode="auto">
            <a:xfrm>
              <a:off x="463" y="1036"/>
              <a:ext cx="227" cy="713"/>
            </a:xfrm>
            <a:custGeom>
              <a:avLst/>
              <a:gdLst>
                <a:gd name="T0" fmla="*/ 170 w 227"/>
                <a:gd name="T1" fmla="*/ 713 h 713"/>
                <a:gd name="T2" fmla="*/ 0 w 227"/>
                <a:gd name="T3" fmla="*/ 704 h 713"/>
                <a:gd name="T4" fmla="*/ 59 w 227"/>
                <a:gd name="T5" fmla="*/ 0 h 713"/>
                <a:gd name="T6" fmla="*/ 227 w 227"/>
                <a:gd name="T7" fmla="*/ 11 h 713"/>
                <a:gd name="T8" fmla="*/ 170 w 227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713">
                  <a:moveTo>
                    <a:pt x="170" y="713"/>
                  </a:moveTo>
                  <a:lnTo>
                    <a:pt x="0" y="704"/>
                  </a:lnTo>
                  <a:lnTo>
                    <a:pt x="59" y="0"/>
                  </a:lnTo>
                  <a:lnTo>
                    <a:pt x="227" y="11"/>
                  </a:lnTo>
                  <a:lnTo>
                    <a:pt x="170" y="713"/>
                  </a:ln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52"/>
            <p:cNvSpPr>
              <a:spLocks/>
            </p:cNvSpPr>
            <p:nvPr/>
          </p:nvSpPr>
          <p:spPr bwMode="auto">
            <a:xfrm>
              <a:off x="869" y="1099"/>
              <a:ext cx="140" cy="660"/>
            </a:xfrm>
            <a:custGeom>
              <a:avLst/>
              <a:gdLst>
                <a:gd name="T0" fmla="*/ 140 w 140"/>
                <a:gd name="T1" fmla="*/ 650 h 660"/>
                <a:gd name="T2" fmla="*/ 76 w 140"/>
                <a:gd name="T3" fmla="*/ 660 h 660"/>
                <a:gd name="T4" fmla="*/ 0 w 140"/>
                <a:gd name="T5" fmla="*/ 8 h 660"/>
                <a:gd name="T6" fmla="*/ 64 w 140"/>
                <a:gd name="T7" fmla="*/ 0 h 660"/>
                <a:gd name="T8" fmla="*/ 140 w 140"/>
                <a:gd name="T9" fmla="*/ 65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660">
                  <a:moveTo>
                    <a:pt x="140" y="650"/>
                  </a:moveTo>
                  <a:lnTo>
                    <a:pt x="76" y="660"/>
                  </a:lnTo>
                  <a:lnTo>
                    <a:pt x="0" y="8"/>
                  </a:lnTo>
                  <a:lnTo>
                    <a:pt x="64" y="0"/>
                  </a:lnTo>
                  <a:lnTo>
                    <a:pt x="140" y="65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Line 53"/>
            <p:cNvSpPr>
              <a:spLocks noChangeShapeType="1"/>
            </p:cNvSpPr>
            <p:nvPr/>
          </p:nvSpPr>
          <p:spPr bwMode="auto">
            <a:xfrm>
              <a:off x="543" y="1121"/>
              <a:ext cx="116" cy="9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Line 54"/>
            <p:cNvSpPr>
              <a:spLocks noChangeShapeType="1"/>
            </p:cNvSpPr>
            <p:nvPr/>
          </p:nvSpPr>
          <p:spPr bwMode="auto">
            <a:xfrm>
              <a:off x="543" y="1173"/>
              <a:ext cx="109" cy="2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55"/>
            <p:cNvSpPr>
              <a:spLocks noChangeShapeType="1"/>
            </p:cNvSpPr>
            <p:nvPr/>
          </p:nvSpPr>
          <p:spPr bwMode="auto">
            <a:xfrm>
              <a:off x="709" y="1147"/>
              <a:ext cx="57" cy="2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Line 56"/>
            <p:cNvSpPr>
              <a:spLocks noChangeShapeType="1"/>
            </p:cNvSpPr>
            <p:nvPr/>
          </p:nvSpPr>
          <p:spPr bwMode="auto">
            <a:xfrm>
              <a:off x="709" y="1184"/>
              <a:ext cx="57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Line 57"/>
            <p:cNvSpPr>
              <a:spLocks noChangeShapeType="1"/>
            </p:cNvSpPr>
            <p:nvPr/>
          </p:nvSpPr>
          <p:spPr bwMode="auto">
            <a:xfrm>
              <a:off x="784" y="1059"/>
              <a:ext cx="52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Line 58"/>
            <p:cNvSpPr>
              <a:spLocks noChangeShapeType="1"/>
            </p:cNvSpPr>
            <p:nvPr/>
          </p:nvSpPr>
          <p:spPr bwMode="auto">
            <a:xfrm>
              <a:off x="784" y="1090"/>
              <a:ext cx="52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59"/>
            <p:cNvSpPr>
              <a:spLocks noChangeShapeType="1"/>
            </p:cNvSpPr>
            <p:nvPr/>
          </p:nvSpPr>
          <p:spPr bwMode="auto">
            <a:xfrm flipV="1">
              <a:off x="886" y="1149"/>
              <a:ext cx="52" cy="7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Line 60"/>
            <p:cNvSpPr>
              <a:spLocks noChangeShapeType="1"/>
            </p:cNvSpPr>
            <p:nvPr/>
          </p:nvSpPr>
          <p:spPr bwMode="auto">
            <a:xfrm>
              <a:off x="1165" y="1137"/>
              <a:ext cx="49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Line 61"/>
            <p:cNvSpPr>
              <a:spLocks noChangeShapeType="1"/>
            </p:cNvSpPr>
            <p:nvPr/>
          </p:nvSpPr>
          <p:spPr bwMode="auto">
            <a:xfrm>
              <a:off x="1165" y="1168"/>
              <a:ext cx="49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Line 62"/>
            <p:cNvSpPr>
              <a:spLocks noChangeShapeType="1"/>
            </p:cNvSpPr>
            <p:nvPr/>
          </p:nvSpPr>
          <p:spPr bwMode="auto">
            <a:xfrm>
              <a:off x="1148" y="1624"/>
              <a:ext cx="9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63"/>
            <p:cNvSpPr>
              <a:spLocks noChangeShapeType="1"/>
            </p:cNvSpPr>
            <p:nvPr/>
          </p:nvSpPr>
          <p:spPr bwMode="auto">
            <a:xfrm>
              <a:off x="1148" y="1669"/>
              <a:ext cx="9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Line 64"/>
            <p:cNvSpPr>
              <a:spLocks noChangeShapeType="1"/>
            </p:cNvSpPr>
            <p:nvPr/>
          </p:nvSpPr>
          <p:spPr bwMode="auto">
            <a:xfrm>
              <a:off x="1009" y="1567"/>
              <a:ext cx="113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>
              <a:off x="1009" y="1699"/>
              <a:ext cx="113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Line 66"/>
            <p:cNvSpPr>
              <a:spLocks noChangeShapeType="1"/>
            </p:cNvSpPr>
            <p:nvPr/>
          </p:nvSpPr>
          <p:spPr bwMode="auto">
            <a:xfrm>
              <a:off x="766" y="1709"/>
              <a:ext cx="87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67"/>
            <p:cNvSpPr>
              <a:spLocks noChangeShapeType="1"/>
            </p:cNvSpPr>
            <p:nvPr/>
          </p:nvSpPr>
          <p:spPr bwMode="auto">
            <a:xfrm>
              <a:off x="773" y="1461"/>
              <a:ext cx="8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Line 68"/>
            <p:cNvSpPr>
              <a:spLocks noChangeShapeType="1"/>
            </p:cNvSpPr>
            <p:nvPr/>
          </p:nvSpPr>
          <p:spPr bwMode="auto">
            <a:xfrm>
              <a:off x="482" y="1577"/>
              <a:ext cx="163" cy="14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Line 69"/>
            <p:cNvSpPr>
              <a:spLocks noChangeShapeType="1"/>
            </p:cNvSpPr>
            <p:nvPr/>
          </p:nvSpPr>
          <p:spPr bwMode="auto">
            <a:xfrm>
              <a:off x="468" y="1676"/>
              <a:ext cx="170" cy="12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1040" y="1333"/>
              <a:ext cx="7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71"/>
            <p:cNvSpPr>
              <a:spLocks noChangeShapeType="1"/>
            </p:cNvSpPr>
            <p:nvPr/>
          </p:nvSpPr>
          <p:spPr bwMode="auto">
            <a:xfrm>
              <a:off x="1040" y="1371"/>
              <a:ext cx="70" cy="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0858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7 -4.81481E-6 L -3.88889E-6 -4.81481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22465 2.5925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107 -4.81481E-6 L -3.88889E-6 -4.81481E-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7 -4.81481E-6 L -3.88889E-6 -4.81481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3107 -4.81481E-6 L -3.88889E-6 -4.81481E-6 " pathEditMode="relative" rAng="0" ptsTypes="AA">
                                      <p:cBhvr>
                                        <p:cTn id="114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65 4.07407E-6 L -0.03594 0.1094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56 -0.00532 L 3.05556E-6 4.62428E-6 " pathEditMode="relative" rAng="0" ptsTypes="AA">
                                      <p:cBhvr>
                                        <p:cTn id="18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25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75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37" grpId="0" animBg="1"/>
      <p:bldP spid="37" grpId="1" animBg="1"/>
      <p:bldP spid="28" grpId="0" animBg="1"/>
      <p:bldP spid="28" grpId="1" animBg="1"/>
      <p:bldP spid="49" grpId="0" animBg="1"/>
      <p:bldP spid="49" grpId="1" animBg="1"/>
      <p:bldP spid="27" grpId="0" animBg="1"/>
      <p:bldP spid="27" grpId="1" animBg="1"/>
      <p:bldP spid="27" grpId="2" animBg="1"/>
      <p:bldP spid="20" grpId="0" animBg="1"/>
      <p:bldP spid="20" grpId="1" animBg="1"/>
      <p:bldP spid="21" grpId="0" animBg="1"/>
      <p:bldP spid="21" grpId="1" animBg="1"/>
      <p:bldP spid="36" grpId="0" animBg="1"/>
      <p:bldP spid="36" grpId="1" animBg="1"/>
      <p:bldP spid="22" grpId="0" animBg="1"/>
      <p:bldP spid="22" grpId="1" animBg="1"/>
      <p:bldP spid="33" grpId="0"/>
      <p:bldP spid="33" grpId="1"/>
      <p:bldP spid="33" grpId="2"/>
      <p:bldP spid="35" grpId="0"/>
      <p:bldP spid="35" grpId="1"/>
      <p:bldP spid="35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355937"/>
              </p:ext>
            </p:extLst>
          </p:nvPr>
        </p:nvGraphicFramePr>
        <p:xfrm>
          <a:off x="491067" y="1512455"/>
          <a:ext cx="4461933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20.png"/>
          <p:cNvPicPr>
            <a:picLocks noChangeAspect="1"/>
          </p:cNvPicPr>
          <p:nvPr/>
        </p:nvPicPr>
        <p:blipFill>
          <a:blip r:embed="rId7"/>
          <a:srcRect r="17441"/>
          <a:stretch>
            <a:fillRect/>
          </a:stretch>
        </p:blipFill>
        <p:spPr>
          <a:xfrm>
            <a:off x="4393985" y="1581912"/>
            <a:ext cx="4750015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590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2673"/>
                </a:solidFill>
              </a:rPr>
              <a:t>We will see…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6871076"/>
              </p:ext>
            </p:extLst>
          </p:nvPr>
        </p:nvGraphicFramePr>
        <p:xfrm>
          <a:off x="491067" y="1512455"/>
          <a:ext cx="8229600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156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DN - Ellucian PowerPoint Template 2014">
  <a:themeElements>
    <a:clrScheme name="Ellucian 2014">
      <a:dk1>
        <a:srgbClr val="000000"/>
      </a:dk1>
      <a:lt1>
        <a:sysClr val="window" lastClr="FFFFFF"/>
      </a:lt1>
      <a:dk2>
        <a:srgbClr val="414042"/>
      </a:dk2>
      <a:lt2>
        <a:srgbClr val="DCDDDE"/>
      </a:lt2>
      <a:accent1>
        <a:srgbClr val="DF1C5A"/>
      </a:accent1>
      <a:accent2>
        <a:srgbClr val="642673"/>
      </a:accent2>
      <a:accent3>
        <a:srgbClr val="4F2460"/>
      </a:accent3>
      <a:accent4>
        <a:srgbClr val="A1ABD7"/>
      </a:accent4>
      <a:accent5>
        <a:srgbClr val="462F89"/>
      </a:accent5>
      <a:accent6>
        <a:srgbClr val="CCDE44"/>
      </a:accent6>
      <a:hlink>
        <a:srgbClr val="462F89"/>
      </a:hlink>
      <a:folHlink>
        <a:srgbClr val="A1ABD7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llucian2014">
  <a:themeElements>
    <a:clrScheme name="Ellucian 2014">
      <a:dk1>
        <a:srgbClr val="000000"/>
      </a:dk1>
      <a:lt1>
        <a:sysClr val="window" lastClr="FFFFFF"/>
      </a:lt1>
      <a:dk2>
        <a:srgbClr val="414042"/>
      </a:dk2>
      <a:lt2>
        <a:srgbClr val="DCDDDE"/>
      </a:lt2>
      <a:accent1>
        <a:srgbClr val="DF1C5A"/>
      </a:accent1>
      <a:accent2>
        <a:srgbClr val="642673"/>
      </a:accent2>
      <a:accent3>
        <a:srgbClr val="4F2460"/>
      </a:accent3>
      <a:accent4>
        <a:srgbClr val="A1ABD7"/>
      </a:accent4>
      <a:accent5>
        <a:srgbClr val="462F89"/>
      </a:accent5>
      <a:accent6>
        <a:srgbClr val="CCDE44"/>
      </a:accent6>
      <a:hlink>
        <a:srgbClr val="462F89"/>
      </a:hlink>
      <a:folHlink>
        <a:srgbClr val="A1ABD7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Ellucian 2014">
      <a:dk1>
        <a:srgbClr val="000000"/>
      </a:dk1>
      <a:lt1>
        <a:sysClr val="window" lastClr="FFFFFF"/>
      </a:lt1>
      <a:dk2>
        <a:srgbClr val="6D6E71"/>
      </a:dk2>
      <a:lt2>
        <a:srgbClr val="D5D6D8"/>
      </a:lt2>
      <a:accent1>
        <a:srgbClr val="812064"/>
      </a:accent1>
      <a:accent2>
        <a:srgbClr val="BB1E79"/>
      </a:accent2>
      <a:accent3>
        <a:srgbClr val="CA392C"/>
      </a:accent3>
      <a:accent4>
        <a:srgbClr val="F68D1F"/>
      </a:accent4>
      <a:accent5>
        <a:srgbClr val="404041"/>
      </a:accent5>
      <a:accent6>
        <a:srgbClr val="4F2361"/>
      </a:accent6>
      <a:hlink>
        <a:srgbClr val="4F54A4"/>
      </a:hlink>
      <a:folHlink>
        <a:srgbClr val="007662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2014 Corporate template">
  <a:themeElements>
    <a:clrScheme name="Ellucian 2014">
      <a:dk1>
        <a:srgbClr val="000000"/>
      </a:dk1>
      <a:lt1>
        <a:sysClr val="window" lastClr="FFFFFF"/>
      </a:lt1>
      <a:dk2>
        <a:srgbClr val="414042"/>
      </a:dk2>
      <a:lt2>
        <a:srgbClr val="DCDDDE"/>
      </a:lt2>
      <a:accent1>
        <a:srgbClr val="DF1C5A"/>
      </a:accent1>
      <a:accent2>
        <a:srgbClr val="642673"/>
      </a:accent2>
      <a:accent3>
        <a:srgbClr val="4F2460"/>
      </a:accent3>
      <a:accent4>
        <a:srgbClr val="A1ABD7"/>
      </a:accent4>
      <a:accent5>
        <a:srgbClr val="462F89"/>
      </a:accent5>
      <a:accent6>
        <a:srgbClr val="CCDE44"/>
      </a:accent6>
      <a:hlink>
        <a:srgbClr val="462F89"/>
      </a:hlink>
      <a:folHlink>
        <a:srgbClr val="A1ABD7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2014 Corporate template">
  <a:themeElements>
    <a:clrScheme name="Ellucian 2014">
      <a:dk1>
        <a:srgbClr val="000000"/>
      </a:dk1>
      <a:lt1>
        <a:sysClr val="window" lastClr="FFFFFF"/>
      </a:lt1>
      <a:dk2>
        <a:srgbClr val="414042"/>
      </a:dk2>
      <a:lt2>
        <a:srgbClr val="DCDDDE"/>
      </a:lt2>
      <a:accent1>
        <a:srgbClr val="DF1C5A"/>
      </a:accent1>
      <a:accent2>
        <a:srgbClr val="642673"/>
      </a:accent2>
      <a:accent3>
        <a:srgbClr val="4F2460"/>
      </a:accent3>
      <a:accent4>
        <a:srgbClr val="A1ABD7"/>
      </a:accent4>
      <a:accent5>
        <a:srgbClr val="462F89"/>
      </a:accent5>
      <a:accent6>
        <a:srgbClr val="CCDE44"/>
      </a:accent6>
      <a:hlink>
        <a:srgbClr val="462F89"/>
      </a:hlink>
      <a:folHlink>
        <a:srgbClr val="A1ABD7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2014 Corporate template">
  <a:themeElements>
    <a:clrScheme name="Ellucian 2014">
      <a:dk1>
        <a:srgbClr val="000000"/>
      </a:dk1>
      <a:lt1>
        <a:sysClr val="window" lastClr="FFFFFF"/>
      </a:lt1>
      <a:dk2>
        <a:srgbClr val="414042"/>
      </a:dk2>
      <a:lt2>
        <a:srgbClr val="DCDDDE"/>
      </a:lt2>
      <a:accent1>
        <a:srgbClr val="DF1C5A"/>
      </a:accent1>
      <a:accent2>
        <a:srgbClr val="642673"/>
      </a:accent2>
      <a:accent3>
        <a:srgbClr val="4F2460"/>
      </a:accent3>
      <a:accent4>
        <a:srgbClr val="A1ABD7"/>
      </a:accent4>
      <a:accent5>
        <a:srgbClr val="462F89"/>
      </a:accent5>
      <a:accent6>
        <a:srgbClr val="CCDE44"/>
      </a:accent6>
      <a:hlink>
        <a:srgbClr val="462F89"/>
      </a:hlink>
      <a:folHlink>
        <a:srgbClr val="A1ABD7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CC5EBDCE70D498C4E8A1441A9A832" ma:contentTypeVersion="0" ma:contentTypeDescription="Create a new document." ma:contentTypeScope="" ma:versionID="270950500e864b0bd80e3427f35c5b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BBE74-5C0E-472E-8035-FCAEE4F15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209DC0-5332-4A7A-A6A3-827DDDD1A8BA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57537F-9E7B-41B1-B41C-6136406E0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IDN - Ellucian PowerPoint Template 2014</Template>
  <TotalTime>946</TotalTime>
  <Words>1789</Words>
  <Application>Microsoft Office PowerPoint</Application>
  <PresentationFormat>On-screen Show (4:3)</PresentationFormat>
  <Paragraphs>404</Paragraphs>
  <Slides>53</Slides>
  <Notes>24</Notes>
  <HiddenSlides>8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IDN - Ellucian PowerPoint Template 2014</vt:lpstr>
      <vt:lpstr>Ellucian2014</vt:lpstr>
      <vt:lpstr>Office Theme</vt:lpstr>
      <vt:lpstr>1_2014 Corporate template</vt:lpstr>
      <vt:lpstr>2_2014 Corporate template</vt:lpstr>
      <vt:lpstr>3_2014 Corporate template</vt:lpstr>
      <vt:lpstr>Addressing the needs of  recruiting and admissions</vt:lpstr>
      <vt:lpstr>PowerPoint Presentation</vt:lpstr>
      <vt:lpstr>Today</vt:lpstr>
      <vt:lpstr>Tomorrow</vt:lpstr>
      <vt:lpstr>What is Ellucian Recruiter?</vt:lpstr>
      <vt:lpstr>How does it exceed your business needs?</vt:lpstr>
      <vt:lpstr>PowerPoint Presentation</vt:lpstr>
      <vt:lpstr>We will see…</vt:lpstr>
      <vt:lpstr>We will see…</vt:lpstr>
      <vt:lpstr>We will see…</vt:lpstr>
      <vt:lpstr>We will see…</vt:lpstr>
      <vt:lpstr>We will see…</vt:lpstr>
      <vt:lpstr>We will see…</vt:lpstr>
      <vt:lpstr>We will see…</vt:lpstr>
      <vt:lpstr>We will see…</vt:lpstr>
      <vt:lpstr>We will see…</vt:lpstr>
      <vt:lpstr>We will see…</vt:lpstr>
      <vt:lpstr>We will see…</vt:lpstr>
      <vt:lpstr>Why Ellucian Recruiter?</vt:lpstr>
      <vt:lpstr>PowerPoint Presentation</vt:lpstr>
      <vt:lpstr>PowerPoint Presentation</vt:lpstr>
      <vt:lpstr>PowerPoint Presentation</vt:lpstr>
      <vt:lpstr>Next Steps</vt:lpstr>
      <vt:lpstr>Thanks for your time!</vt:lpstr>
      <vt:lpstr>Eastern Iowa Community College  Success Story</vt:lpstr>
      <vt:lpstr>Eastern Iowa Community College  Success Story</vt:lpstr>
      <vt:lpstr>Eastern Iowa Community College  Success Story</vt:lpstr>
      <vt:lpstr>Examples of client branding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Recruiter Roadmap</vt:lpstr>
      <vt:lpstr>PowerPoint Presentation</vt:lpstr>
      <vt:lpstr>PowerPoint Presentation</vt:lpstr>
      <vt:lpstr>PowerPoint Presentation</vt:lpstr>
      <vt:lpstr>Communication Options</vt:lpstr>
      <vt:lpstr>PowerPoint Presentation</vt:lpstr>
      <vt:lpstr>Prospect  Student Transition</vt:lpstr>
      <vt:lpstr>Banner Integration</vt:lpstr>
      <vt:lpstr>Key Concepts</vt:lpstr>
      <vt:lpstr>Integration: Recruiter &amp; Banner</vt:lpstr>
      <vt:lpstr>Banner Integration Diagram</vt:lpstr>
      <vt:lpstr>Web Service Integration with Banner</vt:lpstr>
      <vt:lpstr>Banner ERP Integration Requirements for Recruiter 3.6 Upgrade</vt:lpstr>
      <vt:lpstr>Data Mapping</vt:lpstr>
      <vt:lpstr>Easing the Flow of Data</vt:lpstr>
      <vt:lpstr>Send selected prospects to Banner manually</vt:lpstr>
      <vt:lpstr>Workflows and Events can Trigger Automated Flow of Some Information</vt:lpstr>
      <vt:lpstr>Use delivered and custom workflows to determine when applications are sent </vt:lpstr>
      <vt:lpstr>PowerPoint Presentation</vt:lpstr>
      <vt:lpstr>Support for Banner Payment Gateway Providers</vt:lpstr>
    </vt:vector>
  </TitlesOfParts>
  <Company>Datatel,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Ellucian Portal</dc:title>
  <dc:creator>Kim Fisher</dc:creator>
  <cp:lastModifiedBy>Jennfer Taylor</cp:lastModifiedBy>
  <cp:revision>99</cp:revision>
  <dcterms:created xsi:type="dcterms:W3CDTF">2014-08-07T15:56:58Z</dcterms:created>
  <dcterms:modified xsi:type="dcterms:W3CDTF">2014-09-18T14:22:59Z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0x010100A88CC5EBDCE70D498C4E8A1441A9A832</vt:lpwstr>
  </property>
</Properties>
</file>