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5"/>
  </p:notesMasterIdLst>
  <p:handoutMasterIdLst>
    <p:handoutMasterId r:id="rId26"/>
  </p:handoutMasterIdLst>
  <p:sldIdLst>
    <p:sldId id="389" r:id="rId6"/>
    <p:sldId id="390" r:id="rId7"/>
    <p:sldId id="428" r:id="rId8"/>
    <p:sldId id="393" r:id="rId9"/>
    <p:sldId id="418" r:id="rId10"/>
    <p:sldId id="427" r:id="rId11"/>
    <p:sldId id="434" r:id="rId12"/>
    <p:sldId id="419" r:id="rId13"/>
    <p:sldId id="421" r:id="rId14"/>
    <p:sldId id="422" r:id="rId15"/>
    <p:sldId id="435" r:id="rId16"/>
    <p:sldId id="424" r:id="rId17"/>
    <p:sldId id="431" r:id="rId18"/>
    <p:sldId id="432" r:id="rId19"/>
    <p:sldId id="433" r:id="rId20"/>
    <p:sldId id="437" r:id="rId21"/>
    <p:sldId id="436" r:id="rId22"/>
    <p:sldId id="429" r:id="rId23"/>
    <p:sldId id="42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la Sullivan" initials="" lastIdx="43" clrIdx="0"/>
  <p:cmAuthor id="1" name="Brent Morri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462F89"/>
    <a:srgbClr val="642673"/>
    <a:srgbClr val="A1ABD7"/>
    <a:srgbClr val="DF1C5A"/>
    <a:srgbClr val="DCDDDE"/>
    <a:srgbClr val="414042"/>
    <a:srgbClr val="000000"/>
    <a:srgbClr val="BFBFBF"/>
    <a:srgbClr val="FF0066"/>
    <a:srgbClr val="612E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04" autoAdjust="0"/>
  </p:normalViewPr>
  <p:slideViewPr>
    <p:cSldViewPr snapToGrid="0" snapToObjects="1" showGuides="1">
      <p:cViewPr varScale="1">
        <p:scale>
          <a:sx n="54" d="100"/>
          <a:sy n="54" d="100"/>
        </p:scale>
        <p:origin x="-2334" y="-84"/>
      </p:cViewPr>
      <p:guideLst>
        <p:guide orient="horz" pos="4264"/>
        <p:guide orient="horz" pos="1964"/>
        <p:guide orient="horz" pos="716"/>
        <p:guide orient="horz" pos="1040"/>
        <p:guide pos="274"/>
        <p:guide pos="2977"/>
        <p:guide pos="551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75" d="100"/>
          <a:sy n="75" d="100"/>
        </p:scale>
        <p:origin x="-3880" y="-6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FD9CC-661A-4247-B544-963BF9922A3B}" type="doc">
      <dgm:prSet loTypeId="urn:microsoft.com/office/officeart/2005/8/layout/hList9" loCatId="list" qsTypeId="urn:microsoft.com/office/officeart/2005/8/quickstyle/simple2" qsCatId="simple" csTypeId="urn:microsoft.com/office/officeart/2005/8/colors/colorful4" csCatId="colorful" phldr="1"/>
      <dgm:spPr/>
      <dgm:t>
        <a:bodyPr/>
        <a:lstStyle/>
        <a:p>
          <a:endParaRPr lang="en-US"/>
        </a:p>
      </dgm:t>
    </dgm:pt>
    <dgm:pt modelId="{E099B82F-E84E-4669-95DC-50B3F1084BAA}">
      <dgm:prSet/>
      <dgm:spPr/>
      <dgm:t>
        <a:bodyPr/>
        <a:lstStyle/>
        <a:p>
          <a:pPr rtl="0"/>
          <a:r>
            <a:rPr lang="en-US" b="0" i="0" baseline="0" dirty="0" smtClean="0"/>
            <a:t>A technology </a:t>
          </a:r>
          <a:r>
            <a:rPr lang="en-US" b="1" i="0" baseline="0" dirty="0" smtClean="0"/>
            <a:t>strategy</a:t>
          </a:r>
          <a:r>
            <a:rPr lang="en-US" b="0" i="0" baseline="0" dirty="0" smtClean="0"/>
            <a:t> to protect your investments and help you expand or adopt solutions as priorities shift. </a:t>
          </a:r>
          <a:endParaRPr lang="en-US" dirty="0"/>
        </a:p>
      </dgm:t>
    </dgm:pt>
    <dgm:pt modelId="{CDA3B667-111D-4052-B5E7-B7458D6F0F1B}" type="parTrans" cxnId="{89EC25EF-AF66-4C91-8ADD-97B3BF1C3175}">
      <dgm:prSet/>
      <dgm:spPr/>
      <dgm:t>
        <a:bodyPr/>
        <a:lstStyle/>
        <a:p>
          <a:endParaRPr lang="en-US"/>
        </a:p>
      </dgm:t>
    </dgm:pt>
    <dgm:pt modelId="{A268ADB6-F5EB-4E64-8608-F7166B3B21D2}" type="sibTrans" cxnId="{89EC25EF-AF66-4C91-8ADD-97B3BF1C3175}">
      <dgm:prSet/>
      <dgm:spPr/>
      <dgm:t>
        <a:bodyPr/>
        <a:lstStyle/>
        <a:p>
          <a:endParaRPr lang="en-US"/>
        </a:p>
      </dgm:t>
    </dgm:pt>
    <dgm:pt modelId="{2E8FBBC6-23C3-45DA-81CA-D9D73C7F7EBC}">
      <dgm:prSet custT="1"/>
      <dgm:spPr>
        <a:solidFill>
          <a:schemeClr val="accent5">
            <a:lumMod val="40000"/>
            <a:lumOff val="60000"/>
            <a:alpha val="90000"/>
          </a:schemeClr>
        </a:solidFill>
        <a:ln>
          <a:noFill/>
        </a:ln>
      </dgm:spPr>
      <dgm:t>
        <a:bodyPr/>
        <a:lstStyle/>
        <a:p>
          <a:pPr rtl="0"/>
          <a:r>
            <a:rPr lang="en-US" sz="2300" dirty="0" smtClean="0"/>
            <a:t>“What we want is a solution that allows us to tag on new services, new applications, without throwing away everything we’ve done. Without having to adopt a whole new stack, either.”</a:t>
          </a:r>
        </a:p>
        <a:p>
          <a:pPr rtl="0"/>
          <a:r>
            <a:rPr lang="en-US" sz="1600" i="1" dirty="0" smtClean="0"/>
            <a:t>David Swartz, Chief Information Officer, American University</a:t>
          </a:r>
          <a:endParaRPr lang="en-US" sz="1600" i="1" dirty="0"/>
        </a:p>
      </dgm:t>
    </dgm:pt>
    <dgm:pt modelId="{E2883321-1CDB-40FA-9C97-86B5E39EEA2B}" type="parTrans" cxnId="{C5335C53-72C8-4936-8ECE-F2F43433A005}">
      <dgm:prSet/>
      <dgm:spPr/>
      <dgm:t>
        <a:bodyPr/>
        <a:lstStyle/>
        <a:p>
          <a:endParaRPr lang="en-US"/>
        </a:p>
      </dgm:t>
    </dgm:pt>
    <dgm:pt modelId="{9D57041B-E8E7-4C78-BBE7-166553E7D430}" type="sibTrans" cxnId="{C5335C53-72C8-4936-8ECE-F2F43433A005}">
      <dgm:prSet/>
      <dgm:spPr/>
      <dgm:t>
        <a:bodyPr/>
        <a:lstStyle/>
        <a:p>
          <a:endParaRPr lang="en-US"/>
        </a:p>
      </dgm:t>
    </dgm:pt>
    <dgm:pt modelId="{806AEBE4-BF33-4921-AD11-77D7DC6C678E}" type="pres">
      <dgm:prSet presAssocID="{093FD9CC-661A-4247-B544-963BF9922A3B}" presName="list" presStyleCnt="0">
        <dgm:presLayoutVars>
          <dgm:dir/>
          <dgm:animLvl val="lvl"/>
        </dgm:presLayoutVars>
      </dgm:prSet>
      <dgm:spPr/>
      <dgm:t>
        <a:bodyPr/>
        <a:lstStyle/>
        <a:p>
          <a:endParaRPr lang="en-US"/>
        </a:p>
      </dgm:t>
    </dgm:pt>
    <dgm:pt modelId="{8E6D72B5-52C9-40B0-A0FC-8F79E2C535A0}" type="pres">
      <dgm:prSet presAssocID="{E099B82F-E84E-4669-95DC-50B3F1084BAA}" presName="posSpace" presStyleCnt="0"/>
      <dgm:spPr/>
      <dgm:t>
        <a:bodyPr/>
        <a:lstStyle/>
        <a:p>
          <a:endParaRPr lang="en-US"/>
        </a:p>
      </dgm:t>
    </dgm:pt>
    <dgm:pt modelId="{D20A7234-CAF6-407E-B673-AF86FACE7161}" type="pres">
      <dgm:prSet presAssocID="{E099B82F-E84E-4669-95DC-50B3F1084BAA}" presName="vertFlow" presStyleCnt="0"/>
      <dgm:spPr/>
      <dgm:t>
        <a:bodyPr/>
        <a:lstStyle/>
        <a:p>
          <a:endParaRPr lang="en-US"/>
        </a:p>
      </dgm:t>
    </dgm:pt>
    <dgm:pt modelId="{889261C4-9957-4040-B929-12E2CAD16B49}" type="pres">
      <dgm:prSet presAssocID="{E099B82F-E84E-4669-95DC-50B3F1084BAA}" presName="topSpace" presStyleCnt="0"/>
      <dgm:spPr/>
      <dgm:t>
        <a:bodyPr/>
        <a:lstStyle/>
        <a:p>
          <a:endParaRPr lang="en-US"/>
        </a:p>
      </dgm:t>
    </dgm:pt>
    <dgm:pt modelId="{60E22DE8-8C8E-4C07-80CF-85884BF06522}" type="pres">
      <dgm:prSet presAssocID="{E099B82F-E84E-4669-95DC-50B3F1084BAA}" presName="firstComp" presStyleCnt="0"/>
      <dgm:spPr/>
      <dgm:t>
        <a:bodyPr/>
        <a:lstStyle/>
        <a:p>
          <a:endParaRPr lang="en-US"/>
        </a:p>
      </dgm:t>
    </dgm:pt>
    <dgm:pt modelId="{A0BFDDFD-0CCC-459E-8B85-E7429166BB0F}" type="pres">
      <dgm:prSet presAssocID="{E099B82F-E84E-4669-95DC-50B3F1084BAA}" presName="firstChild" presStyleLbl="bgAccFollowNode1" presStyleIdx="0" presStyleCnt="1"/>
      <dgm:spPr/>
      <dgm:t>
        <a:bodyPr/>
        <a:lstStyle/>
        <a:p>
          <a:endParaRPr lang="en-US"/>
        </a:p>
      </dgm:t>
    </dgm:pt>
    <dgm:pt modelId="{7833FFD6-26D4-472E-81B6-591C80B6B36E}" type="pres">
      <dgm:prSet presAssocID="{E099B82F-E84E-4669-95DC-50B3F1084BAA}" presName="firstChildTx" presStyleLbl="bgAccFollowNode1" presStyleIdx="0" presStyleCnt="1">
        <dgm:presLayoutVars>
          <dgm:bulletEnabled val="1"/>
        </dgm:presLayoutVars>
      </dgm:prSet>
      <dgm:spPr/>
      <dgm:t>
        <a:bodyPr/>
        <a:lstStyle/>
        <a:p>
          <a:endParaRPr lang="en-US"/>
        </a:p>
      </dgm:t>
    </dgm:pt>
    <dgm:pt modelId="{0FD99755-4748-4F57-A7E0-BFC6F9FAD522}" type="pres">
      <dgm:prSet presAssocID="{E099B82F-E84E-4669-95DC-50B3F1084BAA}" presName="negSpace" presStyleCnt="0"/>
      <dgm:spPr/>
      <dgm:t>
        <a:bodyPr/>
        <a:lstStyle/>
        <a:p>
          <a:endParaRPr lang="en-US"/>
        </a:p>
      </dgm:t>
    </dgm:pt>
    <dgm:pt modelId="{7BD3CF7C-A407-4058-B6E4-6C2E3AACB150}" type="pres">
      <dgm:prSet presAssocID="{E099B82F-E84E-4669-95DC-50B3F1084BAA}" presName="circle" presStyleLbl="node1" presStyleIdx="0" presStyleCnt="1"/>
      <dgm:spPr/>
      <dgm:t>
        <a:bodyPr/>
        <a:lstStyle/>
        <a:p>
          <a:endParaRPr lang="en-US"/>
        </a:p>
      </dgm:t>
    </dgm:pt>
  </dgm:ptLst>
  <dgm:cxnLst>
    <dgm:cxn modelId="{788A12C9-6315-4158-86F4-70F0D371D816}" type="presOf" srcId="{093FD9CC-661A-4247-B544-963BF9922A3B}" destId="{806AEBE4-BF33-4921-AD11-77D7DC6C678E}" srcOrd="0" destOrd="0" presId="urn:microsoft.com/office/officeart/2005/8/layout/hList9"/>
    <dgm:cxn modelId="{89EC25EF-AF66-4C91-8ADD-97B3BF1C3175}" srcId="{093FD9CC-661A-4247-B544-963BF9922A3B}" destId="{E099B82F-E84E-4669-95DC-50B3F1084BAA}" srcOrd="0" destOrd="0" parTransId="{CDA3B667-111D-4052-B5E7-B7458D6F0F1B}" sibTransId="{A268ADB6-F5EB-4E64-8608-F7166B3B21D2}"/>
    <dgm:cxn modelId="{82150001-1694-4FA2-93AA-2803D4202BC6}" type="presOf" srcId="{E099B82F-E84E-4669-95DC-50B3F1084BAA}" destId="{7BD3CF7C-A407-4058-B6E4-6C2E3AACB150}" srcOrd="0" destOrd="0" presId="urn:microsoft.com/office/officeart/2005/8/layout/hList9"/>
    <dgm:cxn modelId="{C5335C53-72C8-4936-8ECE-F2F43433A005}" srcId="{E099B82F-E84E-4669-95DC-50B3F1084BAA}" destId="{2E8FBBC6-23C3-45DA-81CA-D9D73C7F7EBC}" srcOrd="0" destOrd="0" parTransId="{E2883321-1CDB-40FA-9C97-86B5E39EEA2B}" sibTransId="{9D57041B-E8E7-4C78-BBE7-166553E7D430}"/>
    <dgm:cxn modelId="{D30281AB-A8E5-47EA-8AF8-50145667B5FB}" type="presOf" srcId="{2E8FBBC6-23C3-45DA-81CA-D9D73C7F7EBC}" destId="{7833FFD6-26D4-472E-81B6-591C80B6B36E}" srcOrd="1" destOrd="0" presId="urn:microsoft.com/office/officeart/2005/8/layout/hList9"/>
    <dgm:cxn modelId="{E9924542-5044-4B25-AB71-4E230FD5144F}" type="presOf" srcId="{2E8FBBC6-23C3-45DA-81CA-D9D73C7F7EBC}" destId="{A0BFDDFD-0CCC-459E-8B85-E7429166BB0F}" srcOrd="0" destOrd="0" presId="urn:microsoft.com/office/officeart/2005/8/layout/hList9"/>
    <dgm:cxn modelId="{A54EA2C3-FA7A-4F5A-91C6-84FB9BDFBA3E}" type="presParOf" srcId="{806AEBE4-BF33-4921-AD11-77D7DC6C678E}" destId="{8E6D72B5-52C9-40B0-A0FC-8F79E2C535A0}" srcOrd="0" destOrd="0" presId="urn:microsoft.com/office/officeart/2005/8/layout/hList9"/>
    <dgm:cxn modelId="{FFE75F5E-1123-470F-95A5-CC497A16EBC7}" type="presParOf" srcId="{806AEBE4-BF33-4921-AD11-77D7DC6C678E}" destId="{D20A7234-CAF6-407E-B673-AF86FACE7161}" srcOrd="1" destOrd="0" presId="urn:microsoft.com/office/officeart/2005/8/layout/hList9"/>
    <dgm:cxn modelId="{8329C767-CA9F-45D2-BCCE-DA595483A3F8}" type="presParOf" srcId="{D20A7234-CAF6-407E-B673-AF86FACE7161}" destId="{889261C4-9957-4040-B929-12E2CAD16B49}" srcOrd="0" destOrd="0" presId="urn:microsoft.com/office/officeart/2005/8/layout/hList9"/>
    <dgm:cxn modelId="{D717D4BF-D239-4247-A391-E01B62B666AA}" type="presParOf" srcId="{D20A7234-CAF6-407E-B673-AF86FACE7161}" destId="{60E22DE8-8C8E-4C07-80CF-85884BF06522}" srcOrd="1" destOrd="0" presId="urn:microsoft.com/office/officeart/2005/8/layout/hList9"/>
    <dgm:cxn modelId="{43F54988-63FC-4B32-8C51-2740C75321D9}" type="presParOf" srcId="{60E22DE8-8C8E-4C07-80CF-85884BF06522}" destId="{A0BFDDFD-0CCC-459E-8B85-E7429166BB0F}" srcOrd="0" destOrd="0" presId="urn:microsoft.com/office/officeart/2005/8/layout/hList9"/>
    <dgm:cxn modelId="{91E30EC7-D66E-46DD-8830-401C88D63B0A}" type="presParOf" srcId="{60E22DE8-8C8E-4C07-80CF-85884BF06522}" destId="{7833FFD6-26D4-472E-81B6-591C80B6B36E}" srcOrd="1" destOrd="0" presId="urn:microsoft.com/office/officeart/2005/8/layout/hList9"/>
    <dgm:cxn modelId="{F52FB9E8-40C1-487E-B4B3-FF3A23EF7432}" type="presParOf" srcId="{806AEBE4-BF33-4921-AD11-77D7DC6C678E}" destId="{0FD99755-4748-4F57-A7E0-BFC6F9FAD522}" srcOrd="2" destOrd="0" presId="urn:microsoft.com/office/officeart/2005/8/layout/hList9"/>
    <dgm:cxn modelId="{245476B8-3A21-47FC-97D4-EAFFD57B0597}" type="presParOf" srcId="{806AEBE4-BF33-4921-AD11-77D7DC6C678E}" destId="{7BD3CF7C-A407-4058-B6E4-6C2E3AACB150}"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1B2AB4-13F0-4BDD-ACAA-AD83B9FF2631}"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514AC7D9-00E1-49FE-B63F-26C1C9F68FE3}">
      <dgm:prSet phldrT="[Text]"/>
      <dgm:spPr/>
      <dgm:t>
        <a:bodyPr/>
        <a:lstStyle/>
        <a:p>
          <a:r>
            <a:rPr lang="en-US" dirty="0" smtClean="0"/>
            <a:t>Autonomy</a:t>
          </a:r>
          <a:endParaRPr lang="en-US" dirty="0"/>
        </a:p>
      </dgm:t>
    </dgm:pt>
    <dgm:pt modelId="{3A8374D2-D5D8-4185-9ECE-D27B86015461}" type="parTrans" cxnId="{C5FE629E-02CF-47EB-A451-C7F0CEC2EFE3}">
      <dgm:prSet/>
      <dgm:spPr/>
      <dgm:t>
        <a:bodyPr/>
        <a:lstStyle/>
        <a:p>
          <a:endParaRPr lang="en-US"/>
        </a:p>
      </dgm:t>
    </dgm:pt>
    <dgm:pt modelId="{632B8F98-2BAD-43AE-9FD6-DE2874FA535A}" type="sibTrans" cxnId="{C5FE629E-02CF-47EB-A451-C7F0CEC2EFE3}">
      <dgm:prSet/>
      <dgm:spPr/>
      <dgm:t>
        <a:bodyPr/>
        <a:lstStyle/>
        <a:p>
          <a:endParaRPr lang="en-US"/>
        </a:p>
      </dgm:t>
    </dgm:pt>
    <dgm:pt modelId="{BC8E0686-D1B8-47B5-96A3-F702CC93454C}">
      <dgm:prSet phldrT="[Text]"/>
      <dgm:spPr/>
      <dgm:t>
        <a:bodyPr/>
        <a:lstStyle/>
        <a:p>
          <a:r>
            <a:rPr lang="en-US" dirty="0" smtClean="0"/>
            <a:t>CE/WFD need to run their business</a:t>
          </a:r>
          <a:endParaRPr lang="en-US" dirty="0"/>
        </a:p>
      </dgm:t>
    </dgm:pt>
    <dgm:pt modelId="{2976EE79-75EA-4B94-A0C2-7B976CCF6154}" type="parTrans" cxnId="{399EF361-B56C-4B00-83D7-C02838343B76}">
      <dgm:prSet/>
      <dgm:spPr/>
      <dgm:t>
        <a:bodyPr/>
        <a:lstStyle/>
        <a:p>
          <a:endParaRPr lang="en-US"/>
        </a:p>
      </dgm:t>
    </dgm:pt>
    <dgm:pt modelId="{0BD6ACCC-946C-4D80-ABB8-092184CECD6D}" type="sibTrans" cxnId="{399EF361-B56C-4B00-83D7-C02838343B76}">
      <dgm:prSet/>
      <dgm:spPr/>
      <dgm:t>
        <a:bodyPr/>
        <a:lstStyle/>
        <a:p>
          <a:endParaRPr lang="en-US"/>
        </a:p>
      </dgm:t>
    </dgm:pt>
    <dgm:pt modelId="{852A5668-2043-4360-9300-964EA634B172}">
      <dgm:prSet phldrT="[Text]"/>
      <dgm:spPr/>
      <dgm:t>
        <a:bodyPr/>
        <a:lstStyle/>
        <a:p>
          <a:r>
            <a:rPr lang="en-US" dirty="0" smtClean="0"/>
            <a:t>Institutional Reporting</a:t>
          </a:r>
          <a:endParaRPr lang="en-US" dirty="0"/>
        </a:p>
      </dgm:t>
    </dgm:pt>
    <dgm:pt modelId="{C3E8E388-9088-4DC9-A471-3E9596C98102}" type="parTrans" cxnId="{BDB0ECC7-7665-4250-8B0E-483724F61E34}">
      <dgm:prSet/>
      <dgm:spPr/>
      <dgm:t>
        <a:bodyPr/>
        <a:lstStyle/>
        <a:p>
          <a:endParaRPr lang="en-US"/>
        </a:p>
      </dgm:t>
    </dgm:pt>
    <dgm:pt modelId="{1551E7D7-BE81-418C-9695-64C969D52DF9}" type="sibTrans" cxnId="{BDB0ECC7-7665-4250-8B0E-483724F61E34}">
      <dgm:prSet/>
      <dgm:spPr/>
      <dgm:t>
        <a:bodyPr/>
        <a:lstStyle/>
        <a:p>
          <a:endParaRPr lang="en-US"/>
        </a:p>
      </dgm:t>
    </dgm:pt>
    <dgm:pt modelId="{0A208022-C8E8-45EE-A146-614FF1979DE0}">
      <dgm:prSet phldrT="[Text]"/>
      <dgm:spPr/>
      <dgm:t>
        <a:bodyPr/>
        <a:lstStyle/>
        <a:p>
          <a:r>
            <a:rPr lang="en-US" dirty="0" smtClean="0"/>
            <a:t>Institution needs key data for various reporting agencies</a:t>
          </a:r>
          <a:endParaRPr lang="en-US" dirty="0"/>
        </a:p>
      </dgm:t>
    </dgm:pt>
    <dgm:pt modelId="{DF8F3CB0-BF4A-4EC6-921C-4E04BD47BE54}" type="parTrans" cxnId="{D78CC992-89A9-417D-8FFB-BAC0624F9AC3}">
      <dgm:prSet/>
      <dgm:spPr/>
      <dgm:t>
        <a:bodyPr/>
        <a:lstStyle/>
        <a:p>
          <a:endParaRPr lang="en-US"/>
        </a:p>
      </dgm:t>
    </dgm:pt>
    <dgm:pt modelId="{1D785DF1-CF79-452F-BB35-35A3AEFA506B}" type="sibTrans" cxnId="{D78CC992-89A9-417D-8FFB-BAC0624F9AC3}">
      <dgm:prSet/>
      <dgm:spPr/>
      <dgm:t>
        <a:bodyPr/>
        <a:lstStyle/>
        <a:p>
          <a:endParaRPr lang="en-US"/>
        </a:p>
      </dgm:t>
    </dgm:pt>
    <dgm:pt modelId="{41080834-CB76-42F5-B89D-15A44EA943F2}" type="pres">
      <dgm:prSet presAssocID="{9C1B2AB4-13F0-4BDD-ACAA-AD83B9FF2631}" presName="Name0" presStyleCnt="0">
        <dgm:presLayoutVars>
          <dgm:dir/>
          <dgm:animLvl val="lvl"/>
          <dgm:resizeHandles/>
        </dgm:presLayoutVars>
      </dgm:prSet>
      <dgm:spPr/>
      <dgm:t>
        <a:bodyPr/>
        <a:lstStyle/>
        <a:p>
          <a:endParaRPr lang="en-US"/>
        </a:p>
      </dgm:t>
    </dgm:pt>
    <dgm:pt modelId="{C67C2911-1BDC-4954-8448-5AD6F860A18B}" type="pres">
      <dgm:prSet presAssocID="{514AC7D9-00E1-49FE-B63F-26C1C9F68FE3}" presName="linNode" presStyleCnt="0"/>
      <dgm:spPr/>
      <dgm:t>
        <a:bodyPr/>
        <a:lstStyle/>
        <a:p>
          <a:endParaRPr lang="en-US"/>
        </a:p>
      </dgm:t>
    </dgm:pt>
    <dgm:pt modelId="{72A6A6F2-6FA1-47D9-9B0E-FF5D17F0E5EE}" type="pres">
      <dgm:prSet presAssocID="{514AC7D9-00E1-49FE-B63F-26C1C9F68FE3}" presName="parentShp" presStyleLbl="node1" presStyleIdx="0" presStyleCnt="2">
        <dgm:presLayoutVars>
          <dgm:bulletEnabled val="1"/>
        </dgm:presLayoutVars>
      </dgm:prSet>
      <dgm:spPr/>
      <dgm:t>
        <a:bodyPr/>
        <a:lstStyle/>
        <a:p>
          <a:endParaRPr lang="en-US"/>
        </a:p>
      </dgm:t>
    </dgm:pt>
    <dgm:pt modelId="{52A463AE-E21C-40EC-AD3F-E20D649F6C04}" type="pres">
      <dgm:prSet presAssocID="{514AC7D9-00E1-49FE-B63F-26C1C9F68FE3}" presName="childShp" presStyleLbl="bgAccFollowNode1" presStyleIdx="0" presStyleCnt="2">
        <dgm:presLayoutVars>
          <dgm:bulletEnabled val="1"/>
        </dgm:presLayoutVars>
      </dgm:prSet>
      <dgm:spPr/>
      <dgm:t>
        <a:bodyPr/>
        <a:lstStyle/>
        <a:p>
          <a:endParaRPr lang="en-US"/>
        </a:p>
      </dgm:t>
    </dgm:pt>
    <dgm:pt modelId="{7BE82DCD-28B3-40B4-ABE9-AF134D6F96D9}" type="pres">
      <dgm:prSet presAssocID="{632B8F98-2BAD-43AE-9FD6-DE2874FA535A}" presName="spacing" presStyleCnt="0"/>
      <dgm:spPr/>
      <dgm:t>
        <a:bodyPr/>
        <a:lstStyle/>
        <a:p>
          <a:endParaRPr lang="en-US"/>
        </a:p>
      </dgm:t>
    </dgm:pt>
    <dgm:pt modelId="{DD212D44-1A6F-45C0-8BAB-878102601407}" type="pres">
      <dgm:prSet presAssocID="{852A5668-2043-4360-9300-964EA634B172}" presName="linNode" presStyleCnt="0"/>
      <dgm:spPr/>
      <dgm:t>
        <a:bodyPr/>
        <a:lstStyle/>
        <a:p>
          <a:endParaRPr lang="en-US"/>
        </a:p>
      </dgm:t>
    </dgm:pt>
    <dgm:pt modelId="{3EF6C700-7F8E-40DD-B86A-87ACD121A54D}" type="pres">
      <dgm:prSet presAssocID="{852A5668-2043-4360-9300-964EA634B172}" presName="parentShp" presStyleLbl="node1" presStyleIdx="1" presStyleCnt="2">
        <dgm:presLayoutVars>
          <dgm:bulletEnabled val="1"/>
        </dgm:presLayoutVars>
      </dgm:prSet>
      <dgm:spPr/>
      <dgm:t>
        <a:bodyPr/>
        <a:lstStyle/>
        <a:p>
          <a:endParaRPr lang="en-US"/>
        </a:p>
      </dgm:t>
    </dgm:pt>
    <dgm:pt modelId="{F5C132E2-2FB9-4B3A-B1F3-55D6D2BC94B1}" type="pres">
      <dgm:prSet presAssocID="{852A5668-2043-4360-9300-964EA634B172}" presName="childShp" presStyleLbl="bgAccFollowNode1" presStyleIdx="1" presStyleCnt="2">
        <dgm:presLayoutVars>
          <dgm:bulletEnabled val="1"/>
        </dgm:presLayoutVars>
      </dgm:prSet>
      <dgm:spPr/>
      <dgm:t>
        <a:bodyPr/>
        <a:lstStyle/>
        <a:p>
          <a:endParaRPr lang="en-US"/>
        </a:p>
      </dgm:t>
    </dgm:pt>
  </dgm:ptLst>
  <dgm:cxnLst>
    <dgm:cxn modelId="{399EF361-B56C-4B00-83D7-C02838343B76}" srcId="{514AC7D9-00E1-49FE-B63F-26C1C9F68FE3}" destId="{BC8E0686-D1B8-47B5-96A3-F702CC93454C}" srcOrd="0" destOrd="0" parTransId="{2976EE79-75EA-4B94-A0C2-7B976CCF6154}" sibTransId="{0BD6ACCC-946C-4D80-ABB8-092184CECD6D}"/>
    <dgm:cxn modelId="{D78CC992-89A9-417D-8FFB-BAC0624F9AC3}" srcId="{852A5668-2043-4360-9300-964EA634B172}" destId="{0A208022-C8E8-45EE-A146-614FF1979DE0}" srcOrd="0" destOrd="0" parTransId="{DF8F3CB0-BF4A-4EC6-921C-4E04BD47BE54}" sibTransId="{1D785DF1-CF79-452F-BB35-35A3AEFA506B}"/>
    <dgm:cxn modelId="{C5FE629E-02CF-47EB-A451-C7F0CEC2EFE3}" srcId="{9C1B2AB4-13F0-4BDD-ACAA-AD83B9FF2631}" destId="{514AC7D9-00E1-49FE-B63F-26C1C9F68FE3}" srcOrd="0" destOrd="0" parTransId="{3A8374D2-D5D8-4185-9ECE-D27B86015461}" sibTransId="{632B8F98-2BAD-43AE-9FD6-DE2874FA535A}"/>
    <dgm:cxn modelId="{7C162890-0B6A-4C30-97ED-9C7B1F636446}" type="presOf" srcId="{852A5668-2043-4360-9300-964EA634B172}" destId="{3EF6C700-7F8E-40DD-B86A-87ACD121A54D}" srcOrd="0" destOrd="0" presId="urn:microsoft.com/office/officeart/2005/8/layout/vList6"/>
    <dgm:cxn modelId="{EAA95F20-FEF7-45C7-859C-AEEECD716DE3}" type="presOf" srcId="{514AC7D9-00E1-49FE-B63F-26C1C9F68FE3}" destId="{72A6A6F2-6FA1-47D9-9B0E-FF5D17F0E5EE}" srcOrd="0" destOrd="0" presId="urn:microsoft.com/office/officeart/2005/8/layout/vList6"/>
    <dgm:cxn modelId="{CF3E6024-4694-4A3F-92DB-8FFDDDE8D2AE}" type="presOf" srcId="{BC8E0686-D1B8-47B5-96A3-F702CC93454C}" destId="{52A463AE-E21C-40EC-AD3F-E20D649F6C04}" srcOrd="0" destOrd="0" presId="urn:microsoft.com/office/officeart/2005/8/layout/vList6"/>
    <dgm:cxn modelId="{BDB0ECC7-7665-4250-8B0E-483724F61E34}" srcId="{9C1B2AB4-13F0-4BDD-ACAA-AD83B9FF2631}" destId="{852A5668-2043-4360-9300-964EA634B172}" srcOrd="1" destOrd="0" parTransId="{C3E8E388-9088-4DC9-A471-3E9596C98102}" sibTransId="{1551E7D7-BE81-418C-9695-64C969D52DF9}"/>
    <dgm:cxn modelId="{FECD2FBA-B403-4B40-8C53-2589C8DD978C}" type="presOf" srcId="{9C1B2AB4-13F0-4BDD-ACAA-AD83B9FF2631}" destId="{41080834-CB76-42F5-B89D-15A44EA943F2}" srcOrd="0" destOrd="0" presId="urn:microsoft.com/office/officeart/2005/8/layout/vList6"/>
    <dgm:cxn modelId="{5C091F9F-3D2E-4F45-9B36-64AF95ACF568}" type="presOf" srcId="{0A208022-C8E8-45EE-A146-614FF1979DE0}" destId="{F5C132E2-2FB9-4B3A-B1F3-55D6D2BC94B1}" srcOrd="0" destOrd="0" presId="urn:microsoft.com/office/officeart/2005/8/layout/vList6"/>
    <dgm:cxn modelId="{7B0D44BC-AC1D-41AC-BF71-C3BE07A83DC3}" type="presParOf" srcId="{41080834-CB76-42F5-B89D-15A44EA943F2}" destId="{C67C2911-1BDC-4954-8448-5AD6F860A18B}" srcOrd="0" destOrd="0" presId="urn:microsoft.com/office/officeart/2005/8/layout/vList6"/>
    <dgm:cxn modelId="{8195EFA5-0028-40C5-BE95-CB7A95CC68C9}" type="presParOf" srcId="{C67C2911-1BDC-4954-8448-5AD6F860A18B}" destId="{72A6A6F2-6FA1-47D9-9B0E-FF5D17F0E5EE}" srcOrd="0" destOrd="0" presId="urn:microsoft.com/office/officeart/2005/8/layout/vList6"/>
    <dgm:cxn modelId="{BF40609A-7AB7-49BC-AE6B-92FF075F5FC9}" type="presParOf" srcId="{C67C2911-1BDC-4954-8448-5AD6F860A18B}" destId="{52A463AE-E21C-40EC-AD3F-E20D649F6C04}" srcOrd="1" destOrd="0" presId="urn:microsoft.com/office/officeart/2005/8/layout/vList6"/>
    <dgm:cxn modelId="{7BDBEC84-6FA9-4193-87AD-FDDAAF42033F}" type="presParOf" srcId="{41080834-CB76-42F5-B89D-15A44EA943F2}" destId="{7BE82DCD-28B3-40B4-ABE9-AF134D6F96D9}" srcOrd="1" destOrd="0" presId="urn:microsoft.com/office/officeart/2005/8/layout/vList6"/>
    <dgm:cxn modelId="{00E14AFE-8BB9-4161-BA3B-D03460E6D84C}" type="presParOf" srcId="{41080834-CB76-42F5-B89D-15A44EA943F2}" destId="{DD212D44-1A6F-45C0-8BAB-878102601407}" srcOrd="2" destOrd="0" presId="urn:microsoft.com/office/officeart/2005/8/layout/vList6"/>
    <dgm:cxn modelId="{D0B5A43A-694C-4DBB-A5EB-22C6702420CD}" type="presParOf" srcId="{DD212D44-1A6F-45C0-8BAB-878102601407}" destId="{3EF6C700-7F8E-40DD-B86A-87ACD121A54D}" srcOrd="0" destOrd="0" presId="urn:microsoft.com/office/officeart/2005/8/layout/vList6"/>
    <dgm:cxn modelId="{E5D1657B-0146-41B8-80F7-C227FCCECE74}" type="presParOf" srcId="{DD212D44-1A6F-45C0-8BAB-878102601407}" destId="{F5C132E2-2FB9-4B3A-B1F3-55D6D2BC94B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699FDD-B2CC-45B0-8B43-155DE5D1AF2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978AC26-B491-43B1-9CD8-9D4C993425D4}">
      <dgm:prSet phldrT="[Text]" custT="1"/>
      <dgm:spPr/>
      <dgm:t>
        <a:bodyPr/>
        <a:lstStyle/>
        <a:p>
          <a:r>
            <a:rPr lang="en-US" sz="1800" b="1" dirty="0" smtClean="0"/>
            <a:t>Catalog/Program Management</a:t>
          </a:r>
          <a:endParaRPr lang="en-US" sz="1800" b="1" dirty="0"/>
        </a:p>
      </dgm:t>
    </dgm:pt>
    <dgm:pt modelId="{95CFC96E-CA8A-41A0-83ED-2F767C7D5B71}" type="parTrans" cxnId="{675A0B03-1FA4-49DA-8F8E-7F471AB42CA3}">
      <dgm:prSet/>
      <dgm:spPr/>
      <dgm:t>
        <a:bodyPr/>
        <a:lstStyle/>
        <a:p>
          <a:endParaRPr lang="en-US"/>
        </a:p>
      </dgm:t>
    </dgm:pt>
    <dgm:pt modelId="{21CC9714-CCF3-4FA2-BDA0-A03CC366B8F5}" type="sibTrans" cxnId="{675A0B03-1FA4-49DA-8F8E-7F471AB42CA3}">
      <dgm:prSet/>
      <dgm:spPr/>
      <dgm:t>
        <a:bodyPr/>
        <a:lstStyle/>
        <a:p>
          <a:endParaRPr lang="en-US"/>
        </a:p>
      </dgm:t>
    </dgm:pt>
    <dgm:pt modelId="{835D1FEF-C329-4BD6-AC3B-0E58EF714D1F}">
      <dgm:prSet phldrT="[Text]" custT="1"/>
      <dgm:spPr/>
      <dgm:t>
        <a:bodyPr/>
        <a:lstStyle/>
        <a:p>
          <a:r>
            <a:rPr lang="en-US" sz="1800" b="1" dirty="0" smtClean="0"/>
            <a:t>Course Marketing/Tracking</a:t>
          </a:r>
          <a:endParaRPr lang="en-US" sz="1800" b="1" dirty="0"/>
        </a:p>
      </dgm:t>
    </dgm:pt>
    <dgm:pt modelId="{18A894B8-5246-4BBF-8D28-F0DB32F9C53E}" type="parTrans" cxnId="{8F6C1643-EB62-4E64-979B-0074430683F1}">
      <dgm:prSet/>
      <dgm:spPr/>
      <dgm:t>
        <a:bodyPr/>
        <a:lstStyle/>
        <a:p>
          <a:endParaRPr lang="en-US"/>
        </a:p>
      </dgm:t>
    </dgm:pt>
    <dgm:pt modelId="{365062B9-4006-415B-B287-8E601DAB5008}" type="sibTrans" cxnId="{8F6C1643-EB62-4E64-979B-0074430683F1}">
      <dgm:prSet/>
      <dgm:spPr/>
      <dgm:t>
        <a:bodyPr/>
        <a:lstStyle/>
        <a:p>
          <a:endParaRPr lang="en-US"/>
        </a:p>
      </dgm:t>
    </dgm:pt>
    <dgm:pt modelId="{DCC95F5D-AFE0-4EB6-8CDD-4D9473DD929A}">
      <dgm:prSet phldrT="[Text]" custT="1"/>
      <dgm:spPr/>
      <dgm:t>
        <a:bodyPr/>
        <a:lstStyle/>
        <a:p>
          <a:r>
            <a:rPr lang="en-US" sz="1800" b="1" dirty="0" smtClean="0"/>
            <a:t>Enrollment</a:t>
          </a:r>
          <a:endParaRPr lang="en-US" sz="1800" b="1" dirty="0"/>
        </a:p>
      </dgm:t>
    </dgm:pt>
    <dgm:pt modelId="{D4A7C62C-3ACA-4BBF-BAB1-1E1AAA8EA26F}" type="parTrans" cxnId="{D53F6E8A-E0F1-40A0-827D-AAA638473A1F}">
      <dgm:prSet/>
      <dgm:spPr/>
      <dgm:t>
        <a:bodyPr/>
        <a:lstStyle/>
        <a:p>
          <a:endParaRPr lang="en-US"/>
        </a:p>
      </dgm:t>
    </dgm:pt>
    <dgm:pt modelId="{3D84F193-C414-4549-A577-EFAF1DED16D3}" type="sibTrans" cxnId="{D53F6E8A-E0F1-40A0-827D-AAA638473A1F}">
      <dgm:prSet/>
      <dgm:spPr/>
      <dgm:t>
        <a:bodyPr/>
        <a:lstStyle/>
        <a:p>
          <a:endParaRPr lang="en-US"/>
        </a:p>
      </dgm:t>
    </dgm:pt>
    <dgm:pt modelId="{0C74CF90-427C-4F58-9A77-26B4A2DF1A27}">
      <dgm:prSet phldrT="[Text]"/>
      <dgm:spPr/>
      <dgm:t>
        <a:bodyPr/>
        <a:lstStyle/>
        <a:p>
          <a:r>
            <a:rPr lang="en-US" dirty="0" smtClean="0"/>
            <a:t>Managing faculty workload</a:t>
          </a:r>
          <a:endParaRPr lang="en-US" dirty="0"/>
        </a:p>
      </dgm:t>
    </dgm:pt>
    <dgm:pt modelId="{B69AF4FF-B49A-4BE6-BE24-ECDEE2233057}" type="parTrans" cxnId="{071204A7-66B9-49B3-A667-7EBB04400EC6}">
      <dgm:prSet/>
      <dgm:spPr/>
      <dgm:t>
        <a:bodyPr/>
        <a:lstStyle/>
        <a:p>
          <a:endParaRPr lang="en-US"/>
        </a:p>
      </dgm:t>
    </dgm:pt>
    <dgm:pt modelId="{66DA426A-3136-4446-AB15-4337A548BEAB}" type="sibTrans" cxnId="{071204A7-66B9-49B3-A667-7EBB04400EC6}">
      <dgm:prSet/>
      <dgm:spPr/>
      <dgm:t>
        <a:bodyPr/>
        <a:lstStyle/>
        <a:p>
          <a:endParaRPr lang="en-US"/>
        </a:p>
      </dgm:t>
    </dgm:pt>
    <dgm:pt modelId="{AF09653E-1682-4240-9623-A97CBBD15244}">
      <dgm:prSet phldrT="[Text]"/>
      <dgm:spPr/>
      <dgm:t>
        <a:bodyPr/>
        <a:lstStyle/>
        <a:p>
          <a:r>
            <a:rPr lang="en-US" dirty="0" smtClean="0"/>
            <a:t>Tracking breakeven</a:t>
          </a:r>
          <a:endParaRPr lang="en-US" dirty="0"/>
        </a:p>
      </dgm:t>
    </dgm:pt>
    <dgm:pt modelId="{05794D43-BAD7-4564-B97F-48E1446DDD88}" type="parTrans" cxnId="{72CDD966-299E-489C-9FB6-AEE121493BCB}">
      <dgm:prSet/>
      <dgm:spPr/>
      <dgm:t>
        <a:bodyPr/>
        <a:lstStyle/>
        <a:p>
          <a:endParaRPr lang="en-US"/>
        </a:p>
      </dgm:t>
    </dgm:pt>
    <dgm:pt modelId="{3B961146-23AF-4A0C-865E-263C35924CC2}" type="sibTrans" cxnId="{72CDD966-299E-489C-9FB6-AEE121493BCB}">
      <dgm:prSet/>
      <dgm:spPr/>
      <dgm:t>
        <a:bodyPr/>
        <a:lstStyle/>
        <a:p>
          <a:endParaRPr lang="en-US"/>
        </a:p>
      </dgm:t>
    </dgm:pt>
    <dgm:pt modelId="{C04DDC6D-0F6E-4625-8314-33AC5FF17F10}">
      <dgm:prSet phldrT="[Text]"/>
      <dgm:spPr/>
      <dgm:t>
        <a:bodyPr/>
        <a:lstStyle/>
        <a:p>
          <a:r>
            <a:rPr lang="en-US" dirty="0" smtClean="0"/>
            <a:t>Private courses</a:t>
          </a:r>
          <a:endParaRPr lang="en-US" dirty="0"/>
        </a:p>
      </dgm:t>
    </dgm:pt>
    <dgm:pt modelId="{26D37B0E-6ECF-4473-91F3-ACE4C00E2868}" type="parTrans" cxnId="{B134F5B3-30E6-409D-A332-4C22CA0050CE}">
      <dgm:prSet/>
      <dgm:spPr/>
      <dgm:t>
        <a:bodyPr/>
        <a:lstStyle/>
        <a:p>
          <a:endParaRPr lang="en-US"/>
        </a:p>
      </dgm:t>
    </dgm:pt>
    <dgm:pt modelId="{C85D6F96-5A00-4D19-B7E3-A93BA35463D2}" type="sibTrans" cxnId="{B134F5B3-30E6-409D-A332-4C22CA0050CE}">
      <dgm:prSet/>
      <dgm:spPr/>
      <dgm:t>
        <a:bodyPr/>
        <a:lstStyle/>
        <a:p>
          <a:endParaRPr lang="en-US"/>
        </a:p>
      </dgm:t>
    </dgm:pt>
    <dgm:pt modelId="{8F145D7F-0AD8-4918-B74D-A4F45575C972}">
      <dgm:prSet phldrT="[Text]"/>
      <dgm:spPr/>
      <dgm:t>
        <a:bodyPr/>
        <a:lstStyle/>
        <a:p>
          <a:r>
            <a:rPr lang="en-US" dirty="0" smtClean="0"/>
            <a:t>Employer funded coursework</a:t>
          </a:r>
          <a:endParaRPr lang="en-US" dirty="0"/>
        </a:p>
      </dgm:t>
    </dgm:pt>
    <dgm:pt modelId="{C86CA845-B93A-44E3-A0C6-1473D4BF0199}" type="parTrans" cxnId="{AC895C26-E22A-4222-A345-04E4607FE53E}">
      <dgm:prSet/>
      <dgm:spPr/>
      <dgm:t>
        <a:bodyPr/>
        <a:lstStyle/>
        <a:p>
          <a:endParaRPr lang="en-US"/>
        </a:p>
      </dgm:t>
    </dgm:pt>
    <dgm:pt modelId="{BFBBCD6A-F383-4800-8B71-F4F5A3A2678E}" type="sibTrans" cxnId="{AC895C26-E22A-4222-A345-04E4607FE53E}">
      <dgm:prSet/>
      <dgm:spPr/>
      <dgm:t>
        <a:bodyPr/>
        <a:lstStyle/>
        <a:p>
          <a:endParaRPr lang="en-US"/>
        </a:p>
      </dgm:t>
    </dgm:pt>
    <dgm:pt modelId="{16AD9CCE-159C-497A-A85E-9C3F57B3837C}">
      <dgm:prSet phldrT="[Text]"/>
      <dgm:spPr/>
      <dgm:t>
        <a:bodyPr/>
        <a:lstStyle/>
        <a:p>
          <a:r>
            <a:rPr lang="en-US" dirty="0" smtClean="0"/>
            <a:t>Outbound marketing</a:t>
          </a:r>
          <a:endParaRPr lang="en-US" dirty="0"/>
        </a:p>
      </dgm:t>
    </dgm:pt>
    <dgm:pt modelId="{B39DD7DA-3062-4DF8-A897-24E75C17D21E}" type="parTrans" cxnId="{9FD91038-C5EF-4338-827F-4CFD8E87673F}">
      <dgm:prSet/>
      <dgm:spPr/>
      <dgm:t>
        <a:bodyPr/>
        <a:lstStyle/>
        <a:p>
          <a:endParaRPr lang="en-US"/>
        </a:p>
      </dgm:t>
    </dgm:pt>
    <dgm:pt modelId="{4A5B8FA0-2DCA-4C02-9DD3-33DD24F7ACFD}" type="sibTrans" cxnId="{9FD91038-C5EF-4338-827F-4CFD8E87673F}">
      <dgm:prSet/>
      <dgm:spPr/>
      <dgm:t>
        <a:bodyPr/>
        <a:lstStyle/>
        <a:p>
          <a:endParaRPr lang="en-US"/>
        </a:p>
      </dgm:t>
    </dgm:pt>
    <dgm:pt modelId="{C1D02549-5A1A-4B78-A96B-1743268B232A}">
      <dgm:prSet phldrT="[Text]"/>
      <dgm:spPr/>
      <dgm:t>
        <a:bodyPr/>
        <a:lstStyle/>
        <a:p>
          <a:r>
            <a:rPr lang="en-US" dirty="0" smtClean="0"/>
            <a:t>Dynamic Website</a:t>
          </a:r>
          <a:endParaRPr lang="en-US" dirty="0"/>
        </a:p>
      </dgm:t>
    </dgm:pt>
    <dgm:pt modelId="{946F8765-D8D8-4C48-ADF7-20FCA080370F}" type="parTrans" cxnId="{621AAC49-D84C-464E-A4A2-B42490322A71}">
      <dgm:prSet/>
      <dgm:spPr/>
      <dgm:t>
        <a:bodyPr/>
        <a:lstStyle/>
        <a:p>
          <a:endParaRPr lang="en-US"/>
        </a:p>
      </dgm:t>
    </dgm:pt>
    <dgm:pt modelId="{716182D9-B397-4372-A7FF-761B0D41750C}" type="sibTrans" cxnId="{621AAC49-D84C-464E-A4A2-B42490322A71}">
      <dgm:prSet/>
      <dgm:spPr/>
      <dgm:t>
        <a:bodyPr/>
        <a:lstStyle/>
        <a:p>
          <a:endParaRPr lang="en-US"/>
        </a:p>
      </dgm:t>
    </dgm:pt>
    <dgm:pt modelId="{95E4D724-48D8-4B99-8F7A-207BEED32543}">
      <dgm:prSet phldrT="[Text]"/>
      <dgm:spPr/>
      <dgm:t>
        <a:bodyPr/>
        <a:lstStyle/>
        <a:p>
          <a:r>
            <a:rPr lang="en-US" dirty="0" smtClean="0"/>
            <a:t>Registration / Company can enroll student</a:t>
          </a:r>
          <a:endParaRPr lang="en-US" dirty="0"/>
        </a:p>
      </dgm:t>
    </dgm:pt>
    <dgm:pt modelId="{4FE50BBD-6DB0-462C-9085-C0D0E0C359CF}" type="parTrans" cxnId="{BF8E8FEB-543B-4EE5-9F92-0ECD97E17D1B}">
      <dgm:prSet/>
      <dgm:spPr/>
      <dgm:t>
        <a:bodyPr/>
        <a:lstStyle/>
        <a:p>
          <a:endParaRPr lang="en-US"/>
        </a:p>
      </dgm:t>
    </dgm:pt>
    <dgm:pt modelId="{2AB618A3-BF30-416B-80D7-63E75A2C5F22}" type="sibTrans" cxnId="{BF8E8FEB-543B-4EE5-9F92-0ECD97E17D1B}">
      <dgm:prSet/>
      <dgm:spPr/>
      <dgm:t>
        <a:bodyPr/>
        <a:lstStyle/>
        <a:p>
          <a:endParaRPr lang="en-US"/>
        </a:p>
      </dgm:t>
    </dgm:pt>
    <dgm:pt modelId="{76F474B3-A780-462C-914A-0E88271E9129}">
      <dgm:prSet phldrT="[Text]"/>
      <dgm:spPr/>
      <dgm:t>
        <a:bodyPr/>
        <a:lstStyle/>
        <a:p>
          <a:r>
            <a:rPr lang="en-US" dirty="0" smtClean="0"/>
            <a:t>Billing / Company pre-pays for employee</a:t>
          </a:r>
          <a:endParaRPr lang="en-US" dirty="0"/>
        </a:p>
      </dgm:t>
    </dgm:pt>
    <dgm:pt modelId="{422A74E7-0366-4ACA-AF08-F5847106FB2E}" type="parTrans" cxnId="{2C023284-08E5-4ED8-BFE3-2A4E250AC7BF}">
      <dgm:prSet/>
      <dgm:spPr/>
      <dgm:t>
        <a:bodyPr/>
        <a:lstStyle/>
        <a:p>
          <a:endParaRPr lang="en-US"/>
        </a:p>
      </dgm:t>
    </dgm:pt>
    <dgm:pt modelId="{34571810-E393-4C22-B585-B9EEF8DA4675}" type="sibTrans" cxnId="{2C023284-08E5-4ED8-BFE3-2A4E250AC7BF}">
      <dgm:prSet/>
      <dgm:spPr/>
      <dgm:t>
        <a:bodyPr/>
        <a:lstStyle/>
        <a:p>
          <a:endParaRPr lang="en-US"/>
        </a:p>
      </dgm:t>
    </dgm:pt>
    <dgm:pt modelId="{40C7649A-5485-45D0-8D36-B9653E85D1BD}">
      <dgm:prSet phldrT="[Text]"/>
      <dgm:spPr/>
      <dgm:t>
        <a:bodyPr/>
        <a:lstStyle/>
        <a:p>
          <a:r>
            <a:rPr lang="en-US" dirty="0" smtClean="0"/>
            <a:t>Cross-sell / up-sell opportunities</a:t>
          </a:r>
          <a:endParaRPr lang="en-US" dirty="0"/>
        </a:p>
      </dgm:t>
    </dgm:pt>
    <dgm:pt modelId="{ED22969D-F2C3-476E-85F3-604AC179DA64}" type="parTrans" cxnId="{616CE79C-5F49-45A0-BB6E-64DDA1F355AD}">
      <dgm:prSet/>
      <dgm:spPr/>
      <dgm:t>
        <a:bodyPr/>
        <a:lstStyle/>
        <a:p>
          <a:endParaRPr lang="en-US"/>
        </a:p>
      </dgm:t>
    </dgm:pt>
    <dgm:pt modelId="{709A8D69-2D96-47F3-817E-677EB279C3E8}" type="sibTrans" cxnId="{616CE79C-5F49-45A0-BB6E-64DDA1F355AD}">
      <dgm:prSet/>
      <dgm:spPr/>
      <dgm:t>
        <a:bodyPr/>
        <a:lstStyle/>
        <a:p>
          <a:endParaRPr lang="en-US"/>
        </a:p>
      </dgm:t>
    </dgm:pt>
    <dgm:pt modelId="{4FC1967D-C51E-40D6-A1B5-BD10929E7E91}">
      <dgm:prSet phldrT="[Text]"/>
      <dgm:spPr/>
      <dgm:t>
        <a:bodyPr/>
        <a:lstStyle/>
        <a:p>
          <a:r>
            <a:rPr lang="en-US" dirty="0" smtClean="0"/>
            <a:t>Custom attributes for each course type</a:t>
          </a:r>
          <a:endParaRPr lang="en-US" dirty="0"/>
        </a:p>
      </dgm:t>
    </dgm:pt>
    <dgm:pt modelId="{08EE4686-E24D-4ACA-BD8B-F946577CF7B0}" type="parTrans" cxnId="{5E3F2243-302E-423E-8AEB-C46CF2442014}">
      <dgm:prSet/>
      <dgm:spPr/>
      <dgm:t>
        <a:bodyPr/>
        <a:lstStyle/>
        <a:p>
          <a:endParaRPr lang="en-US"/>
        </a:p>
      </dgm:t>
    </dgm:pt>
    <dgm:pt modelId="{8B4B9764-7B15-405F-A408-1D5A6686FF8C}" type="sibTrans" cxnId="{5E3F2243-302E-423E-8AEB-C46CF2442014}">
      <dgm:prSet/>
      <dgm:spPr/>
      <dgm:t>
        <a:bodyPr/>
        <a:lstStyle/>
        <a:p>
          <a:endParaRPr lang="en-US"/>
        </a:p>
      </dgm:t>
    </dgm:pt>
    <dgm:pt modelId="{9A8EFDC3-8AA9-46C8-8F25-8DDE2CFAB739}">
      <dgm:prSet phldrT="[Text]" custT="1"/>
      <dgm:spPr/>
      <dgm:t>
        <a:bodyPr/>
        <a:lstStyle/>
        <a:p>
          <a:r>
            <a:rPr lang="en-US" sz="1800" b="1" dirty="0" smtClean="0"/>
            <a:t>Completion</a:t>
          </a:r>
        </a:p>
      </dgm:t>
    </dgm:pt>
    <dgm:pt modelId="{083C3EC4-724B-4524-A2B8-53162C391F92}" type="parTrans" cxnId="{F685E36C-A41C-46DD-B1F3-010A7355F76C}">
      <dgm:prSet/>
      <dgm:spPr/>
      <dgm:t>
        <a:bodyPr/>
        <a:lstStyle/>
        <a:p>
          <a:endParaRPr lang="en-US"/>
        </a:p>
      </dgm:t>
    </dgm:pt>
    <dgm:pt modelId="{E290BFA1-71E1-4725-A0AE-F91595FF1DB7}" type="sibTrans" cxnId="{F685E36C-A41C-46DD-B1F3-010A7355F76C}">
      <dgm:prSet/>
      <dgm:spPr/>
      <dgm:t>
        <a:bodyPr/>
        <a:lstStyle/>
        <a:p>
          <a:endParaRPr lang="en-US"/>
        </a:p>
      </dgm:t>
    </dgm:pt>
    <dgm:pt modelId="{553DA0A4-A094-4DED-A0D9-2C48B21A18C5}">
      <dgm:prSet phldrT="[Text]"/>
      <dgm:spPr/>
      <dgm:t>
        <a:bodyPr/>
        <a:lstStyle/>
        <a:p>
          <a:r>
            <a:rPr lang="en-US" dirty="0" smtClean="0"/>
            <a:t>Issue certificate</a:t>
          </a:r>
        </a:p>
      </dgm:t>
    </dgm:pt>
    <dgm:pt modelId="{F0B35898-399C-4594-824A-200CA63A4986}" type="parTrans" cxnId="{72E99F94-74E8-4EA1-B3E8-59CA2CF3BFA1}">
      <dgm:prSet/>
      <dgm:spPr/>
      <dgm:t>
        <a:bodyPr/>
        <a:lstStyle/>
        <a:p>
          <a:endParaRPr lang="en-US"/>
        </a:p>
      </dgm:t>
    </dgm:pt>
    <dgm:pt modelId="{FED84E7C-9942-4AFC-A255-031FB8AAB45A}" type="sibTrans" cxnId="{72E99F94-74E8-4EA1-B3E8-59CA2CF3BFA1}">
      <dgm:prSet/>
      <dgm:spPr/>
      <dgm:t>
        <a:bodyPr/>
        <a:lstStyle/>
        <a:p>
          <a:endParaRPr lang="en-US"/>
        </a:p>
      </dgm:t>
    </dgm:pt>
    <dgm:pt modelId="{B19C3DBD-4C5F-43CC-B504-81A2E445C123}">
      <dgm:prSet/>
      <dgm:spPr/>
      <dgm:t>
        <a:bodyPr/>
        <a:lstStyle/>
        <a:p>
          <a:r>
            <a:rPr lang="en-US" smtClean="0"/>
            <a:t>Market next course</a:t>
          </a:r>
          <a:endParaRPr lang="en-US" dirty="0"/>
        </a:p>
      </dgm:t>
    </dgm:pt>
    <dgm:pt modelId="{26DCF8C2-F179-40F1-AFF9-7056CE0505C8}" type="parTrans" cxnId="{F070CB00-50F6-482C-A3F8-5A78C707F567}">
      <dgm:prSet/>
      <dgm:spPr/>
      <dgm:t>
        <a:bodyPr/>
        <a:lstStyle/>
        <a:p>
          <a:endParaRPr lang="en-US"/>
        </a:p>
      </dgm:t>
    </dgm:pt>
    <dgm:pt modelId="{1D06CFFB-D6DA-4907-AFEE-75C2E28216BD}" type="sibTrans" cxnId="{F070CB00-50F6-482C-A3F8-5A78C707F567}">
      <dgm:prSet/>
      <dgm:spPr/>
      <dgm:t>
        <a:bodyPr/>
        <a:lstStyle/>
        <a:p>
          <a:endParaRPr lang="en-US"/>
        </a:p>
      </dgm:t>
    </dgm:pt>
    <dgm:pt modelId="{89D29C1C-A91B-4214-8A27-D4F6AF0556A7}">
      <dgm:prSet/>
      <dgm:spPr/>
      <dgm:t>
        <a:bodyPr/>
        <a:lstStyle/>
        <a:p>
          <a:r>
            <a:rPr lang="en-US" dirty="0" smtClean="0"/>
            <a:t>Company notification </a:t>
          </a:r>
          <a:endParaRPr lang="en-US" dirty="0"/>
        </a:p>
      </dgm:t>
    </dgm:pt>
    <dgm:pt modelId="{2FDE0CE7-9DAD-4821-8AFE-95EC3EFDC5E2}" type="parTrans" cxnId="{46F0D0A7-7C5F-471C-83E4-ADA9141D3C7A}">
      <dgm:prSet/>
      <dgm:spPr/>
      <dgm:t>
        <a:bodyPr/>
        <a:lstStyle/>
        <a:p>
          <a:endParaRPr lang="en-US"/>
        </a:p>
      </dgm:t>
    </dgm:pt>
    <dgm:pt modelId="{562E2835-BA2A-45E7-AEC5-CEA139904124}" type="sibTrans" cxnId="{46F0D0A7-7C5F-471C-83E4-ADA9141D3C7A}">
      <dgm:prSet/>
      <dgm:spPr/>
      <dgm:t>
        <a:bodyPr/>
        <a:lstStyle/>
        <a:p>
          <a:endParaRPr lang="en-US"/>
        </a:p>
      </dgm:t>
    </dgm:pt>
    <dgm:pt modelId="{09F221C0-B5EB-41E8-BFBF-E4923307A4EA}">
      <dgm:prSet/>
      <dgm:spPr/>
      <dgm:t>
        <a:bodyPr/>
        <a:lstStyle/>
        <a:p>
          <a:r>
            <a:rPr lang="en-US" smtClean="0"/>
            <a:t>Attendance tracking</a:t>
          </a:r>
          <a:endParaRPr lang="en-US" dirty="0"/>
        </a:p>
      </dgm:t>
    </dgm:pt>
    <dgm:pt modelId="{E49BC065-1114-4967-AEAC-243243BE9FE5}" type="parTrans" cxnId="{E8F77281-30FE-49EE-8A5C-D01775B77939}">
      <dgm:prSet/>
      <dgm:spPr/>
      <dgm:t>
        <a:bodyPr/>
        <a:lstStyle/>
        <a:p>
          <a:endParaRPr lang="en-US"/>
        </a:p>
      </dgm:t>
    </dgm:pt>
    <dgm:pt modelId="{A3EFD2A3-07EA-41B3-A349-E75F588B3E67}" type="sibTrans" cxnId="{E8F77281-30FE-49EE-8A5C-D01775B77939}">
      <dgm:prSet/>
      <dgm:spPr/>
      <dgm:t>
        <a:bodyPr/>
        <a:lstStyle/>
        <a:p>
          <a:endParaRPr lang="en-US"/>
        </a:p>
      </dgm:t>
    </dgm:pt>
    <dgm:pt modelId="{269DA990-507B-4AB4-913D-62BAF807D59C}">
      <dgm:prSet/>
      <dgm:spPr/>
      <dgm:t>
        <a:bodyPr/>
        <a:lstStyle/>
        <a:p>
          <a:r>
            <a:rPr lang="en-US" smtClean="0"/>
            <a:t>Grading</a:t>
          </a:r>
          <a:endParaRPr lang="en-US" dirty="0"/>
        </a:p>
      </dgm:t>
    </dgm:pt>
    <dgm:pt modelId="{2B55B66F-0F98-4646-90E0-CA89EE9D0B74}" type="parTrans" cxnId="{AF501A00-BB27-4F31-BA0A-85072229A21D}">
      <dgm:prSet/>
      <dgm:spPr/>
      <dgm:t>
        <a:bodyPr/>
        <a:lstStyle/>
        <a:p>
          <a:endParaRPr lang="en-US"/>
        </a:p>
      </dgm:t>
    </dgm:pt>
    <dgm:pt modelId="{925473DE-E2D7-4F42-A8A3-C092619EE44B}" type="sibTrans" cxnId="{AF501A00-BB27-4F31-BA0A-85072229A21D}">
      <dgm:prSet/>
      <dgm:spPr/>
      <dgm:t>
        <a:bodyPr/>
        <a:lstStyle/>
        <a:p>
          <a:endParaRPr lang="en-US"/>
        </a:p>
      </dgm:t>
    </dgm:pt>
    <dgm:pt modelId="{C8F5739C-60FB-4266-89BD-7089D3C64C2A}">
      <dgm:prSet custT="1"/>
      <dgm:spPr/>
      <dgm:t>
        <a:bodyPr/>
        <a:lstStyle/>
        <a:p>
          <a:r>
            <a:rPr lang="en-US" sz="1800" b="1" dirty="0" smtClean="0"/>
            <a:t>SIS Integration</a:t>
          </a:r>
        </a:p>
      </dgm:t>
    </dgm:pt>
    <dgm:pt modelId="{CC629EF0-04CD-491B-A1DC-5849028EAAD5}" type="parTrans" cxnId="{951D73C5-A360-4555-8005-325125B8788F}">
      <dgm:prSet/>
      <dgm:spPr/>
      <dgm:t>
        <a:bodyPr/>
        <a:lstStyle/>
        <a:p>
          <a:endParaRPr lang="en-US"/>
        </a:p>
      </dgm:t>
    </dgm:pt>
    <dgm:pt modelId="{A5881BD9-EEA9-4410-987B-2E84B5E936EB}" type="sibTrans" cxnId="{951D73C5-A360-4555-8005-325125B8788F}">
      <dgm:prSet/>
      <dgm:spPr/>
      <dgm:t>
        <a:bodyPr/>
        <a:lstStyle/>
        <a:p>
          <a:endParaRPr lang="en-US"/>
        </a:p>
      </dgm:t>
    </dgm:pt>
    <dgm:pt modelId="{7D702A9B-9D2D-46A5-80BE-9C4778336CA4}">
      <dgm:prSet/>
      <dgm:spPr/>
      <dgm:t>
        <a:bodyPr/>
        <a:lstStyle/>
        <a:p>
          <a:r>
            <a:rPr lang="en-US" dirty="0" smtClean="0"/>
            <a:t>For-credit SIS is system of record</a:t>
          </a:r>
        </a:p>
      </dgm:t>
    </dgm:pt>
    <dgm:pt modelId="{E809B3BB-7384-4A4B-A53C-F10B1DE8A3DC}" type="parTrans" cxnId="{95FD7CED-B15B-47E6-AF51-E08AA93D2F9F}">
      <dgm:prSet/>
      <dgm:spPr/>
      <dgm:t>
        <a:bodyPr/>
        <a:lstStyle/>
        <a:p>
          <a:endParaRPr lang="en-US"/>
        </a:p>
      </dgm:t>
    </dgm:pt>
    <dgm:pt modelId="{E8C212E1-515C-4B51-9EC5-CE4057A1E52E}" type="sibTrans" cxnId="{95FD7CED-B15B-47E6-AF51-E08AA93D2F9F}">
      <dgm:prSet/>
      <dgm:spPr/>
      <dgm:t>
        <a:bodyPr/>
        <a:lstStyle/>
        <a:p>
          <a:endParaRPr lang="en-US"/>
        </a:p>
      </dgm:t>
    </dgm:pt>
    <dgm:pt modelId="{5024A840-504C-45D5-862C-CC36D8027F66}">
      <dgm:prSet/>
      <dgm:spPr/>
      <dgm:t>
        <a:bodyPr/>
        <a:lstStyle/>
        <a:p>
          <a:r>
            <a:rPr lang="en-US" smtClean="0"/>
            <a:t>Update catalog, grades and faculty workload</a:t>
          </a:r>
          <a:endParaRPr lang="en-US" dirty="0"/>
        </a:p>
      </dgm:t>
    </dgm:pt>
    <dgm:pt modelId="{2F7BF049-559B-4092-8BB1-255E93AF9540}" type="parTrans" cxnId="{6F4DF1B3-AE98-49EE-821F-EB7BF4167BA8}">
      <dgm:prSet/>
      <dgm:spPr/>
      <dgm:t>
        <a:bodyPr/>
        <a:lstStyle/>
        <a:p>
          <a:endParaRPr lang="en-US"/>
        </a:p>
      </dgm:t>
    </dgm:pt>
    <dgm:pt modelId="{1A82EE62-2819-43EF-AD83-2FD7AEB8B23E}" type="sibTrans" cxnId="{6F4DF1B3-AE98-49EE-821F-EB7BF4167BA8}">
      <dgm:prSet/>
      <dgm:spPr/>
      <dgm:t>
        <a:bodyPr/>
        <a:lstStyle/>
        <a:p>
          <a:endParaRPr lang="en-US"/>
        </a:p>
      </dgm:t>
    </dgm:pt>
    <dgm:pt modelId="{4CB7A847-83B5-428A-B16C-DAEA904D5224}">
      <dgm:prSet/>
      <dgm:spPr/>
      <dgm:t>
        <a:bodyPr/>
        <a:lstStyle/>
        <a:p>
          <a:r>
            <a:rPr lang="en-US" smtClean="0"/>
            <a:t>Finance</a:t>
          </a:r>
          <a:endParaRPr lang="en-US" dirty="0"/>
        </a:p>
      </dgm:t>
    </dgm:pt>
    <dgm:pt modelId="{CA4C71CC-1A83-442E-A85F-7150800434C9}" type="parTrans" cxnId="{7FA550AE-229A-409A-9660-C66C92E70D76}">
      <dgm:prSet/>
      <dgm:spPr/>
      <dgm:t>
        <a:bodyPr/>
        <a:lstStyle/>
        <a:p>
          <a:endParaRPr lang="en-US"/>
        </a:p>
      </dgm:t>
    </dgm:pt>
    <dgm:pt modelId="{A6CE4D08-3132-4C07-B76C-FB75A2E1D113}" type="sibTrans" cxnId="{7FA550AE-229A-409A-9660-C66C92E70D76}">
      <dgm:prSet/>
      <dgm:spPr/>
      <dgm:t>
        <a:bodyPr/>
        <a:lstStyle/>
        <a:p>
          <a:endParaRPr lang="en-US"/>
        </a:p>
      </dgm:t>
    </dgm:pt>
    <dgm:pt modelId="{0D6823D3-4161-4359-981E-D87119F04DCA}">
      <dgm:prSet/>
      <dgm:spPr/>
      <dgm:t>
        <a:bodyPr/>
        <a:lstStyle/>
        <a:p>
          <a:endParaRPr lang="en-US" dirty="0" smtClean="0"/>
        </a:p>
      </dgm:t>
    </dgm:pt>
    <dgm:pt modelId="{E849CAA9-1217-4106-BE51-3382FB9B2B85}" type="parTrans" cxnId="{72DDB569-EA36-4E2B-9841-FA86E5D4F7EE}">
      <dgm:prSet/>
      <dgm:spPr/>
      <dgm:t>
        <a:bodyPr/>
        <a:lstStyle/>
        <a:p>
          <a:endParaRPr lang="en-US"/>
        </a:p>
      </dgm:t>
    </dgm:pt>
    <dgm:pt modelId="{5BA64321-24A2-49C6-9576-4FB01D886BB5}" type="sibTrans" cxnId="{72DDB569-EA36-4E2B-9841-FA86E5D4F7EE}">
      <dgm:prSet/>
      <dgm:spPr/>
      <dgm:t>
        <a:bodyPr/>
        <a:lstStyle/>
        <a:p>
          <a:endParaRPr lang="en-US"/>
        </a:p>
      </dgm:t>
    </dgm:pt>
    <dgm:pt modelId="{5F69785E-06A6-4365-8A16-40BBE196D923}" type="pres">
      <dgm:prSet presAssocID="{76699FDD-B2CC-45B0-8B43-155DE5D1AF25}" presName="linear" presStyleCnt="0">
        <dgm:presLayoutVars>
          <dgm:dir/>
          <dgm:animLvl val="lvl"/>
          <dgm:resizeHandles val="exact"/>
        </dgm:presLayoutVars>
      </dgm:prSet>
      <dgm:spPr/>
      <dgm:t>
        <a:bodyPr/>
        <a:lstStyle/>
        <a:p>
          <a:endParaRPr lang="en-US"/>
        </a:p>
      </dgm:t>
    </dgm:pt>
    <dgm:pt modelId="{773480E4-BCF3-4133-B693-62526F3796E2}" type="pres">
      <dgm:prSet presAssocID="{3978AC26-B491-43B1-9CD8-9D4C993425D4}" presName="parentLin" presStyleCnt="0"/>
      <dgm:spPr/>
    </dgm:pt>
    <dgm:pt modelId="{E45AF3A7-492E-444C-9957-966EF5CFA197}" type="pres">
      <dgm:prSet presAssocID="{3978AC26-B491-43B1-9CD8-9D4C993425D4}" presName="parentLeftMargin" presStyleLbl="node1" presStyleIdx="0" presStyleCnt="5"/>
      <dgm:spPr/>
      <dgm:t>
        <a:bodyPr/>
        <a:lstStyle/>
        <a:p>
          <a:endParaRPr lang="en-US"/>
        </a:p>
      </dgm:t>
    </dgm:pt>
    <dgm:pt modelId="{945C014C-A49E-4FC8-90A5-C83FB811A15D}" type="pres">
      <dgm:prSet presAssocID="{3978AC26-B491-43B1-9CD8-9D4C993425D4}" presName="parentText" presStyleLbl="node1" presStyleIdx="0" presStyleCnt="5">
        <dgm:presLayoutVars>
          <dgm:chMax val="0"/>
          <dgm:bulletEnabled val="1"/>
        </dgm:presLayoutVars>
      </dgm:prSet>
      <dgm:spPr/>
      <dgm:t>
        <a:bodyPr/>
        <a:lstStyle/>
        <a:p>
          <a:endParaRPr lang="en-US"/>
        </a:p>
      </dgm:t>
    </dgm:pt>
    <dgm:pt modelId="{2DBD4A96-861D-4A93-8C0D-EE65072DA296}" type="pres">
      <dgm:prSet presAssocID="{3978AC26-B491-43B1-9CD8-9D4C993425D4}" presName="negativeSpace" presStyleCnt="0"/>
      <dgm:spPr/>
    </dgm:pt>
    <dgm:pt modelId="{E83807FC-4FA7-4673-8EB5-273FE5C6E8E5}" type="pres">
      <dgm:prSet presAssocID="{3978AC26-B491-43B1-9CD8-9D4C993425D4}" presName="childText" presStyleLbl="conFgAcc1" presStyleIdx="0" presStyleCnt="5">
        <dgm:presLayoutVars>
          <dgm:bulletEnabled val="1"/>
        </dgm:presLayoutVars>
      </dgm:prSet>
      <dgm:spPr/>
      <dgm:t>
        <a:bodyPr/>
        <a:lstStyle/>
        <a:p>
          <a:endParaRPr lang="en-US"/>
        </a:p>
      </dgm:t>
    </dgm:pt>
    <dgm:pt modelId="{A2CA7E78-E9B4-49AE-91C6-68EB197163A4}" type="pres">
      <dgm:prSet presAssocID="{21CC9714-CCF3-4FA2-BDA0-A03CC366B8F5}" presName="spaceBetweenRectangles" presStyleCnt="0"/>
      <dgm:spPr/>
    </dgm:pt>
    <dgm:pt modelId="{507A91E9-5288-47D2-8FB1-E1FA5A7B2686}" type="pres">
      <dgm:prSet presAssocID="{835D1FEF-C329-4BD6-AC3B-0E58EF714D1F}" presName="parentLin" presStyleCnt="0"/>
      <dgm:spPr/>
    </dgm:pt>
    <dgm:pt modelId="{23B32C34-463C-4B75-82A8-3A470158EBC2}" type="pres">
      <dgm:prSet presAssocID="{835D1FEF-C329-4BD6-AC3B-0E58EF714D1F}" presName="parentLeftMargin" presStyleLbl="node1" presStyleIdx="0" presStyleCnt="5"/>
      <dgm:spPr/>
      <dgm:t>
        <a:bodyPr/>
        <a:lstStyle/>
        <a:p>
          <a:endParaRPr lang="en-US"/>
        </a:p>
      </dgm:t>
    </dgm:pt>
    <dgm:pt modelId="{084D1E84-E5B6-46C4-9074-BE4DB91B3AC8}" type="pres">
      <dgm:prSet presAssocID="{835D1FEF-C329-4BD6-AC3B-0E58EF714D1F}" presName="parentText" presStyleLbl="node1" presStyleIdx="1" presStyleCnt="5">
        <dgm:presLayoutVars>
          <dgm:chMax val="0"/>
          <dgm:bulletEnabled val="1"/>
        </dgm:presLayoutVars>
      </dgm:prSet>
      <dgm:spPr/>
      <dgm:t>
        <a:bodyPr/>
        <a:lstStyle/>
        <a:p>
          <a:endParaRPr lang="en-US"/>
        </a:p>
      </dgm:t>
    </dgm:pt>
    <dgm:pt modelId="{2BF2AD43-1358-40F0-8D82-BB2189DD9375}" type="pres">
      <dgm:prSet presAssocID="{835D1FEF-C329-4BD6-AC3B-0E58EF714D1F}" presName="negativeSpace" presStyleCnt="0"/>
      <dgm:spPr/>
    </dgm:pt>
    <dgm:pt modelId="{FE3830D3-65F4-4207-8286-B546061DA783}" type="pres">
      <dgm:prSet presAssocID="{835D1FEF-C329-4BD6-AC3B-0E58EF714D1F}" presName="childText" presStyleLbl="conFgAcc1" presStyleIdx="1" presStyleCnt="5">
        <dgm:presLayoutVars>
          <dgm:bulletEnabled val="1"/>
        </dgm:presLayoutVars>
      </dgm:prSet>
      <dgm:spPr/>
      <dgm:t>
        <a:bodyPr/>
        <a:lstStyle/>
        <a:p>
          <a:endParaRPr lang="en-US"/>
        </a:p>
      </dgm:t>
    </dgm:pt>
    <dgm:pt modelId="{242F4637-BAA6-49A8-BBB6-8604ADA3B40C}" type="pres">
      <dgm:prSet presAssocID="{365062B9-4006-415B-B287-8E601DAB5008}" presName="spaceBetweenRectangles" presStyleCnt="0"/>
      <dgm:spPr/>
    </dgm:pt>
    <dgm:pt modelId="{3B7F4588-2DD3-4FF4-803D-425E40947E60}" type="pres">
      <dgm:prSet presAssocID="{DCC95F5D-AFE0-4EB6-8CDD-4D9473DD929A}" presName="parentLin" presStyleCnt="0"/>
      <dgm:spPr/>
    </dgm:pt>
    <dgm:pt modelId="{F3D17A2E-39F6-4A55-B1B0-9FF51567C29E}" type="pres">
      <dgm:prSet presAssocID="{DCC95F5D-AFE0-4EB6-8CDD-4D9473DD929A}" presName="parentLeftMargin" presStyleLbl="node1" presStyleIdx="1" presStyleCnt="5"/>
      <dgm:spPr/>
      <dgm:t>
        <a:bodyPr/>
        <a:lstStyle/>
        <a:p>
          <a:endParaRPr lang="en-US"/>
        </a:p>
      </dgm:t>
    </dgm:pt>
    <dgm:pt modelId="{04C094A3-8AC7-44BA-82C5-D0B0C41AAEAC}" type="pres">
      <dgm:prSet presAssocID="{DCC95F5D-AFE0-4EB6-8CDD-4D9473DD929A}" presName="parentText" presStyleLbl="node1" presStyleIdx="2" presStyleCnt="5">
        <dgm:presLayoutVars>
          <dgm:chMax val="0"/>
          <dgm:bulletEnabled val="1"/>
        </dgm:presLayoutVars>
      </dgm:prSet>
      <dgm:spPr/>
      <dgm:t>
        <a:bodyPr/>
        <a:lstStyle/>
        <a:p>
          <a:endParaRPr lang="en-US"/>
        </a:p>
      </dgm:t>
    </dgm:pt>
    <dgm:pt modelId="{85C45C74-3F1F-4A20-8AC2-E130491F3E9B}" type="pres">
      <dgm:prSet presAssocID="{DCC95F5D-AFE0-4EB6-8CDD-4D9473DD929A}" presName="negativeSpace" presStyleCnt="0"/>
      <dgm:spPr/>
    </dgm:pt>
    <dgm:pt modelId="{5997CD55-5B75-4AE0-B0F8-9B2323E033BF}" type="pres">
      <dgm:prSet presAssocID="{DCC95F5D-AFE0-4EB6-8CDD-4D9473DD929A}" presName="childText" presStyleLbl="conFgAcc1" presStyleIdx="2" presStyleCnt="5">
        <dgm:presLayoutVars>
          <dgm:bulletEnabled val="1"/>
        </dgm:presLayoutVars>
      </dgm:prSet>
      <dgm:spPr/>
      <dgm:t>
        <a:bodyPr/>
        <a:lstStyle/>
        <a:p>
          <a:endParaRPr lang="en-US"/>
        </a:p>
      </dgm:t>
    </dgm:pt>
    <dgm:pt modelId="{9ECBD63E-AF06-4359-9C60-7778AD9AB13C}" type="pres">
      <dgm:prSet presAssocID="{3D84F193-C414-4549-A577-EFAF1DED16D3}" presName="spaceBetweenRectangles" presStyleCnt="0"/>
      <dgm:spPr/>
    </dgm:pt>
    <dgm:pt modelId="{10310E4B-C3D8-4BF8-B52F-7D437B618004}" type="pres">
      <dgm:prSet presAssocID="{9A8EFDC3-8AA9-46C8-8F25-8DDE2CFAB739}" presName="parentLin" presStyleCnt="0"/>
      <dgm:spPr/>
    </dgm:pt>
    <dgm:pt modelId="{7F5BED65-47A7-4CF0-816A-B5B107964C8E}" type="pres">
      <dgm:prSet presAssocID="{9A8EFDC3-8AA9-46C8-8F25-8DDE2CFAB739}" presName="parentLeftMargin" presStyleLbl="node1" presStyleIdx="2" presStyleCnt="5"/>
      <dgm:spPr/>
      <dgm:t>
        <a:bodyPr/>
        <a:lstStyle/>
        <a:p>
          <a:endParaRPr lang="en-US"/>
        </a:p>
      </dgm:t>
    </dgm:pt>
    <dgm:pt modelId="{2939E4C4-0719-456C-9AF7-958F338EEE8C}" type="pres">
      <dgm:prSet presAssocID="{9A8EFDC3-8AA9-46C8-8F25-8DDE2CFAB739}" presName="parentText" presStyleLbl="node1" presStyleIdx="3" presStyleCnt="5">
        <dgm:presLayoutVars>
          <dgm:chMax val="0"/>
          <dgm:bulletEnabled val="1"/>
        </dgm:presLayoutVars>
      </dgm:prSet>
      <dgm:spPr/>
      <dgm:t>
        <a:bodyPr/>
        <a:lstStyle/>
        <a:p>
          <a:endParaRPr lang="en-US"/>
        </a:p>
      </dgm:t>
    </dgm:pt>
    <dgm:pt modelId="{6456B352-5B21-4551-9E41-91570BBE9707}" type="pres">
      <dgm:prSet presAssocID="{9A8EFDC3-8AA9-46C8-8F25-8DDE2CFAB739}" presName="negativeSpace" presStyleCnt="0"/>
      <dgm:spPr/>
    </dgm:pt>
    <dgm:pt modelId="{3D098094-A9B5-440B-ACF8-EDCBAA54ABE3}" type="pres">
      <dgm:prSet presAssocID="{9A8EFDC3-8AA9-46C8-8F25-8DDE2CFAB739}" presName="childText" presStyleLbl="conFgAcc1" presStyleIdx="3" presStyleCnt="5">
        <dgm:presLayoutVars>
          <dgm:bulletEnabled val="1"/>
        </dgm:presLayoutVars>
      </dgm:prSet>
      <dgm:spPr/>
      <dgm:t>
        <a:bodyPr/>
        <a:lstStyle/>
        <a:p>
          <a:endParaRPr lang="en-US"/>
        </a:p>
      </dgm:t>
    </dgm:pt>
    <dgm:pt modelId="{572C1B4B-5FF4-4BD3-AF69-CB3199E0FA7A}" type="pres">
      <dgm:prSet presAssocID="{E290BFA1-71E1-4725-A0AE-F91595FF1DB7}" presName="spaceBetweenRectangles" presStyleCnt="0"/>
      <dgm:spPr/>
    </dgm:pt>
    <dgm:pt modelId="{19BCBAB0-6CCD-4692-9E65-B3555E69404E}" type="pres">
      <dgm:prSet presAssocID="{C8F5739C-60FB-4266-89BD-7089D3C64C2A}" presName="parentLin" presStyleCnt="0"/>
      <dgm:spPr/>
    </dgm:pt>
    <dgm:pt modelId="{CBD05F13-5BCE-4299-94F4-A5499BB67BCB}" type="pres">
      <dgm:prSet presAssocID="{C8F5739C-60FB-4266-89BD-7089D3C64C2A}" presName="parentLeftMargin" presStyleLbl="node1" presStyleIdx="3" presStyleCnt="5"/>
      <dgm:spPr/>
      <dgm:t>
        <a:bodyPr/>
        <a:lstStyle/>
        <a:p>
          <a:endParaRPr lang="en-US"/>
        </a:p>
      </dgm:t>
    </dgm:pt>
    <dgm:pt modelId="{BB3E09DD-06C0-4E27-B56D-EAE624104664}" type="pres">
      <dgm:prSet presAssocID="{C8F5739C-60FB-4266-89BD-7089D3C64C2A}" presName="parentText" presStyleLbl="node1" presStyleIdx="4" presStyleCnt="5">
        <dgm:presLayoutVars>
          <dgm:chMax val="0"/>
          <dgm:bulletEnabled val="1"/>
        </dgm:presLayoutVars>
      </dgm:prSet>
      <dgm:spPr/>
      <dgm:t>
        <a:bodyPr/>
        <a:lstStyle/>
        <a:p>
          <a:endParaRPr lang="en-US"/>
        </a:p>
      </dgm:t>
    </dgm:pt>
    <dgm:pt modelId="{5AE7DF67-6208-40F1-AC69-28A8CDED39D4}" type="pres">
      <dgm:prSet presAssocID="{C8F5739C-60FB-4266-89BD-7089D3C64C2A}" presName="negativeSpace" presStyleCnt="0"/>
      <dgm:spPr/>
    </dgm:pt>
    <dgm:pt modelId="{33864B93-A06F-4707-A43E-3FF72F5E8D8E}" type="pres">
      <dgm:prSet presAssocID="{C8F5739C-60FB-4266-89BD-7089D3C64C2A}" presName="childText" presStyleLbl="conFgAcc1" presStyleIdx="4" presStyleCnt="5">
        <dgm:presLayoutVars>
          <dgm:bulletEnabled val="1"/>
        </dgm:presLayoutVars>
      </dgm:prSet>
      <dgm:spPr/>
      <dgm:t>
        <a:bodyPr/>
        <a:lstStyle/>
        <a:p>
          <a:endParaRPr lang="en-US"/>
        </a:p>
      </dgm:t>
    </dgm:pt>
  </dgm:ptLst>
  <dgm:cxnLst>
    <dgm:cxn modelId="{1C9476F0-1C14-4C79-AB34-926B21E7E624}" type="presOf" srcId="{C1D02549-5A1A-4B78-A96B-1743268B232A}" destId="{FE3830D3-65F4-4207-8286-B546061DA783}" srcOrd="0" destOrd="1" presId="urn:microsoft.com/office/officeart/2005/8/layout/list1"/>
    <dgm:cxn modelId="{91962B41-247C-4C91-95BE-BC8FB3B82829}" type="presOf" srcId="{835D1FEF-C329-4BD6-AC3B-0E58EF714D1F}" destId="{084D1E84-E5B6-46C4-9074-BE4DB91B3AC8}" srcOrd="1" destOrd="0" presId="urn:microsoft.com/office/officeart/2005/8/layout/list1"/>
    <dgm:cxn modelId="{40EAAC32-93B5-4D11-9C93-C22AC1F51C8D}" type="presOf" srcId="{DCC95F5D-AFE0-4EB6-8CDD-4D9473DD929A}" destId="{F3D17A2E-39F6-4A55-B1B0-9FF51567C29E}" srcOrd="0" destOrd="0" presId="urn:microsoft.com/office/officeart/2005/8/layout/list1"/>
    <dgm:cxn modelId="{AF501A00-BB27-4F31-BA0A-85072229A21D}" srcId="{9A8EFDC3-8AA9-46C8-8F25-8DDE2CFAB739}" destId="{269DA990-507B-4AB4-913D-62BAF807D59C}" srcOrd="4" destOrd="0" parTransId="{2B55B66F-0F98-4646-90E0-CA89EE9D0B74}" sibTransId="{925473DE-E2D7-4F42-A8A3-C092619EE44B}"/>
    <dgm:cxn modelId="{14C965A2-767F-4903-A502-7B6606A0A83F}" type="presOf" srcId="{9A8EFDC3-8AA9-46C8-8F25-8DDE2CFAB739}" destId="{7F5BED65-47A7-4CF0-816A-B5B107964C8E}" srcOrd="0" destOrd="0" presId="urn:microsoft.com/office/officeart/2005/8/layout/list1"/>
    <dgm:cxn modelId="{3326E5BC-CB76-46A4-820A-034187DCDD46}" type="presOf" srcId="{0D6823D3-4161-4359-981E-D87119F04DCA}" destId="{33864B93-A06F-4707-A43E-3FF72F5E8D8E}" srcOrd="0" destOrd="3" presId="urn:microsoft.com/office/officeart/2005/8/layout/list1"/>
    <dgm:cxn modelId="{66E90BAD-B975-4BB3-B33E-013BF2FC11D8}" type="presOf" srcId="{835D1FEF-C329-4BD6-AC3B-0E58EF714D1F}" destId="{23B32C34-463C-4B75-82A8-3A470158EBC2}" srcOrd="0" destOrd="0" presId="urn:microsoft.com/office/officeart/2005/8/layout/list1"/>
    <dgm:cxn modelId="{95FD7CED-B15B-47E6-AF51-E08AA93D2F9F}" srcId="{C8F5739C-60FB-4266-89BD-7089D3C64C2A}" destId="{7D702A9B-9D2D-46A5-80BE-9C4778336CA4}" srcOrd="0" destOrd="0" parTransId="{E809B3BB-7384-4A4B-A53C-F10B1DE8A3DC}" sibTransId="{E8C212E1-515C-4B51-9EC5-CE4057A1E52E}"/>
    <dgm:cxn modelId="{621AAC49-D84C-464E-A4A2-B42490322A71}" srcId="{835D1FEF-C329-4BD6-AC3B-0E58EF714D1F}" destId="{C1D02549-5A1A-4B78-A96B-1743268B232A}" srcOrd="1" destOrd="0" parTransId="{946F8765-D8D8-4C48-ADF7-20FCA080370F}" sibTransId="{716182D9-B397-4372-A7FF-761B0D41750C}"/>
    <dgm:cxn modelId="{319E4A84-8EEA-4C84-8D2F-E6871BD0D3BA}" type="presOf" srcId="{3978AC26-B491-43B1-9CD8-9D4C993425D4}" destId="{E45AF3A7-492E-444C-9957-966EF5CFA197}" srcOrd="0" destOrd="0" presId="urn:microsoft.com/office/officeart/2005/8/layout/list1"/>
    <dgm:cxn modelId="{5E3F2243-302E-423E-8AEB-C46CF2442014}" srcId="{DCC95F5D-AFE0-4EB6-8CDD-4D9473DD929A}" destId="{4FC1967D-C51E-40D6-A1B5-BD10929E7E91}" srcOrd="3" destOrd="0" parTransId="{08EE4686-E24D-4ACA-BD8B-F946577CF7B0}" sibTransId="{8B4B9764-7B15-405F-A408-1D5A6686FF8C}"/>
    <dgm:cxn modelId="{72DDB569-EA36-4E2B-9841-FA86E5D4F7EE}" srcId="{C8F5739C-60FB-4266-89BD-7089D3C64C2A}" destId="{0D6823D3-4161-4359-981E-D87119F04DCA}" srcOrd="3" destOrd="0" parTransId="{E849CAA9-1217-4106-BE51-3382FB9B2B85}" sibTransId="{5BA64321-24A2-49C6-9576-4FB01D886BB5}"/>
    <dgm:cxn modelId="{6F4DF1B3-AE98-49EE-821F-EB7BF4167BA8}" srcId="{C8F5739C-60FB-4266-89BD-7089D3C64C2A}" destId="{5024A840-504C-45D5-862C-CC36D8027F66}" srcOrd="1" destOrd="0" parTransId="{2F7BF049-559B-4092-8BB1-255E93AF9540}" sibTransId="{1A82EE62-2819-43EF-AD83-2FD7AEB8B23E}"/>
    <dgm:cxn modelId="{951D73C5-A360-4555-8005-325125B8788F}" srcId="{76699FDD-B2CC-45B0-8B43-155DE5D1AF25}" destId="{C8F5739C-60FB-4266-89BD-7089D3C64C2A}" srcOrd="4" destOrd="0" parTransId="{CC629EF0-04CD-491B-A1DC-5849028EAAD5}" sibTransId="{A5881BD9-EEA9-4410-987B-2E84B5E936EB}"/>
    <dgm:cxn modelId="{F7AD7703-9AD2-476C-861A-D8CCE0093A1D}" type="presOf" srcId="{8F145D7F-0AD8-4918-B74D-A4F45575C972}" destId="{E83807FC-4FA7-4673-8EB5-273FE5C6E8E5}" srcOrd="0" destOrd="3" presId="urn:microsoft.com/office/officeart/2005/8/layout/list1"/>
    <dgm:cxn modelId="{E8F77281-30FE-49EE-8A5C-D01775B77939}" srcId="{9A8EFDC3-8AA9-46C8-8F25-8DDE2CFAB739}" destId="{09F221C0-B5EB-41E8-BFBF-E4923307A4EA}" srcOrd="3" destOrd="0" parTransId="{E49BC065-1114-4967-AEAC-243243BE9FE5}" sibTransId="{A3EFD2A3-07EA-41B3-A349-E75F588B3E67}"/>
    <dgm:cxn modelId="{4F2661FF-3EEB-4057-93F2-399A9585DB4C}" type="presOf" srcId="{4FC1967D-C51E-40D6-A1B5-BD10929E7E91}" destId="{5997CD55-5B75-4AE0-B0F8-9B2323E033BF}" srcOrd="0" destOrd="3" presId="urn:microsoft.com/office/officeart/2005/8/layout/list1"/>
    <dgm:cxn modelId="{7FA550AE-229A-409A-9660-C66C92E70D76}" srcId="{C8F5739C-60FB-4266-89BD-7089D3C64C2A}" destId="{4CB7A847-83B5-428A-B16C-DAEA904D5224}" srcOrd="2" destOrd="0" parTransId="{CA4C71CC-1A83-442E-A85F-7150800434C9}" sibTransId="{A6CE4D08-3132-4C07-B76C-FB75A2E1D113}"/>
    <dgm:cxn modelId="{675A0B03-1FA4-49DA-8F8E-7F471AB42CA3}" srcId="{76699FDD-B2CC-45B0-8B43-155DE5D1AF25}" destId="{3978AC26-B491-43B1-9CD8-9D4C993425D4}" srcOrd="0" destOrd="0" parTransId="{95CFC96E-CA8A-41A0-83ED-2F767C7D5B71}" sibTransId="{21CC9714-CCF3-4FA2-BDA0-A03CC366B8F5}"/>
    <dgm:cxn modelId="{C4AF5746-9D31-405F-991B-76490C988376}" type="presOf" srcId="{09F221C0-B5EB-41E8-BFBF-E4923307A4EA}" destId="{3D098094-A9B5-440B-ACF8-EDCBAA54ABE3}" srcOrd="0" destOrd="3" presId="urn:microsoft.com/office/officeart/2005/8/layout/list1"/>
    <dgm:cxn modelId="{C8346877-9DE9-4DAE-A74F-4BA5E3E5154A}" type="presOf" srcId="{B19C3DBD-4C5F-43CC-B504-81A2E445C123}" destId="{3D098094-A9B5-440B-ACF8-EDCBAA54ABE3}" srcOrd="0" destOrd="1" presId="urn:microsoft.com/office/officeart/2005/8/layout/list1"/>
    <dgm:cxn modelId="{616CE79C-5F49-45A0-BB6E-64DDA1F355AD}" srcId="{DCC95F5D-AFE0-4EB6-8CDD-4D9473DD929A}" destId="{40C7649A-5485-45D0-8D36-B9653E85D1BD}" srcOrd="2" destOrd="0" parTransId="{ED22969D-F2C3-476E-85F3-604AC179DA64}" sibTransId="{709A8D69-2D96-47F3-817E-677EB279C3E8}"/>
    <dgm:cxn modelId="{0D6CFFAA-7E1A-4E99-9565-060D034968C9}" type="presOf" srcId="{4CB7A847-83B5-428A-B16C-DAEA904D5224}" destId="{33864B93-A06F-4707-A43E-3FF72F5E8D8E}" srcOrd="0" destOrd="2" presId="urn:microsoft.com/office/officeart/2005/8/layout/list1"/>
    <dgm:cxn modelId="{F47BF0EE-07C6-489F-8785-07CF6BC4FA9E}" type="presOf" srcId="{5024A840-504C-45D5-862C-CC36D8027F66}" destId="{33864B93-A06F-4707-A43E-3FF72F5E8D8E}" srcOrd="0" destOrd="1" presId="urn:microsoft.com/office/officeart/2005/8/layout/list1"/>
    <dgm:cxn modelId="{8F6C1643-EB62-4E64-979B-0074430683F1}" srcId="{76699FDD-B2CC-45B0-8B43-155DE5D1AF25}" destId="{835D1FEF-C329-4BD6-AC3B-0E58EF714D1F}" srcOrd="1" destOrd="0" parTransId="{18A894B8-5246-4BBF-8D28-F0DB32F9C53E}" sibTransId="{365062B9-4006-415B-B287-8E601DAB5008}"/>
    <dgm:cxn modelId="{28C08D31-ECE2-4FCB-8337-311F2DDA935D}" type="presOf" srcId="{0C74CF90-427C-4F58-9A77-26B4A2DF1A27}" destId="{E83807FC-4FA7-4673-8EB5-273FE5C6E8E5}" srcOrd="0" destOrd="0" presId="urn:microsoft.com/office/officeart/2005/8/layout/list1"/>
    <dgm:cxn modelId="{3E2ACDEB-2A48-415B-872B-6AB284F3D31B}" type="presOf" srcId="{C8F5739C-60FB-4266-89BD-7089D3C64C2A}" destId="{CBD05F13-5BCE-4299-94F4-A5499BB67BCB}" srcOrd="0" destOrd="0" presId="urn:microsoft.com/office/officeart/2005/8/layout/list1"/>
    <dgm:cxn modelId="{30B844BB-E097-4A3D-862E-86E663E092E1}" type="presOf" srcId="{95E4D724-48D8-4B99-8F7A-207BEED32543}" destId="{5997CD55-5B75-4AE0-B0F8-9B2323E033BF}" srcOrd="0" destOrd="0" presId="urn:microsoft.com/office/officeart/2005/8/layout/list1"/>
    <dgm:cxn modelId="{D904FC37-BFE2-49B6-B017-042F452C9AD4}" type="presOf" srcId="{AF09653E-1682-4240-9623-A97CBBD15244}" destId="{E83807FC-4FA7-4673-8EB5-273FE5C6E8E5}" srcOrd="0" destOrd="1" presId="urn:microsoft.com/office/officeart/2005/8/layout/list1"/>
    <dgm:cxn modelId="{1A0D3193-27D8-4D8E-8BCE-ED26D8F4B920}" type="presOf" srcId="{269DA990-507B-4AB4-913D-62BAF807D59C}" destId="{3D098094-A9B5-440B-ACF8-EDCBAA54ABE3}" srcOrd="0" destOrd="4" presId="urn:microsoft.com/office/officeart/2005/8/layout/list1"/>
    <dgm:cxn modelId="{46F0D0A7-7C5F-471C-83E4-ADA9141D3C7A}" srcId="{9A8EFDC3-8AA9-46C8-8F25-8DDE2CFAB739}" destId="{89D29C1C-A91B-4214-8A27-D4F6AF0556A7}" srcOrd="2" destOrd="0" parTransId="{2FDE0CE7-9DAD-4821-8AFE-95EC3EFDC5E2}" sibTransId="{562E2835-BA2A-45E7-AEC5-CEA139904124}"/>
    <dgm:cxn modelId="{72CDD966-299E-489C-9FB6-AEE121493BCB}" srcId="{3978AC26-B491-43B1-9CD8-9D4C993425D4}" destId="{AF09653E-1682-4240-9623-A97CBBD15244}" srcOrd="1" destOrd="0" parTransId="{05794D43-BAD7-4564-B97F-48E1446DDD88}" sibTransId="{3B961146-23AF-4A0C-865E-263C35924CC2}"/>
    <dgm:cxn modelId="{0EEA89FF-53E5-4A8C-808C-C22D3D030221}" type="presOf" srcId="{C8F5739C-60FB-4266-89BD-7089D3C64C2A}" destId="{BB3E09DD-06C0-4E27-B56D-EAE624104664}" srcOrd="1" destOrd="0" presId="urn:microsoft.com/office/officeart/2005/8/layout/list1"/>
    <dgm:cxn modelId="{9FD91038-C5EF-4338-827F-4CFD8E87673F}" srcId="{835D1FEF-C329-4BD6-AC3B-0E58EF714D1F}" destId="{16AD9CCE-159C-497A-A85E-9C3F57B3837C}" srcOrd="0" destOrd="0" parTransId="{B39DD7DA-3062-4DF8-A897-24E75C17D21E}" sibTransId="{4A5B8FA0-2DCA-4C02-9DD3-33DD24F7ACFD}"/>
    <dgm:cxn modelId="{D53F6E8A-E0F1-40A0-827D-AAA638473A1F}" srcId="{76699FDD-B2CC-45B0-8B43-155DE5D1AF25}" destId="{DCC95F5D-AFE0-4EB6-8CDD-4D9473DD929A}" srcOrd="2" destOrd="0" parTransId="{D4A7C62C-3ACA-4BBF-BAB1-1E1AAA8EA26F}" sibTransId="{3D84F193-C414-4549-A577-EFAF1DED16D3}"/>
    <dgm:cxn modelId="{EAA8012E-4ABD-400F-85D2-2F88F55E584D}" type="presOf" srcId="{7D702A9B-9D2D-46A5-80BE-9C4778336CA4}" destId="{33864B93-A06F-4707-A43E-3FF72F5E8D8E}" srcOrd="0" destOrd="0" presId="urn:microsoft.com/office/officeart/2005/8/layout/list1"/>
    <dgm:cxn modelId="{D5FB660E-309F-4A0B-AF01-E0BE2A9DC907}" type="presOf" srcId="{9A8EFDC3-8AA9-46C8-8F25-8DDE2CFAB739}" destId="{2939E4C4-0719-456C-9AF7-958F338EEE8C}" srcOrd="1" destOrd="0" presId="urn:microsoft.com/office/officeart/2005/8/layout/list1"/>
    <dgm:cxn modelId="{071204A7-66B9-49B3-A667-7EBB04400EC6}" srcId="{3978AC26-B491-43B1-9CD8-9D4C993425D4}" destId="{0C74CF90-427C-4F58-9A77-26B4A2DF1A27}" srcOrd="0" destOrd="0" parTransId="{B69AF4FF-B49A-4BE6-BE24-ECDEE2233057}" sibTransId="{66DA426A-3136-4446-AB15-4337A548BEAB}"/>
    <dgm:cxn modelId="{F5286F01-762C-4025-AD0E-AF0277307D7F}" type="presOf" srcId="{16AD9CCE-159C-497A-A85E-9C3F57B3837C}" destId="{FE3830D3-65F4-4207-8286-B546061DA783}" srcOrd="0" destOrd="0" presId="urn:microsoft.com/office/officeart/2005/8/layout/list1"/>
    <dgm:cxn modelId="{AC895C26-E22A-4222-A345-04E4607FE53E}" srcId="{3978AC26-B491-43B1-9CD8-9D4C993425D4}" destId="{8F145D7F-0AD8-4918-B74D-A4F45575C972}" srcOrd="3" destOrd="0" parTransId="{C86CA845-B93A-44E3-A0C6-1473D4BF0199}" sibTransId="{BFBBCD6A-F383-4800-8B71-F4F5A3A2678E}"/>
    <dgm:cxn modelId="{02F64C3D-7192-481B-84CD-3E99D5192E63}" type="presOf" srcId="{40C7649A-5485-45D0-8D36-B9653E85D1BD}" destId="{5997CD55-5B75-4AE0-B0F8-9B2323E033BF}" srcOrd="0" destOrd="2" presId="urn:microsoft.com/office/officeart/2005/8/layout/list1"/>
    <dgm:cxn modelId="{92925095-0E7E-47A7-B9BE-220B21423CD5}" type="presOf" srcId="{76F474B3-A780-462C-914A-0E88271E9129}" destId="{5997CD55-5B75-4AE0-B0F8-9B2323E033BF}" srcOrd="0" destOrd="1" presId="urn:microsoft.com/office/officeart/2005/8/layout/list1"/>
    <dgm:cxn modelId="{F070CB00-50F6-482C-A3F8-5A78C707F567}" srcId="{9A8EFDC3-8AA9-46C8-8F25-8DDE2CFAB739}" destId="{B19C3DBD-4C5F-43CC-B504-81A2E445C123}" srcOrd="1" destOrd="0" parTransId="{26DCF8C2-F179-40F1-AFF9-7056CE0505C8}" sibTransId="{1D06CFFB-D6DA-4907-AFEE-75C2E28216BD}"/>
    <dgm:cxn modelId="{B658A31C-3BAB-425B-BB7B-E09537F7109B}" type="presOf" srcId="{C04DDC6D-0F6E-4625-8314-33AC5FF17F10}" destId="{E83807FC-4FA7-4673-8EB5-273FE5C6E8E5}" srcOrd="0" destOrd="2" presId="urn:microsoft.com/office/officeart/2005/8/layout/list1"/>
    <dgm:cxn modelId="{369BF223-84FD-4224-B1AE-00415D112817}" type="presOf" srcId="{89D29C1C-A91B-4214-8A27-D4F6AF0556A7}" destId="{3D098094-A9B5-440B-ACF8-EDCBAA54ABE3}" srcOrd="0" destOrd="2" presId="urn:microsoft.com/office/officeart/2005/8/layout/list1"/>
    <dgm:cxn modelId="{BF8E8FEB-543B-4EE5-9F92-0ECD97E17D1B}" srcId="{DCC95F5D-AFE0-4EB6-8CDD-4D9473DD929A}" destId="{95E4D724-48D8-4B99-8F7A-207BEED32543}" srcOrd="0" destOrd="0" parTransId="{4FE50BBD-6DB0-462C-9085-C0D0E0C359CF}" sibTransId="{2AB618A3-BF30-416B-80D7-63E75A2C5F22}"/>
    <dgm:cxn modelId="{8E94173A-5A4F-4B00-93C3-951A9B30A28B}" type="presOf" srcId="{553DA0A4-A094-4DED-A0D9-2C48B21A18C5}" destId="{3D098094-A9B5-440B-ACF8-EDCBAA54ABE3}" srcOrd="0" destOrd="0" presId="urn:microsoft.com/office/officeart/2005/8/layout/list1"/>
    <dgm:cxn modelId="{B134F5B3-30E6-409D-A332-4C22CA0050CE}" srcId="{3978AC26-B491-43B1-9CD8-9D4C993425D4}" destId="{C04DDC6D-0F6E-4625-8314-33AC5FF17F10}" srcOrd="2" destOrd="0" parTransId="{26D37B0E-6ECF-4473-91F3-ACE4C00E2868}" sibTransId="{C85D6F96-5A00-4D19-B7E3-A93BA35463D2}"/>
    <dgm:cxn modelId="{72E99F94-74E8-4EA1-B3E8-59CA2CF3BFA1}" srcId="{9A8EFDC3-8AA9-46C8-8F25-8DDE2CFAB739}" destId="{553DA0A4-A094-4DED-A0D9-2C48B21A18C5}" srcOrd="0" destOrd="0" parTransId="{F0B35898-399C-4594-824A-200CA63A4986}" sibTransId="{FED84E7C-9942-4AFC-A255-031FB8AAB45A}"/>
    <dgm:cxn modelId="{F685E36C-A41C-46DD-B1F3-010A7355F76C}" srcId="{76699FDD-B2CC-45B0-8B43-155DE5D1AF25}" destId="{9A8EFDC3-8AA9-46C8-8F25-8DDE2CFAB739}" srcOrd="3" destOrd="0" parTransId="{083C3EC4-724B-4524-A2B8-53162C391F92}" sibTransId="{E290BFA1-71E1-4725-A0AE-F91595FF1DB7}"/>
    <dgm:cxn modelId="{2C023284-08E5-4ED8-BFE3-2A4E250AC7BF}" srcId="{DCC95F5D-AFE0-4EB6-8CDD-4D9473DD929A}" destId="{76F474B3-A780-462C-914A-0E88271E9129}" srcOrd="1" destOrd="0" parTransId="{422A74E7-0366-4ACA-AF08-F5847106FB2E}" sibTransId="{34571810-E393-4C22-B585-B9EEF8DA4675}"/>
    <dgm:cxn modelId="{B32ADC3F-E5F7-413A-924E-0572B5C4E0E5}" type="presOf" srcId="{76699FDD-B2CC-45B0-8B43-155DE5D1AF25}" destId="{5F69785E-06A6-4365-8A16-40BBE196D923}" srcOrd="0" destOrd="0" presId="urn:microsoft.com/office/officeart/2005/8/layout/list1"/>
    <dgm:cxn modelId="{99BFCCE6-EBDA-4D0C-80AE-5D512845D2C7}" type="presOf" srcId="{3978AC26-B491-43B1-9CD8-9D4C993425D4}" destId="{945C014C-A49E-4FC8-90A5-C83FB811A15D}" srcOrd="1" destOrd="0" presId="urn:microsoft.com/office/officeart/2005/8/layout/list1"/>
    <dgm:cxn modelId="{B42777F5-18AB-4213-A285-21B0AC275262}" type="presOf" srcId="{DCC95F5D-AFE0-4EB6-8CDD-4D9473DD929A}" destId="{04C094A3-8AC7-44BA-82C5-D0B0C41AAEAC}" srcOrd="1" destOrd="0" presId="urn:microsoft.com/office/officeart/2005/8/layout/list1"/>
    <dgm:cxn modelId="{ADED4493-9010-4A6F-B86D-E8581CF18585}" type="presParOf" srcId="{5F69785E-06A6-4365-8A16-40BBE196D923}" destId="{773480E4-BCF3-4133-B693-62526F3796E2}" srcOrd="0" destOrd="0" presId="urn:microsoft.com/office/officeart/2005/8/layout/list1"/>
    <dgm:cxn modelId="{D2FC1BD6-8765-4309-8F51-F1A868A1E0BA}" type="presParOf" srcId="{773480E4-BCF3-4133-B693-62526F3796E2}" destId="{E45AF3A7-492E-444C-9957-966EF5CFA197}" srcOrd="0" destOrd="0" presId="urn:microsoft.com/office/officeart/2005/8/layout/list1"/>
    <dgm:cxn modelId="{DC1F2B29-AC88-4C11-91D8-31D4CE729BBF}" type="presParOf" srcId="{773480E4-BCF3-4133-B693-62526F3796E2}" destId="{945C014C-A49E-4FC8-90A5-C83FB811A15D}" srcOrd="1" destOrd="0" presId="urn:microsoft.com/office/officeart/2005/8/layout/list1"/>
    <dgm:cxn modelId="{428F5DC0-26B8-4D95-BD84-DB37C9827F03}" type="presParOf" srcId="{5F69785E-06A6-4365-8A16-40BBE196D923}" destId="{2DBD4A96-861D-4A93-8C0D-EE65072DA296}" srcOrd="1" destOrd="0" presId="urn:microsoft.com/office/officeart/2005/8/layout/list1"/>
    <dgm:cxn modelId="{CF415A6C-04F6-4B66-927D-2AA3F623CA2E}" type="presParOf" srcId="{5F69785E-06A6-4365-8A16-40BBE196D923}" destId="{E83807FC-4FA7-4673-8EB5-273FE5C6E8E5}" srcOrd="2" destOrd="0" presId="urn:microsoft.com/office/officeart/2005/8/layout/list1"/>
    <dgm:cxn modelId="{D87BF916-0071-4BA3-ACD4-239F30122373}" type="presParOf" srcId="{5F69785E-06A6-4365-8A16-40BBE196D923}" destId="{A2CA7E78-E9B4-49AE-91C6-68EB197163A4}" srcOrd="3" destOrd="0" presId="urn:microsoft.com/office/officeart/2005/8/layout/list1"/>
    <dgm:cxn modelId="{EFEA9C95-D6BF-4CD0-956E-CC0AAB9E9182}" type="presParOf" srcId="{5F69785E-06A6-4365-8A16-40BBE196D923}" destId="{507A91E9-5288-47D2-8FB1-E1FA5A7B2686}" srcOrd="4" destOrd="0" presId="urn:microsoft.com/office/officeart/2005/8/layout/list1"/>
    <dgm:cxn modelId="{1FAADFB7-6551-4B90-BD66-B58E4A3FD46D}" type="presParOf" srcId="{507A91E9-5288-47D2-8FB1-E1FA5A7B2686}" destId="{23B32C34-463C-4B75-82A8-3A470158EBC2}" srcOrd="0" destOrd="0" presId="urn:microsoft.com/office/officeart/2005/8/layout/list1"/>
    <dgm:cxn modelId="{D81A3359-3592-45E0-B9E4-52F603CE400D}" type="presParOf" srcId="{507A91E9-5288-47D2-8FB1-E1FA5A7B2686}" destId="{084D1E84-E5B6-46C4-9074-BE4DB91B3AC8}" srcOrd="1" destOrd="0" presId="urn:microsoft.com/office/officeart/2005/8/layout/list1"/>
    <dgm:cxn modelId="{F3FA1BCB-8FDB-4D66-A92E-12F8006E3DBD}" type="presParOf" srcId="{5F69785E-06A6-4365-8A16-40BBE196D923}" destId="{2BF2AD43-1358-40F0-8D82-BB2189DD9375}" srcOrd="5" destOrd="0" presId="urn:microsoft.com/office/officeart/2005/8/layout/list1"/>
    <dgm:cxn modelId="{0ABB73EF-339E-4670-AAA1-07BCD30EFB4F}" type="presParOf" srcId="{5F69785E-06A6-4365-8A16-40BBE196D923}" destId="{FE3830D3-65F4-4207-8286-B546061DA783}" srcOrd="6" destOrd="0" presId="urn:microsoft.com/office/officeart/2005/8/layout/list1"/>
    <dgm:cxn modelId="{69C6D524-7266-4025-BC98-DF94994E71BA}" type="presParOf" srcId="{5F69785E-06A6-4365-8A16-40BBE196D923}" destId="{242F4637-BAA6-49A8-BBB6-8604ADA3B40C}" srcOrd="7" destOrd="0" presId="urn:microsoft.com/office/officeart/2005/8/layout/list1"/>
    <dgm:cxn modelId="{17ABBC50-C6D3-4073-A261-6C6392F6004D}" type="presParOf" srcId="{5F69785E-06A6-4365-8A16-40BBE196D923}" destId="{3B7F4588-2DD3-4FF4-803D-425E40947E60}" srcOrd="8" destOrd="0" presId="urn:microsoft.com/office/officeart/2005/8/layout/list1"/>
    <dgm:cxn modelId="{DF1754B4-7951-48A7-BA19-16874989F183}" type="presParOf" srcId="{3B7F4588-2DD3-4FF4-803D-425E40947E60}" destId="{F3D17A2E-39F6-4A55-B1B0-9FF51567C29E}" srcOrd="0" destOrd="0" presId="urn:microsoft.com/office/officeart/2005/8/layout/list1"/>
    <dgm:cxn modelId="{B50941CA-17BC-4795-B84F-42FA4CB2EA44}" type="presParOf" srcId="{3B7F4588-2DD3-4FF4-803D-425E40947E60}" destId="{04C094A3-8AC7-44BA-82C5-D0B0C41AAEAC}" srcOrd="1" destOrd="0" presId="urn:microsoft.com/office/officeart/2005/8/layout/list1"/>
    <dgm:cxn modelId="{230E0486-75CC-4060-829F-8D94E88ED80F}" type="presParOf" srcId="{5F69785E-06A6-4365-8A16-40BBE196D923}" destId="{85C45C74-3F1F-4A20-8AC2-E130491F3E9B}" srcOrd="9" destOrd="0" presId="urn:microsoft.com/office/officeart/2005/8/layout/list1"/>
    <dgm:cxn modelId="{BEDBCD23-4E1A-45BE-AE32-12B37E87E964}" type="presParOf" srcId="{5F69785E-06A6-4365-8A16-40BBE196D923}" destId="{5997CD55-5B75-4AE0-B0F8-9B2323E033BF}" srcOrd="10" destOrd="0" presId="urn:microsoft.com/office/officeart/2005/8/layout/list1"/>
    <dgm:cxn modelId="{68FC5088-DF07-4D1A-89D1-B9784AA9FE73}" type="presParOf" srcId="{5F69785E-06A6-4365-8A16-40BBE196D923}" destId="{9ECBD63E-AF06-4359-9C60-7778AD9AB13C}" srcOrd="11" destOrd="0" presId="urn:microsoft.com/office/officeart/2005/8/layout/list1"/>
    <dgm:cxn modelId="{FCA21947-2E90-4E9F-8EDD-C6CD24291F98}" type="presParOf" srcId="{5F69785E-06A6-4365-8A16-40BBE196D923}" destId="{10310E4B-C3D8-4BF8-B52F-7D437B618004}" srcOrd="12" destOrd="0" presId="urn:microsoft.com/office/officeart/2005/8/layout/list1"/>
    <dgm:cxn modelId="{D782AE7E-6022-4F1F-96FF-DD63681787A7}" type="presParOf" srcId="{10310E4B-C3D8-4BF8-B52F-7D437B618004}" destId="{7F5BED65-47A7-4CF0-816A-B5B107964C8E}" srcOrd="0" destOrd="0" presId="urn:microsoft.com/office/officeart/2005/8/layout/list1"/>
    <dgm:cxn modelId="{12E328C2-736C-4602-9289-2741BD0002F2}" type="presParOf" srcId="{10310E4B-C3D8-4BF8-B52F-7D437B618004}" destId="{2939E4C4-0719-456C-9AF7-958F338EEE8C}" srcOrd="1" destOrd="0" presId="urn:microsoft.com/office/officeart/2005/8/layout/list1"/>
    <dgm:cxn modelId="{4689E67C-7B29-471B-9160-E01D18C66244}" type="presParOf" srcId="{5F69785E-06A6-4365-8A16-40BBE196D923}" destId="{6456B352-5B21-4551-9E41-91570BBE9707}" srcOrd="13" destOrd="0" presId="urn:microsoft.com/office/officeart/2005/8/layout/list1"/>
    <dgm:cxn modelId="{4282DE73-3700-4466-A901-1B7660920240}" type="presParOf" srcId="{5F69785E-06A6-4365-8A16-40BBE196D923}" destId="{3D098094-A9B5-440B-ACF8-EDCBAA54ABE3}" srcOrd="14" destOrd="0" presId="urn:microsoft.com/office/officeart/2005/8/layout/list1"/>
    <dgm:cxn modelId="{45DD1AF7-7172-473E-B91F-1B747943392A}" type="presParOf" srcId="{5F69785E-06A6-4365-8A16-40BBE196D923}" destId="{572C1B4B-5FF4-4BD3-AF69-CB3199E0FA7A}" srcOrd="15" destOrd="0" presId="urn:microsoft.com/office/officeart/2005/8/layout/list1"/>
    <dgm:cxn modelId="{7B17DFB1-D179-4B29-92FD-6184C21DEE8E}" type="presParOf" srcId="{5F69785E-06A6-4365-8A16-40BBE196D923}" destId="{19BCBAB0-6CCD-4692-9E65-B3555E69404E}" srcOrd="16" destOrd="0" presId="urn:microsoft.com/office/officeart/2005/8/layout/list1"/>
    <dgm:cxn modelId="{8CE6E37C-1DF4-4F87-BE38-8E49D3858527}" type="presParOf" srcId="{19BCBAB0-6CCD-4692-9E65-B3555E69404E}" destId="{CBD05F13-5BCE-4299-94F4-A5499BB67BCB}" srcOrd="0" destOrd="0" presId="urn:microsoft.com/office/officeart/2005/8/layout/list1"/>
    <dgm:cxn modelId="{36B15B3E-804C-4FBD-9550-49E15BE8352C}" type="presParOf" srcId="{19BCBAB0-6CCD-4692-9E65-B3555E69404E}" destId="{BB3E09DD-06C0-4E27-B56D-EAE624104664}" srcOrd="1" destOrd="0" presId="urn:microsoft.com/office/officeart/2005/8/layout/list1"/>
    <dgm:cxn modelId="{FAFF0B3D-8996-4E87-9CC7-DA37FF18B71B}" type="presParOf" srcId="{5F69785E-06A6-4365-8A16-40BBE196D923}" destId="{5AE7DF67-6208-40F1-AC69-28A8CDED39D4}" srcOrd="17" destOrd="0" presId="urn:microsoft.com/office/officeart/2005/8/layout/list1"/>
    <dgm:cxn modelId="{BF6610ED-A070-4050-B998-443ED4783C77}" type="presParOf" srcId="{5F69785E-06A6-4365-8A16-40BBE196D923}" destId="{33864B93-A06F-4707-A43E-3FF72F5E8D8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CA13C5-2C9B-4A48-BC01-827EBE66688E}"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3BDCF6DD-034B-4FEB-82F5-8B0AED7BC307}">
      <dgm:prSet phldrT="[Text]"/>
      <dgm:spPr/>
      <dgm:t>
        <a:bodyPr/>
        <a:lstStyle/>
        <a:p>
          <a:r>
            <a:rPr lang="en-US" dirty="0" smtClean="0"/>
            <a:t>Student</a:t>
          </a:r>
          <a:endParaRPr lang="en-US" dirty="0"/>
        </a:p>
      </dgm:t>
    </dgm:pt>
    <dgm:pt modelId="{C4AC064E-7B73-489E-A23E-AB2D19D56078}" type="parTrans" cxnId="{A972D90C-76AA-43E9-951A-8CEEFB9C8182}">
      <dgm:prSet/>
      <dgm:spPr/>
      <dgm:t>
        <a:bodyPr/>
        <a:lstStyle/>
        <a:p>
          <a:endParaRPr lang="en-US"/>
        </a:p>
      </dgm:t>
    </dgm:pt>
    <dgm:pt modelId="{7EFAAF82-65ED-4414-B03D-A74A86B09999}" type="sibTrans" cxnId="{A972D90C-76AA-43E9-951A-8CEEFB9C8182}">
      <dgm:prSet/>
      <dgm:spPr/>
      <dgm:t>
        <a:bodyPr/>
        <a:lstStyle/>
        <a:p>
          <a:endParaRPr lang="en-US"/>
        </a:p>
      </dgm:t>
    </dgm:pt>
    <dgm:pt modelId="{0E16EF74-DE38-4587-BA96-141854FE3D97}">
      <dgm:prSet phldrT="[Text]"/>
      <dgm:spPr/>
      <dgm:t>
        <a:bodyPr/>
        <a:lstStyle/>
        <a:p>
          <a:r>
            <a:rPr lang="en-US" dirty="0" smtClean="0"/>
            <a:t>Locate, register, and pay</a:t>
          </a:r>
          <a:endParaRPr lang="en-US" dirty="0"/>
        </a:p>
      </dgm:t>
    </dgm:pt>
    <dgm:pt modelId="{A55752FF-F980-408B-8C4F-8B3ADA8623CA}" type="parTrans" cxnId="{857A77B8-751F-45D8-B63F-61D33ABAC172}">
      <dgm:prSet/>
      <dgm:spPr/>
      <dgm:t>
        <a:bodyPr/>
        <a:lstStyle/>
        <a:p>
          <a:endParaRPr lang="en-US"/>
        </a:p>
      </dgm:t>
    </dgm:pt>
    <dgm:pt modelId="{2D6F0CFA-6E8B-44A1-B64F-8DF11B7C36E9}" type="sibTrans" cxnId="{857A77B8-751F-45D8-B63F-61D33ABAC172}">
      <dgm:prSet/>
      <dgm:spPr/>
      <dgm:t>
        <a:bodyPr/>
        <a:lstStyle/>
        <a:p>
          <a:endParaRPr lang="en-US"/>
        </a:p>
      </dgm:t>
    </dgm:pt>
    <dgm:pt modelId="{54D5FF76-901B-4890-8D63-245FD748B708}">
      <dgm:prSet phldrT="[Text]"/>
      <dgm:spPr/>
      <dgm:t>
        <a:bodyPr/>
        <a:lstStyle/>
        <a:p>
          <a:r>
            <a:rPr lang="en-US" dirty="0" smtClean="0"/>
            <a:t>Administration</a:t>
          </a:r>
          <a:endParaRPr lang="en-US" dirty="0"/>
        </a:p>
      </dgm:t>
    </dgm:pt>
    <dgm:pt modelId="{E68D71A9-739B-4CE6-B7BD-1B0C4628D4BE}" type="parTrans" cxnId="{14ED41A2-F552-4AA3-84EB-A7DC36CF87B3}">
      <dgm:prSet/>
      <dgm:spPr/>
      <dgm:t>
        <a:bodyPr/>
        <a:lstStyle/>
        <a:p>
          <a:endParaRPr lang="en-US"/>
        </a:p>
      </dgm:t>
    </dgm:pt>
    <dgm:pt modelId="{1F53A53D-10DD-4B3D-824C-8B10681D288A}" type="sibTrans" cxnId="{14ED41A2-F552-4AA3-84EB-A7DC36CF87B3}">
      <dgm:prSet/>
      <dgm:spPr/>
      <dgm:t>
        <a:bodyPr/>
        <a:lstStyle/>
        <a:p>
          <a:endParaRPr lang="en-US"/>
        </a:p>
      </dgm:t>
    </dgm:pt>
    <dgm:pt modelId="{1DCE32E0-C804-4325-A86F-BF40BF93CE3E}">
      <dgm:prSet phldrT="[Text]"/>
      <dgm:spPr/>
      <dgm:t>
        <a:bodyPr/>
        <a:lstStyle/>
        <a:p>
          <a:r>
            <a:rPr lang="en-US" dirty="0" smtClean="0"/>
            <a:t>Manage registration pathways</a:t>
          </a:r>
          <a:endParaRPr lang="en-US" dirty="0"/>
        </a:p>
      </dgm:t>
    </dgm:pt>
    <dgm:pt modelId="{0B821240-3CB9-485D-998E-3F7DC9E7550D}" type="parTrans" cxnId="{9D60085A-A558-4AA9-AE0D-61A370D4EA13}">
      <dgm:prSet/>
      <dgm:spPr/>
      <dgm:t>
        <a:bodyPr/>
        <a:lstStyle/>
        <a:p>
          <a:endParaRPr lang="en-US"/>
        </a:p>
      </dgm:t>
    </dgm:pt>
    <dgm:pt modelId="{1F1213EE-51FC-4A6A-950F-E08532A4EAA0}" type="sibTrans" cxnId="{9D60085A-A558-4AA9-AE0D-61A370D4EA13}">
      <dgm:prSet/>
      <dgm:spPr/>
      <dgm:t>
        <a:bodyPr/>
        <a:lstStyle/>
        <a:p>
          <a:endParaRPr lang="en-US"/>
        </a:p>
      </dgm:t>
    </dgm:pt>
    <dgm:pt modelId="{D8AC4045-DC86-4A2E-A23B-E5D50AED8F4F}">
      <dgm:prSet phldrT="[Text]"/>
      <dgm:spPr/>
      <dgm:t>
        <a:bodyPr/>
        <a:lstStyle/>
        <a:p>
          <a:r>
            <a:rPr lang="en-US" dirty="0" smtClean="0"/>
            <a:t>Integration</a:t>
          </a:r>
          <a:endParaRPr lang="en-US" dirty="0"/>
        </a:p>
      </dgm:t>
    </dgm:pt>
    <dgm:pt modelId="{36DE6BC8-C150-4330-AC14-0B81AF80536D}" type="parTrans" cxnId="{87163591-F33B-4467-9083-557A71009CEA}">
      <dgm:prSet/>
      <dgm:spPr/>
      <dgm:t>
        <a:bodyPr/>
        <a:lstStyle/>
        <a:p>
          <a:endParaRPr lang="en-US"/>
        </a:p>
      </dgm:t>
    </dgm:pt>
    <dgm:pt modelId="{9FBCBCC4-A9EE-470F-93F2-650380AB931D}" type="sibTrans" cxnId="{87163591-F33B-4467-9083-557A71009CEA}">
      <dgm:prSet/>
      <dgm:spPr/>
      <dgm:t>
        <a:bodyPr/>
        <a:lstStyle/>
        <a:p>
          <a:endParaRPr lang="en-US"/>
        </a:p>
      </dgm:t>
    </dgm:pt>
    <dgm:pt modelId="{AA17FEDB-5F18-496F-AF20-BF237299EA30}">
      <dgm:prSet phldrT="[Text]"/>
      <dgm:spPr/>
      <dgm:t>
        <a:bodyPr/>
        <a:lstStyle/>
        <a:p>
          <a:r>
            <a:rPr lang="en-US" dirty="0" smtClean="0"/>
            <a:t>Key data back in Banner</a:t>
          </a:r>
          <a:endParaRPr lang="en-US" dirty="0"/>
        </a:p>
      </dgm:t>
    </dgm:pt>
    <dgm:pt modelId="{00766DE6-4B51-478C-99DA-2B0F2FD74F43}" type="parTrans" cxnId="{00E133C6-8BE6-45B2-B778-BB1DD4C8E792}">
      <dgm:prSet/>
      <dgm:spPr/>
      <dgm:t>
        <a:bodyPr/>
        <a:lstStyle/>
        <a:p>
          <a:endParaRPr lang="en-US"/>
        </a:p>
      </dgm:t>
    </dgm:pt>
    <dgm:pt modelId="{A76A9AE6-625E-437B-958C-5138A8BEF6DD}" type="sibTrans" cxnId="{00E133C6-8BE6-45B2-B778-BB1DD4C8E792}">
      <dgm:prSet/>
      <dgm:spPr/>
      <dgm:t>
        <a:bodyPr/>
        <a:lstStyle/>
        <a:p>
          <a:endParaRPr lang="en-US"/>
        </a:p>
      </dgm:t>
    </dgm:pt>
    <dgm:pt modelId="{805E34D1-F62C-4C0A-AB25-100CB45131FA}">
      <dgm:prSet phldrT="[Text]"/>
      <dgm:spPr/>
      <dgm:t>
        <a:bodyPr/>
        <a:lstStyle/>
        <a:p>
          <a:r>
            <a:rPr lang="en-US" dirty="0" smtClean="0"/>
            <a:t>Monitor bookings/registrations</a:t>
          </a:r>
          <a:endParaRPr lang="en-US" dirty="0"/>
        </a:p>
      </dgm:t>
    </dgm:pt>
    <dgm:pt modelId="{241DC77A-4612-4BCF-80D8-1D08BB4335C8}" type="parTrans" cxnId="{0DA078A5-ECE1-4C0A-BB74-8E4C058F89ED}">
      <dgm:prSet/>
      <dgm:spPr/>
      <dgm:t>
        <a:bodyPr/>
        <a:lstStyle/>
        <a:p>
          <a:endParaRPr lang="en-US"/>
        </a:p>
      </dgm:t>
    </dgm:pt>
    <dgm:pt modelId="{5317C4DB-A1ED-4A5A-A454-6412B460D3AB}" type="sibTrans" cxnId="{0DA078A5-ECE1-4C0A-BB74-8E4C058F89ED}">
      <dgm:prSet/>
      <dgm:spPr/>
      <dgm:t>
        <a:bodyPr/>
        <a:lstStyle/>
        <a:p>
          <a:endParaRPr lang="en-US"/>
        </a:p>
      </dgm:t>
    </dgm:pt>
    <dgm:pt modelId="{C069C0AE-5A55-46BB-A07C-2BA05DCDE3F7}" type="pres">
      <dgm:prSet presAssocID="{6ECA13C5-2C9B-4A48-BC01-827EBE66688E}" presName="linearFlow" presStyleCnt="0">
        <dgm:presLayoutVars>
          <dgm:dir/>
          <dgm:resizeHandles val="exact"/>
        </dgm:presLayoutVars>
      </dgm:prSet>
      <dgm:spPr/>
      <dgm:t>
        <a:bodyPr/>
        <a:lstStyle/>
        <a:p>
          <a:endParaRPr lang="en-US"/>
        </a:p>
      </dgm:t>
    </dgm:pt>
    <dgm:pt modelId="{914B16C5-3E9B-40FE-99CE-B3B85EABC693}" type="pres">
      <dgm:prSet presAssocID="{3BDCF6DD-034B-4FEB-82F5-8B0AED7BC307}" presName="composite" presStyleCnt="0"/>
      <dgm:spPr/>
      <dgm:t>
        <a:bodyPr/>
        <a:lstStyle/>
        <a:p>
          <a:endParaRPr lang="en-US"/>
        </a:p>
      </dgm:t>
    </dgm:pt>
    <dgm:pt modelId="{6D9B9A08-64F9-4A62-AC06-2055E75CE412}" type="pres">
      <dgm:prSet presAssocID="{3BDCF6DD-034B-4FEB-82F5-8B0AED7BC307}" presName="imgShp"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0862B5D0-844C-41E4-90EC-C3C87E313B62}" type="pres">
      <dgm:prSet presAssocID="{3BDCF6DD-034B-4FEB-82F5-8B0AED7BC307}" presName="txShp" presStyleLbl="node1" presStyleIdx="0" presStyleCnt="3">
        <dgm:presLayoutVars>
          <dgm:bulletEnabled val="1"/>
        </dgm:presLayoutVars>
      </dgm:prSet>
      <dgm:spPr/>
      <dgm:t>
        <a:bodyPr/>
        <a:lstStyle/>
        <a:p>
          <a:endParaRPr lang="en-US"/>
        </a:p>
      </dgm:t>
    </dgm:pt>
    <dgm:pt modelId="{ADBE39D2-DBC8-46B9-BBFF-765345E16FF4}" type="pres">
      <dgm:prSet presAssocID="{7EFAAF82-65ED-4414-B03D-A74A86B09999}" presName="spacing" presStyleCnt="0"/>
      <dgm:spPr/>
      <dgm:t>
        <a:bodyPr/>
        <a:lstStyle/>
        <a:p>
          <a:endParaRPr lang="en-US"/>
        </a:p>
      </dgm:t>
    </dgm:pt>
    <dgm:pt modelId="{9809504F-1397-47D1-A3E0-30FCBB96547B}" type="pres">
      <dgm:prSet presAssocID="{54D5FF76-901B-4890-8D63-245FD748B708}" presName="composite" presStyleCnt="0"/>
      <dgm:spPr/>
      <dgm:t>
        <a:bodyPr/>
        <a:lstStyle/>
        <a:p>
          <a:endParaRPr lang="en-US"/>
        </a:p>
      </dgm:t>
    </dgm:pt>
    <dgm:pt modelId="{17894313-B1BE-44FF-8B90-C0F4405BC208}" type="pres">
      <dgm:prSet presAssocID="{54D5FF76-901B-4890-8D63-245FD748B708}" presName="imgShp"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3E6378E6-B64F-4043-9BF6-434249EEC4B5}" type="pres">
      <dgm:prSet presAssocID="{54D5FF76-901B-4890-8D63-245FD748B708}" presName="txShp" presStyleLbl="node1" presStyleIdx="1" presStyleCnt="3">
        <dgm:presLayoutVars>
          <dgm:bulletEnabled val="1"/>
        </dgm:presLayoutVars>
      </dgm:prSet>
      <dgm:spPr/>
      <dgm:t>
        <a:bodyPr/>
        <a:lstStyle/>
        <a:p>
          <a:endParaRPr lang="en-US"/>
        </a:p>
      </dgm:t>
    </dgm:pt>
    <dgm:pt modelId="{030DE4C7-EBAE-447D-9FC9-BB3E8D3E5C49}" type="pres">
      <dgm:prSet presAssocID="{1F53A53D-10DD-4B3D-824C-8B10681D288A}" presName="spacing" presStyleCnt="0"/>
      <dgm:spPr/>
      <dgm:t>
        <a:bodyPr/>
        <a:lstStyle/>
        <a:p>
          <a:endParaRPr lang="en-US"/>
        </a:p>
      </dgm:t>
    </dgm:pt>
    <dgm:pt modelId="{FED4D71C-95BB-41E2-99C6-C31466E710F6}" type="pres">
      <dgm:prSet presAssocID="{D8AC4045-DC86-4A2E-A23B-E5D50AED8F4F}" presName="composite" presStyleCnt="0"/>
      <dgm:spPr/>
      <dgm:t>
        <a:bodyPr/>
        <a:lstStyle/>
        <a:p>
          <a:endParaRPr lang="en-US"/>
        </a:p>
      </dgm:t>
    </dgm:pt>
    <dgm:pt modelId="{F8E594C8-DDF1-454E-A852-B1BBEF30F268}" type="pres">
      <dgm:prSet presAssocID="{D8AC4045-DC86-4A2E-A23B-E5D50AED8F4F}" presName="imgShp"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4E7FBA21-AE41-4DFB-8F98-58B03B3DAF8A}" type="pres">
      <dgm:prSet presAssocID="{D8AC4045-DC86-4A2E-A23B-E5D50AED8F4F}" presName="txShp" presStyleLbl="node1" presStyleIdx="2" presStyleCnt="3">
        <dgm:presLayoutVars>
          <dgm:bulletEnabled val="1"/>
        </dgm:presLayoutVars>
      </dgm:prSet>
      <dgm:spPr/>
      <dgm:t>
        <a:bodyPr/>
        <a:lstStyle/>
        <a:p>
          <a:endParaRPr lang="en-US"/>
        </a:p>
      </dgm:t>
    </dgm:pt>
  </dgm:ptLst>
  <dgm:cxnLst>
    <dgm:cxn modelId="{14ED41A2-F552-4AA3-84EB-A7DC36CF87B3}" srcId="{6ECA13C5-2C9B-4A48-BC01-827EBE66688E}" destId="{54D5FF76-901B-4890-8D63-245FD748B708}" srcOrd="1" destOrd="0" parTransId="{E68D71A9-739B-4CE6-B7BD-1B0C4628D4BE}" sibTransId="{1F53A53D-10DD-4B3D-824C-8B10681D288A}"/>
    <dgm:cxn modelId="{00E133C6-8BE6-45B2-B778-BB1DD4C8E792}" srcId="{D8AC4045-DC86-4A2E-A23B-E5D50AED8F4F}" destId="{AA17FEDB-5F18-496F-AF20-BF237299EA30}" srcOrd="0" destOrd="0" parTransId="{00766DE6-4B51-478C-99DA-2B0F2FD74F43}" sibTransId="{A76A9AE6-625E-437B-958C-5138A8BEF6DD}"/>
    <dgm:cxn modelId="{D4F7790C-6F13-487C-BBAA-C411DCDCAF43}" type="presOf" srcId="{6ECA13C5-2C9B-4A48-BC01-827EBE66688E}" destId="{C069C0AE-5A55-46BB-A07C-2BA05DCDE3F7}" srcOrd="0" destOrd="0" presId="urn:microsoft.com/office/officeart/2005/8/layout/vList3"/>
    <dgm:cxn modelId="{154555A0-821F-49FE-AA9C-47F24775CA89}" type="presOf" srcId="{54D5FF76-901B-4890-8D63-245FD748B708}" destId="{3E6378E6-B64F-4043-9BF6-434249EEC4B5}" srcOrd="0" destOrd="0" presId="urn:microsoft.com/office/officeart/2005/8/layout/vList3"/>
    <dgm:cxn modelId="{08113722-3BE3-467C-9131-1DABAF08F98F}" type="presOf" srcId="{AA17FEDB-5F18-496F-AF20-BF237299EA30}" destId="{4E7FBA21-AE41-4DFB-8F98-58B03B3DAF8A}" srcOrd="0" destOrd="1" presId="urn:microsoft.com/office/officeart/2005/8/layout/vList3"/>
    <dgm:cxn modelId="{857A77B8-751F-45D8-B63F-61D33ABAC172}" srcId="{3BDCF6DD-034B-4FEB-82F5-8B0AED7BC307}" destId="{0E16EF74-DE38-4587-BA96-141854FE3D97}" srcOrd="0" destOrd="0" parTransId="{A55752FF-F980-408B-8C4F-8B3ADA8623CA}" sibTransId="{2D6F0CFA-6E8B-44A1-B64F-8DF11B7C36E9}"/>
    <dgm:cxn modelId="{A972D90C-76AA-43E9-951A-8CEEFB9C8182}" srcId="{6ECA13C5-2C9B-4A48-BC01-827EBE66688E}" destId="{3BDCF6DD-034B-4FEB-82F5-8B0AED7BC307}" srcOrd="0" destOrd="0" parTransId="{C4AC064E-7B73-489E-A23E-AB2D19D56078}" sibTransId="{7EFAAF82-65ED-4414-B03D-A74A86B09999}"/>
    <dgm:cxn modelId="{70431123-4A8D-4CDB-8790-A23BF27FE2C0}" type="presOf" srcId="{D8AC4045-DC86-4A2E-A23B-E5D50AED8F4F}" destId="{4E7FBA21-AE41-4DFB-8F98-58B03B3DAF8A}" srcOrd="0" destOrd="0" presId="urn:microsoft.com/office/officeart/2005/8/layout/vList3"/>
    <dgm:cxn modelId="{9D60085A-A558-4AA9-AE0D-61A370D4EA13}" srcId="{54D5FF76-901B-4890-8D63-245FD748B708}" destId="{1DCE32E0-C804-4325-A86F-BF40BF93CE3E}" srcOrd="0" destOrd="0" parTransId="{0B821240-3CB9-485D-998E-3F7DC9E7550D}" sibTransId="{1F1213EE-51FC-4A6A-950F-E08532A4EAA0}"/>
    <dgm:cxn modelId="{FB2E050A-6F69-44F7-BFB0-9A692666DBAA}" type="presOf" srcId="{0E16EF74-DE38-4587-BA96-141854FE3D97}" destId="{0862B5D0-844C-41E4-90EC-C3C87E313B62}" srcOrd="0" destOrd="1" presId="urn:microsoft.com/office/officeart/2005/8/layout/vList3"/>
    <dgm:cxn modelId="{B6548F3D-535B-477D-A749-6A65C1977D04}" type="presOf" srcId="{1DCE32E0-C804-4325-A86F-BF40BF93CE3E}" destId="{3E6378E6-B64F-4043-9BF6-434249EEC4B5}" srcOrd="0" destOrd="1" presId="urn:microsoft.com/office/officeart/2005/8/layout/vList3"/>
    <dgm:cxn modelId="{0DA078A5-ECE1-4C0A-BB74-8E4C058F89ED}" srcId="{54D5FF76-901B-4890-8D63-245FD748B708}" destId="{805E34D1-F62C-4C0A-AB25-100CB45131FA}" srcOrd="1" destOrd="0" parTransId="{241DC77A-4612-4BCF-80D8-1D08BB4335C8}" sibTransId="{5317C4DB-A1ED-4A5A-A454-6412B460D3AB}"/>
    <dgm:cxn modelId="{87163591-F33B-4467-9083-557A71009CEA}" srcId="{6ECA13C5-2C9B-4A48-BC01-827EBE66688E}" destId="{D8AC4045-DC86-4A2E-A23B-E5D50AED8F4F}" srcOrd="2" destOrd="0" parTransId="{36DE6BC8-C150-4330-AC14-0B81AF80536D}" sibTransId="{9FBCBCC4-A9EE-470F-93F2-650380AB931D}"/>
    <dgm:cxn modelId="{9126F39B-7A1E-49A6-9468-B2912B73D02C}" type="presOf" srcId="{805E34D1-F62C-4C0A-AB25-100CB45131FA}" destId="{3E6378E6-B64F-4043-9BF6-434249EEC4B5}" srcOrd="0" destOrd="2" presId="urn:microsoft.com/office/officeart/2005/8/layout/vList3"/>
    <dgm:cxn modelId="{09D5AAF4-321B-4D49-88AD-67D83703D43F}" type="presOf" srcId="{3BDCF6DD-034B-4FEB-82F5-8B0AED7BC307}" destId="{0862B5D0-844C-41E4-90EC-C3C87E313B62}" srcOrd="0" destOrd="0" presId="urn:microsoft.com/office/officeart/2005/8/layout/vList3"/>
    <dgm:cxn modelId="{125573A4-0E43-4B8E-BBC6-0CE0C532F35D}" type="presParOf" srcId="{C069C0AE-5A55-46BB-A07C-2BA05DCDE3F7}" destId="{914B16C5-3E9B-40FE-99CE-B3B85EABC693}" srcOrd="0" destOrd="0" presId="urn:microsoft.com/office/officeart/2005/8/layout/vList3"/>
    <dgm:cxn modelId="{17927E6E-B000-4824-8B10-D0562CBF40C5}" type="presParOf" srcId="{914B16C5-3E9B-40FE-99CE-B3B85EABC693}" destId="{6D9B9A08-64F9-4A62-AC06-2055E75CE412}" srcOrd="0" destOrd="0" presId="urn:microsoft.com/office/officeart/2005/8/layout/vList3"/>
    <dgm:cxn modelId="{7FBF868E-A5A9-4283-97DF-3925DF3936AD}" type="presParOf" srcId="{914B16C5-3E9B-40FE-99CE-B3B85EABC693}" destId="{0862B5D0-844C-41E4-90EC-C3C87E313B62}" srcOrd="1" destOrd="0" presId="urn:microsoft.com/office/officeart/2005/8/layout/vList3"/>
    <dgm:cxn modelId="{F814BEAF-F7D0-424E-9DEB-F460296EEBF3}" type="presParOf" srcId="{C069C0AE-5A55-46BB-A07C-2BA05DCDE3F7}" destId="{ADBE39D2-DBC8-46B9-BBFF-765345E16FF4}" srcOrd="1" destOrd="0" presId="urn:microsoft.com/office/officeart/2005/8/layout/vList3"/>
    <dgm:cxn modelId="{6DE36774-6C0B-4B4F-A423-A7EE4662EA2C}" type="presParOf" srcId="{C069C0AE-5A55-46BB-A07C-2BA05DCDE3F7}" destId="{9809504F-1397-47D1-A3E0-30FCBB96547B}" srcOrd="2" destOrd="0" presId="urn:microsoft.com/office/officeart/2005/8/layout/vList3"/>
    <dgm:cxn modelId="{FB073A87-CB25-49FE-AA1A-FEFFEAEB9F3D}" type="presParOf" srcId="{9809504F-1397-47D1-A3E0-30FCBB96547B}" destId="{17894313-B1BE-44FF-8B90-C0F4405BC208}" srcOrd="0" destOrd="0" presId="urn:microsoft.com/office/officeart/2005/8/layout/vList3"/>
    <dgm:cxn modelId="{CBCD6E0D-523C-4EBB-B053-E41D23D4B6A2}" type="presParOf" srcId="{9809504F-1397-47D1-A3E0-30FCBB96547B}" destId="{3E6378E6-B64F-4043-9BF6-434249EEC4B5}" srcOrd="1" destOrd="0" presId="urn:microsoft.com/office/officeart/2005/8/layout/vList3"/>
    <dgm:cxn modelId="{6F8947FC-A176-4F3F-BDCF-CED94EA5457D}" type="presParOf" srcId="{C069C0AE-5A55-46BB-A07C-2BA05DCDE3F7}" destId="{030DE4C7-EBAE-447D-9FC9-BB3E8D3E5C49}" srcOrd="3" destOrd="0" presId="urn:microsoft.com/office/officeart/2005/8/layout/vList3"/>
    <dgm:cxn modelId="{C4061320-C433-4C56-BF0A-1A55C3EFF53A}" type="presParOf" srcId="{C069C0AE-5A55-46BB-A07C-2BA05DCDE3F7}" destId="{FED4D71C-95BB-41E2-99C6-C31466E710F6}" srcOrd="4" destOrd="0" presId="urn:microsoft.com/office/officeart/2005/8/layout/vList3"/>
    <dgm:cxn modelId="{4A813A0F-63BF-49F3-BFBE-AA3E0061A095}" type="presParOf" srcId="{FED4D71C-95BB-41E2-99C6-C31466E710F6}" destId="{F8E594C8-DDF1-454E-A852-B1BBEF30F268}" srcOrd="0" destOrd="0" presId="urn:microsoft.com/office/officeart/2005/8/layout/vList3"/>
    <dgm:cxn modelId="{5E4A1B3E-5D01-4AE9-AC2B-1C5E254E85F6}" type="presParOf" srcId="{FED4D71C-95BB-41E2-99C6-C31466E710F6}" destId="{4E7FBA21-AE41-4DFB-8F98-58B03B3DAF8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CA13C5-2C9B-4A48-BC01-827EBE66688E}"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3BDCF6DD-034B-4FEB-82F5-8B0AED7BC307}">
      <dgm:prSet phldrT="[Text]"/>
      <dgm:spPr/>
      <dgm:t>
        <a:bodyPr/>
        <a:lstStyle/>
        <a:p>
          <a:r>
            <a:rPr lang="en-US" dirty="0" smtClean="0"/>
            <a:t>Student</a:t>
          </a:r>
          <a:endParaRPr lang="en-US" dirty="0"/>
        </a:p>
      </dgm:t>
    </dgm:pt>
    <dgm:pt modelId="{C4AC064E-7B73-489E-A23E-AB2D19D56078}" type="parTrans" cxnId="{A972D90C-76AA-43E9-951A-8CEEFB9C8182}">
      <dgm:prSet/>
      <dgm:spPr/>
      <dgm:t>
        <a:bodyPr/>
        <a:lstStyle/>
        <a:p>
          <a:endParaRPr lang="en-US"/>
        </a:p>
      </dgm:t>
    </dgm:pt>
    <dgm:pt modelId="{7EFAAF82-65ED-4414-B03D-A74A86B09999}" type="sibTrans" cxnId="{A972D90C-76AA-43E9-951A-8CEEFB9C8182}">
      <dgm:prSet/>
      <dgm:spPr/>
      <dgm:t>
        <a:bodyPr/>
        <a:lstStyle/>
        <a:p>
          <a:endParaRPr lang="en-US"/>
        </a:p>
      </dgm:t>
    </dgm:pt>
    <dgm:pt modelId="{0E16EF74-DE38-4587-BA96-141854FE3D97}">
      <dgm:prSet phldrT="[Text]"/>
      <dgm:spPr/>
      <dgm:t>
        <a:bodyPr/>
        <a:lstStyle/>
        <a:p>
          <a:r>
            <a:rPr lang="en-US" dirty="0" smtClean="0">
              <a:latin typeface="+mj-lt"/>
            </a:rPr>
            <a:t>Intuitive navigation</a:t>
          </a:r>
          <a:endParaRPr lang="en-US" dirty="0"/>
        </a:p>
      </dgm:t>
    </dgm:pt>
    <dgm:pt modelId="{A55752FF-F980-408B-8C4F-8B3ADA8623CA}" type="parTrans" cxnId="{857A77B8-751F-45D8-B63F-61D33ABAC172}">
      <dgm:prSet/>
      <dgm:spPr/>
      <dgm:t>
        <a:bodyPr/>
        <a:lstStyle/>
        <a:p>
          <a:endParaRPr lang="en-US"/>
        </a:p>
      </dgm:t>
    </dgm:pt>
    <dgm:pt modelId="{2D6F0CFA-6E8B-44A1-B64F-8DF11B7C36E9}" type="sibTrans" cxnId="{857A77B8-751F-45D8-B63F-61D33ABAC172}">
      <dgm:prSet/>
      <dgm:spPr/>
      <dgm:t>
        <a:bodyPr/>
        <a:lstStyle/>
        <a:p>
          <a:endParaRPr lang="en-US"/>
        </a:p>
      </dgm:t>
    </dgm:pt>
    <dgm:pt modelId="{54D5FF76-901B-4890-8D63-245FD748B708}">
      <dgm:prSet phldrT="[Text]"/>
      <dgm:spPr/>
      <dgm:t>
        <a:bodyPr/>
        <a:lstStyle/>
        <a:p>
          <a:r>
            <a:rPr lang="en-US" dirty="0" smtClean="0"/>
            <a:t>Administration</a:t>
          </a:r>
          <a:endParaRPr lang="en-US" dirty="0"/>
        </a:p>
      </dgm:t>
    </dgm:pt>
    <dgm:pt modelId="{E68D71A9-739B-4CE6-B7BD-1B0C4628D4BE}" type="parTrans" cxnId="{14ED41A2-F552-4AA3-84EB-A7DC36CF87B3}">
      <dgm:prSet/>
      <dgm:spPr/>
      <dgm:t>
        <a:bodyPr/>
        <a:lstStyle/>
        <a:p>
          <a:endParaRPr lang="en-US"/>
        </a:p>
      </dgm:t>
    </dgm:pt>
    <dgm:pt modelId="{1F53A53D-10DD-4B3D-824C-8B10681D288A}" type="sibTrans" cxnId="{14ED41A2-F552-4AA3-84EB-A7DC36CF87B3}">
      <dgm:prSet/>
      <dgm:spPr/>
      <dgm:t>
        <a:bodyPr/>
        <a:lstStyle/>
        <a:p>
          <a:endParaRPr lang="en-US"/>
        </a:p>
      </dgm:t>
    </dgm:pt>
    <dgm:pt modelId="{1DCE32E0-C804-4325-A86F-BF40BF93CE3E}">
      <dgm:prSet phldrT="[Text]"/>
      <dgm:spPr/>
      <dgm:t>
        <a:bodyPr/>
        <a:lstStyle/>
        <a:p>
          <a:r>
            <a:rPr lang="en-US" dirty="0" smtClean="0">
              <a:latin typeface="+mj-lt"/>
            </a:rPr>
            <a:t>Ease of use</a:t>
          </a:r>
          <a:endParaRPr lang="en-US" dirty="0"/>
        </a:p>
      </dgm:t>
    </dgm:pt>
    <dgm:pt modelId="{0B821240-3CB9-485D-998E-3F7DC9E7550D}" type="parTrans" cxnId="{9D60085A-A558-4AA9-AE0D-61A370D4EA13}">
      <dgm:prSet/>
      <dgm:spPr/>
      <dgm:t>
        <a:bodyPr/>
        <a:lstStyle/>
        <a:p>
          <a:endParaRPr lang="en-US"/>
        </a:p>
      </dgm:t>
    </dgm:pt>
    <dgm:pt modelId="{1F1213EE-51FC-4A6A-950F-E08532A4EAA0}" type="sibTrans" cxnId="{9D60085A-A558-4AA9-AE0D-61A370D4EA13}">
      <dgm:prSet/>
      <dgm:spPr/>
      <dgm:t>
        <a:bodyPr/>
        <a:lstStyle/>
        <a:p>
          <a:endParaRPr lang="en-US"/>
        </a:p>
      </dgm:t>
    </dgm:pt>
    <dgm:pt modelId="{D8AC4045-DC86-4A2E-A23B-E5D50AED8F4F}">
      <dgm:prSet phldrT="[Text]"/>
      <dgm:spPr/>
      <dgm:t>
        <a:bodyPr/>
        <a:lstStyle/>
        <a:p>
          <a:r>
            <a:rPr lang="en-US" dirty="0" smtClean="0"/>
            <a:t>Integration</a:t>
          </a:r>
          <a:endParaRPr lang="en-US" dirty="0"/>
        </a:p>
      </dgm:t>
    </dgm:pt>
    <dgm:pt modelId="{36DE6BC8-C150-4330-AC14-0B81AF80536D}" type="parTrans" cxnId="{87163591-F33B-4467-9083-557A71009CEA}">
      <dgm:prSet/>
      <dgm:spPr/>
      <dgm:t>
        <a:bodyPr/>
        <a:lstStyle/>
        <a:p>
          <a:endParaRPr lang="en-US"/>
        </a:p>
      </dgm:t>
    </dgm:pt>
    <dgm:pt modelId="{9FBCBCC4-A9EE-470F-93F2-650380AB931D}" type="sibTrans" cxnId="{87163591-F33B-4467-9083-557A71009CEA}">
      <dgm:prSet/>
      <dgm:spPr/>
      <dgm:t>
        <a:bodyPr/>
        <a:lstStyle/>
        <a:p>
          <a:endParaRPr lang="en-US"/>
        </a:p>
      </dgm:t>
    </dgm:pt>
    <dgm:pt modelId="{AA17FEDB-5F18-496F-AF20-BF237299EA30}">
      <dgm:prSet phldrT="[Text]"/>
      <dgm:spPr/>
      <dgm:t>
        <a:bodyPr/>
        <a:lstStyle/>
        <a:p>
          <a:r>
            <a:rPr lang="en-US" dirty="0" smtClean="0">
              <a:latin typeface="+mj-lt"/>
            </a:rPr>
            <a:t>Delivered dashboards</a:t>
          </a:r>
          <a:endParaRPr lang="en-US" dirty="0"/>
        </a:p>
      </dgm:t>
    </dgm:pt>
    <dgm:pt modelId="{00766DE6-4B51-478C-99DA-2B0F2FD74F43}" type="parTrans" cxnId="{00E133C6-8BE6-45B2-B778-BB1DD4C8E792}">
      <dgm:prSet/>
      <dgm:spPr/>
      <dgm:t>
        <a:bodyPr/>
        <a:lstStyle/>
        <a:p>
          <a:endParaRPr lang="en-US"/>
        </a:p>
      </dgm:t>
    </dgm:pt>
    <dgm:pt modelId="{A76A9AE6-625E-437B-958C-5138A8BEF6DD}" type="sibTrans" cxnId="{00E133C6-8BE6-45B2-B778-BB1DD4C8E792}">
      <dgm:prSet/>
      <dgm:spPr/>
      <dgm:t>
        <a:bodyPr/>
        <a:lstStyle/>
        <a:p>
          <a:endParaRPr lang="en-US"/>
        </a:p>
      </dgm:t>
    </dgm:pt>
    <dgm:pt modelId="{83C876E5-9000-473A-B6B6-C9FCF3D05FC3}">
      <dgm:prSet/>
      <dgm:spPr/>
      <dgm:t>
        <a:bodyPr/>
        <a:lstStyle/>
        <a:p>
          <a:pPr rtl="0"/>
          <a:r>
            <a:rPr lang="en-US" smtClean="0">
              <a:latin typeface="+mj-lt"/>
            </a:rPr>
            <a:t>Mobile enabled</a:t>
          </a:r>
          <a:endParaRPr lang="en-US" dirty="0" smtClean="0">
            <a:latin typeface="+mj-lt"/>
          </a:endParaRPr>
        </a:p>
      </dgm:t>
    </dgm:pt>
    <dgm:pt modelId="{90E1ED33-73E8-4A80-95FD-23000A470C73}" type="parTrans" cxnId="{26FC3106-C440-4D93-AEFB-01421E14D777}">
      <dgm:prSet/>
      <dgm:spPr/>
      <dgm:t>
        <a:bodyPr/>
        <a:lstStyle/>
        <a:p>
          <a:endParaRPr lang="en-US"/>
        </a:p>
      </dgm:t>
    </dgm:pt>
    <dgm:pt modelId="{2771E10F-CA28-49E4-A196-C89C04D8637E}" type="sibTrans" cxnId="{26FC3106-C440-4D93-AEFB-01421E14D777}">
      <dgm:prSet/>
      <dgm:spPr/>
      <dgm:t>
        <a:bodyPr/>
        <a:lstStyle/>
        <a:p>
          <a:endParaRPr lang="en-US"/>
        </a:p>
      </dgm:t>
    </dgm:pt>
    <dgm:pt modelId="{28290AE3-71AC-4D60-B14D-08FC67BDC9D9}">
      <dgm:prSet/>
      <dgm:spPr/>
      <dgm:t>
        <a:bodyPr/>
        <a:lstStyle/>
        <a:p>
          <a:pPr rtl="0"/>
          <a:r>
            <a:rPr lang="en-US" smtClean="0">
              <a:latin typeface="+mj-lt"/>
            </a:rPr>
            <a:t>Easy to buy a class!</a:t>
          </a:r>
          <a:endParaRPr lang="en-US" dirty="0">
            <a:latin typeface="+mj-lt"/>
          </a:endParaRPr>
        </a:p>
      </dgm:t>
    </dgm:pt>
    <dgm:pt modelId="{27AD23BF-A265-4355-968D-BA3B1EBE21BE}" type="parTrans" cxnId="{1702D6C3-4E35-4D9F-94D9-FC33D19260FF}">
      <dgm:prSet/>
      <dgm:spPr/>
      <dgm:t>
        <a:bodyPr/>
        <a:lstStyle/>
        <a:p>
          <a:endParaRPr lang="en-US"/>
        </a:p>
      </dgm:t>
    </dgm:pt>
    <dgm:pt modelId="{CBF1D80F-D25D-4753-A89E-55FAFAC8F565}" type="sibTrans" cxnId="{1702D6C3-4E35-4D9F-94D9-FC33D19260FF}">
      <dgm:prSet/>
      <dgm:spPr/>
      <dgm:t>
        <a:bodyPr/>
        <a:lstStyle/>
        <a:p>
          <a:endParaRPr lang="en-US"/>
        </a:p>
      </dgm:t>
    </dgm:pt>
    <dgm:pt modelId="{1A82B15D-3856-4F63-8B12-A81E65D185A7}">
      <dgm:prSet/>
      <dgm:spPr/>
      <dgm:t>
        <a:bodyPr/>
        <a:lstStyle/>
        <a:p>
          <a:pPr rtl="0"/>
          <a:r>
            <a:rPr lang="en-US" smtClean="0">
              <a:latin typeface="+mj-lt"/>
            </a:rPr>
            <a:t>Manage all facets of your business</a:t>
          </a:r>
          <a:endParaRPr lang="en-US" dirty="0" smtClean="0">
            <a:latin typeface="+mj-lt"/>
          </a:endParaRPr>
        </a:p>
      </dgm:t>
    </dgm:pt>
    <dgm:pt modelId="{0886FEAF-439B-492E-855A-20E689BF69AC}" type="parTrans" cxnId="{6C93C996-24C3-47FB-8F96-B7F48C1E6CDB}">
      <dgm:prSet/>
      <dgm:spPr/>
      <dgm:t>
        <a:bodyPr/>
        <a:lstStyle/>
        <a:p>
          <a:endParaRPr lang="en-US"/>
        </a:p>
      </dgm:t>
    </dgm:pt>
    <dgm:pt modelId="{0E6EC2FB-DE9F-43C9-9B8D-8F2DEE4A9E50}" type="sibTrans" cxnId="{6C93C996-24C3-47FB-8F96-B7F48C1E6CDB}">
      <dgm:prSet/>
      <dgm:spPr/>
      <dgm:t>
        <a:bodyPr/>
        <a:lstStyle/>
        <a:p>
          <a:endParaRPr lang="en-US"/>
        </a:p>
      </dgm:t>
    </dgm:pt>
    <dgm:pt modelId="{66F6E9BD-F79D-4138-BFE3-8BFFB899EFB7}">
      <dgm:prSet/>
      <dgm:spPr/>
      <dgm:t>
        <a:bodyPr/>
        <a:lstStyle/>
        <a:p>
          <a:pPr rtl="0"/>
          <a:r>
            <a:rPr lang="en-US" smtClean="0">
              <a:latin typeface="+mj-lt"/>
            </a:rPr>
            <a:t>Mobile enabled</a:t>
          </a:r>
          <a:endParaRPr lang="en-US" dirty="0">
            <a:latin typeface="+mj-lt"/>
          </a:endParaRPr>
        </a:p>
      </dgm:t>
    </dgm:pt>
    <dgm:pt modelId="{4A1A8C07-2B30-4681-980E-E3C4977DF0A9}" type="parTrans" cxnId="{80C0AFF6-D45A-4235-8699-8E617B691401}">
      <dgm:prSet/>
      <dgm:spPr/>
      <dgm:t>
        <a:bodyPr/>
        <a:lstStyle/>
        <a:p>
          <a:endParaRPr lang="en-US"/>
        </a:p>
      </dgm:t>
    </dgm:pt>
    <dgm:pt modelId="{2C923409-6C12-4906-A55B-AD0B52BE8CCB}" type="sibTrans" cxnId="{80C0AFF6-D45A-4235-8699-8E617B691401}">
      <dgm:prSet/>
      <dgm:spPr/>
      <dgm:t>
        <a:bodyPr/>
        <a:lstStyle/>
        <a:p>
          <a:endParaRPr lang="en-US"/>
        </a:p>
      </dgm:t>
    </dgm:pt>
    <dgm:pt modelId="{7B25761E-AAA5-442B-8729-6C997AD12C4B}">
      <dgm:prSet/>
      <dgm:spPr/>
      <dgm:t>
        <a:bodyPr/>
        <a:lstStyle/>
        <a:p>
          <a:pPr rtl="0"/>
          <a:r>
            <a:rPr lang="en-US" smtClean="0">
              <a:latin typeface="+mj-lt"/>
            </a:rPr>
            <a:t>Better informed decision making</a:t>
          </a:r>
          <a:endParaRPr lang="en-US" dirty="0" smtClean="0">
            <a:latin typeface="+mj-lt"/>
          </a:endParaRPr>
        </a:p>
      </dgm:t>
    </dgm:pt>
    <dgm:pt modelId="{60463831-9139-4374-928F-4075CD7A8525}" type="parTrans" cxnId="{DDE00952-5B00-4E9E-9620-E6BCEC05F93A}">
      <dgm:prSet/>
      <dgm:spPr/>
      <dgm:t>
        <a:bodyPr/>
        <a:lstStyle/>
        <a:p>
          <a:endParaRPr lang="en-US"/>
        </a:p>
      </dgm:t>
    </dgm:pt>
    <dgm:pt modelId="{BDF9B327-40C4-4B14-B660-9B0A46CEAF05}" type="sibTrans" cxnId="{DDE00952-5B00-4E9E-9620-E6BCEC05F93A}">
      <dgm:prSet/>
      <dgm:spPr/>
      <dgm:t>
        <a:bodyPr/>
        <a:lstStyle/>
        <a:p>
          <a:endParaRPr lang="en-US"/>
        </a:p>
      </dgm:t>
    </dgm:pt>
    <dgm:pt modelId="{1FD0F352-8DA4-47DE-91D3-35A8AD274244}">
      <dgm:prSet/>
      <dgm:spPr/>
      <dgm:t>
        <a:bodyPr/>
        <a:lstStyle/>
        <a:p>
          <a:pPr rtl="0"/>
          <a:r>
            <a:rPr lang="en-US" smtClean="0">
              <a:latin typeface="+mj-lt"/>
            </a:rPr>
            <a:t>Real-time updates with Banner/Colleague</a:t>
          </a:r>
          <a:endParaRPr lang="en-US" dirty="0">
            <a:latin typeface="+mj-lt"/>
          </a:endParaRPr>
        </a:p>
      </dgm:t>
    </dgm:pt>
    <dgm:pt modelId="{FDE43AA4-02AA-41D9-A6CF-BA4EF31D19A5}" type="parTrans" cxnId="{1DBB3EF6-ED7B-4451-BA78-31C5BD3E1B09}">
      <dgm:prSet/>
      <dgm:spPr/>
      <dgm:t>
        <a:bodyPr/>
        <a:lstStyle/>
        <a:p>
          <a:endParaRPr lang="en-US"/>
        </a:p>
      </dgm:t>
    </dgm:pt>
    <dgm:pt modelId="{BE9060F2-C51A-472F-81D5-9380B768AD87}" type="sibTrans" cxnId="{1DBB3EF6-ED7B-4451-BA78-31C5BD3E1B09}">
      <dgm:prSet/>
      <dgm:spPr/>
      <dgm:t>
        <a:bodyPr/>
        <a:lstStyle/>
        <a:p>
          <a:endParaRPr lang="en-US"/>
        </a:p>
      </dgm:t>
    </dgm:pt>
    <dgm:pt modelId="{C069C0AE-5A55-46BB-A07C-2BA05DCDE3F7}" type="pres">
      <dgm:prSet presAssocID="{6ECA13C5-2C9B-4A48-BC01-827EBE66688E}" presName="linearFlow" presStyleCnt="0">
        <dgm:presLayoutVars>
          <dgm:dir/>
          <dgm:resizeHandles val="exact"/>
        </dgm:presLayoutVars>
      </dgm:prSet>
      <dgm:spPr/>
      <dgm:t>
        <a:bodyPr/>
        <a:lstStyle/>
        <a:p>
          <a:endParaRPr lang="en-US"/>
        </a:p>
      </dgm:t>
    </dgm:pt>
    <dgm:pt modelId="{914B16C5-3E9B-40FE-99CE-B3B85EABC693}" type="pres">
      <dgm:prSet presAssocID="{3BDCF6DD-034B-4FEB-82F5-8B0AED7BC307}" presName="composite" presStyleCnt="0"/>
      <dgm:spPr/>
      <dgm:t>
        <a:bodyPr/>
        <a:lstStyle/>
        <a:p>
          <a:endParaRPr lang="en-US"/>
        </a:p>
      </dgm:t>
    </dgm:pt>
    <dgm:pt modelId="{6D9B9A08-64F9-4A62-AC06-2055E75CE412}" type="pres">
      <dgm:prSet presAssocID="{3BDCF6DD-034B-4FEB-82F5-8B0AED7BC307}" presName="imgShp"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0862B5D0-844C-41E4-90EC-C3C87E313B62}" type="pres">
      <dgm:prSet presAssocID="{3BDCF6DD-034B-4FEB-82F5-8B0AED7BC307}" presName="txShp" presStyleLbl="node1" presStyleIdx="0" presStyleCnt="3">
        <dgm:presLayoutVars>
          <dgm:bulletEnabled val="1"/>
        </dgm:presLayoutVars>
      </dgm:prSet>
      <dgm:spPr/>
      <dgm:t>
        <a:bodyPr/>
        <a:lstStyle/>
        <a:p>
          <a:endParaRPr lang="en-US"/>
        </a:p>
      </dgm:t>
    </dgm:pt>
    <dgm:pt modelId="{ADBE39D2-DBC8-46B9-BBFF-765345E16FF4}" type="pres">
      <dgm:prSet presAssocID="{7EFAAF82-65ED-4414-B03D-A74A86B09999}" presName="spacing" presStyleCnt="0"/>
      <dgm:spPr/>
      <dgm:t>
        <a:bodyPr/>
        <a:lstStyle/>
        <a:p>
          <a:endParaRPr lang="en-US"/>
        </a:p>
      </dgm:t>
    </dgm:pt>
    <dgm:pt modelId="{9809504F-1397-47D1-A3E0-30FCBB96547B}" type="pres">
      <dgm:prSet presAssocID="{54D5FF76-901B-4890-8D63-245FD748B708}" presName="composite" presStyleCnt="0"/>
      <dgm:spPr/>
      <dgm:t>
        <a:bodyPr/>
        <a:lstStyle/>
        <a:p>
          <a:endParaRPr lang="en-US"/>
        </a:p>
      </dgm:t>
    </dgm:pt>
    <dgm:pt modelId="{17894313-B1BE-44FF-8B90-C0F4405BC208}" type="pres">
      <dgm:prSet presAssocID="{54D5FF76-901B-4890-8D63-245FD748B708}" presName="imgShp"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3E6378E6-B64F-4043-9BF6-434249EEC4B5}" type="pres">
      <dgm:prSet presAssocID="{54D5FF76-901B-4890-8D63-245FD748B708}" presName="txShp" presStyleLbl="node1" presStyleIdx="1" presStyleCnt="3">
        <dgm:presLayoutVars>
          <dgm:bulletEnabled val="1"/>
        </dgm:presLayoutVars>
      </dgm:prSet>
      <dgm:spPr/>
      <dgm:t>
        <a:bodyPr/>
        <a:lstStyle/>
        <a:p>
          <a:endParaRPr lang="en-US"/>
        </a:p>
      </dgm:t>
    </dgm:pt>
    <dgm:pt modelId="{030DE4C7-EBAE-447D-9FC9-BB3E8D3E5C49}" type="pres">
      <dgm:prSet presAssocID="{1F53A53D-10DD-4B3D-824C-8B10681D288A}" presName="spacing" presStyleCnt="0"/>
      <dgm:spPr/>
      <dgm:t>
        <a:bodyPr/>
        <a:lstStyle/>
        <a:p>
          <a:endParaRPr lang="en-US"/>
        </a:p>
      </dgm:t>
    </dgm:pt>
    <dgm:pt modelId="{FED4D71C-95BB-41E2-99C6-C31466E710F6}" type="pres">
      <dgm:prSet presAssocID="{D8AC4045-DC86-4A2E-A23B-E5D50AED8F4F}" presName="composite" presStyleCnt="0"/>
      <dgm:spPr/>
      <dgm:t>
        <a:bodyPr/>
        <a:lstStyle/>
        <a:p>
          <a:endParaRPr lang="en-US"/>
        </a:p>
      </dgm:t>
    </dgm:pt>
    <dgm:pt modelId="{F8E594C8-DDF1-454E-A852-B1BBEF30F268}" type="pres">
      <dgm:prSet presAssocID="{D8AC4045-DC86-4A2E-A23B-E5D50AED8F4F}" presName="imgShp"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4E7FBA21-AE41-4DFB-8F98-58B03B3DAF8A}" type="pres">
      <dgm:prSet presAssocID="{D8AC4045-DC86-4A2E-A23B-E5D50AED8F4F}" presName="txShp" presStyleLbl="node1" presStyleIdx="2" presStyleCnt="3">
        <dgm:presLayoutVars>
          <dgm:bulletEnabled val="1"/>
        </dgm:presLayoutVars>
      </dgm:prSet>
      <dgm:spPr/>
      <dgm:t>
        <a:bodyPr/>
        <a:lstStyle/>
        <a:p>
          <a:endParaRPr lang="en-US"/>
        </a:p>
      </dgm:t>
    </dgm:pt>
  </dgm:ptLst>
  <dgm:cxnLst>
    <dgm:cxn modelId="{7F52A64B-C5FA-461A-8F73-2B2A733368F0}" type="presOf" srcId="{0E16EF74-DE38-4587-BA96-141854FE3D97}" destId="{0862B5D0-844C-41E4-90EC-C3C87E313B62}" srcOrd="0" destOrd="1" presId="urn:microsoft.com/office/officeart/2005/8/layout/vList3"/>
    <dgm:cxn modelId="{14ED41A2-F552-4AA3-84EB-A7DC36CF87B3}" srcId="{6ECA13C5-2C9B-4A48-BC01-827EBE66688E}" destId="{54D5FF76-901B-4890-8D63-245FD748B708}" srcOrd="1" destOrd="0" parTransId="{E68D71A9-739B-4CE6-B7BD-1B0C4628D4BE}" sibTransId="{1F53A53D-10DD-4B3D-824C-8B10681D288A}"/>
    <dgm:cxn modelId="{00E133C6-8BE6-45B2-B778-BB1DD4C8E792}" srcId="{D8AC4045-DC86-4A2E-A23B-E5D50AED8F4F}" destId="{AA17FEDB-5F18-496F-AF20-BF237299EA30}" srcOrd="0" destOrd="0" parTransId="{00766DE6-4B51-478C-99DA-2B0F2FD74F43}" sibTransId="{A76A9AE6-625E-437B-958C-5138A8BEF6DD}"/>
    <dgm:cxn modelId="{DDE00952-5B00-4E9E-9620-E6BCEC05F93A}" srcId="{D8AC4045-DC86-4A2E-A23B-E5D50AED8F4F}" destId="{7B25761E-AAA5-442B-8729-6C997AD12C4B}" srcOrd="1" destOrd="0" parTransId="{60463831-9139-4374-928F-4075CD7A8525}" sibTransId="{BDF9B327-40C4-4B14-B660-9B0A46CEAF05}"/>
    <dgm:cxn modelId="{26FC3106-C440-4D93-AEFB-01421E14D777}" srcId="{3BDCF6DD-034B-4FEB-82F5-8B0AED7BC307}" destId="{83C876E5-9000-473A-B6B6-C9FCF3D05FC3}" srcOrd="1" destOrd="0" parTransId="{90E1ED33-73E8-4A80-95FD-23000A470C73}" sibTransId="{2771E10F-CA28-49E4-A196-C89C04D8637E}"/>
    <dgm:cxn modelId="{8BDB9B00-FCA3-4604-B8A2-68B33D33EFFD}" type="presOf" srcId="{1FD0F352-8DA4-47DE-91D3-35A8AD274244}" destId="{4E7FBA21-AE41-4DFB-8F98-58B03B3DAF8A}" srcOrd="0" destOrd="3" presId="urn:microsoft.com/office/officeart/2005/8/layout/vList3"/>
    <dgm:cxn modelId="{857A77B8-751F-45D8-B63F-61D33ABAC172}" srcId="{3BDCF6DD-034B-4FEB-82F5-8B0AED7BC307}" destId="{0E16EF74-DE38-4587-BA96-141854FE3D97}" srcOrd="0" destOrd="0" parTransId="{A55752FF-F980-408B-8C4F-8B3ADA8623CA}" sibTransId="{2D6F0CFA-6E8B-44A1-B64F-8DF11B7C36E9}"/>
    <dgm:cxn modelId="{A972D90C-76AA-43E9-951A-8CEEFB9C8182}" srcId="{6ECA13C5-2C9B-4A48-BC01-827EBE66688E}" destId="{3BDCF6DD-034B-4FEB-82F5-8B0AED7BC307}" srcOrd="0" destOrd="0" parTransId="{C4AC064E-7B73-489E-A23E-AB2D19D56078}" sibTransId="{7EFAAF82-65ED-4414-B03D-A74A86B09999}"/>
    <dgm:cxn modelId="{826D6BBD-88C5-4A21-8016-BFF66ABDD784}" type="presOf" srcId="{66F6E9BD-F79D-4138-BFE3-8BFFB899EFB7}" destId="{3E6378E6-B64F-4043-9BF6-434249EEC4B5}" srcOrd="0" destOrd="3" presId="urn:microsoft.com/office/officeart/2005/8/layout/vList3"/>
    <dgm:cxn modelId="{62DFABFB-9CB4-41C9-B965-7214AEB1F3E1}" type="presOf" srcId="{28290AE3-71AC-4D60-B14D-08FC67BDC9D9}" destId="{0862B5D0-844C-41E4-90EC-C3C87E313B62}" srcOrd="0" destOrd="3" presId="urn:microsoft.com/office/officeart/2005/8/layout/vList3"/>
    <dgm:cxn modelId="{9D60085A-A558-4AA9-AE0D-61A370D4EA13}" srcId="{54D5FF76-901B-4890-8D63-245FD748B708}" destId="{1DCE32E0-C804-4325-A86F-BF40BF93CE3E}" srcOrd="0" destOrd="0" parTransId="{0B821240-3CB9-485D-998E-3F7DC9E7550D}" sibTransId="{1F1213EE-51FC-4A6A-950F-E08532A4EAA0}"/>
    <dgm:cxn modelId="{EE80A368-18EA-4014-A4B3-F613F4FA9726}" type="presOf" srcId="{1A82B15D-3856-4F63-8B12-A81E65D185A7}" destId="{3E6378E6-B64F-4043-9BF6-434249EEC4B5}" srcOrd="0" destOrd="2" presId="urn:microsoft.com/office/officeart/2005/8/layout/vList3"/>
    <dgm:cxn modelId="{1702D6C3-4E35-4D9F-94D9-FC33D19260FF}" srcId="{3BDCF6DD-034B-4FEB-82F5-8B0AED7BC307}" destId="{28290AE3-71AC-4D60-B14D-08FC67BDC9D9}" srcOrd="2" destOrd="0" parTransId="{27AD23BF-A265-4355-968D-BA3B1EBE21BE}" sibTransId="{CBF1D80F-D25D-4753-A89E-55FAFAC8F565}"/>
    <dgm:cxn modelId="{AB36173E-7616-4E15-B22B-AD44BCF6715A}" type="presOf" srcId="{7B25761E-AAA5-442B-8729-6C997AD12C4B}" destId="{4E7FBA21-AE41-4DFB-8F98-58B03B3DAF8A}" srcOrd="0" destOrd="2" presId="urn:microsoft.com/office/officeart/2005/8/layout/vList3"/>
    <dgm:cxn modelId="{80C0AFF6-D45A-4235-8699-8E617B691401}" srcId="{54D5FF76-901B-4890-8D63-245FD748B708}" destId="{66F6E9BD-F79D-4138-BFE3-8BFFB899EFB7}" srcOrd="2" destOrd="0" parTransId="{4A1A8C07-2B30-4681-980E-E3C4977DF0A9}" sibTransId="{2C923409-6C12-4906-A55B-AD0B52BE8CCB}"/>
    <dgm:cxn modelId="{41490D6D-943F-4AE0-A0A1-E89D3CCA5FB0}" type="presOf" srcId="{D8AC4045-DC86-4A2E-A23B-E5D50AED8F4F}" destId="{4E7FBA21-AE41-4DFB-8F98-58B03B3DAF8A}" srcOrd="0" destOrd="0" presId="urn:microsoft.com/office/officeart/2005/8/layout/vList3"/>
    <dgm:cxn modelId="{30F50B0E-B215-415E-A939-6E7ECE57B5C3}" type="presOf" srcId="{83C876E5-9000-473A-B6B6-C9FCF3D05FC3}" destId="{0862B5D0-844C-41E4-90EC-C3C87E313B62}" srcOrd="0" destOrd="2" presId="urn:microsoft.com/office/officeart/2005/8/layout/vList3"/>
    <dgm:cxn modelId="{C25DB064-26E5-4B8B-AA3E-3347AE65AFD6}" type="presOf" srcId="{3BDCF6DD-034B-4FEB-82F5-8B0AED7BC307}" destId="{0862B5D0-844C-41E4-90EC-C3C87E313B62}" srcOrd="0" destOrd="0" presId="urn:microsoft.com/office/officeart/2005/8/layout/vList3"/>
    <dgm:cxn modelId="{81AEAC42-1749-40C3-9C48-B89FE765201B}" type="presOf" srcId="{6ECA13C5-2C9B-4A48-BC01-827EBE66688E}" destId="{C069C0AE-5A55-46BB-A07C-2BA05DCDE3F7}" srcOrd="0" destOrd="0" presId="urn:microsoft.com/office/officeart/2005/8/layout/vList3"/>
    <dgm:cxn modelId="{6C93C996-24C3-47FB-8F96-B7F48C1E6CDB}" srcId="{54D5FF76-901B-4890-8D63-245FD748B708}" destId="{1A82B15D-3856-4F63-8B12-A81E65D185A7}" srcOrd="1" destOrd="0" parTransId="{0886FEAF-439B-492E-855A-20E689BF69AC}" sibTransId="{0E6EC2FB-DE9F-43C9-9B8D-8F2DEE4A9E50}"/>
    <dgm:cxn modelId="{52D72F34-E7D8-411A-9309-8711EF52E56D}" type="presOf" srcId="{AA17FEDB-5F18-496F-AF20-BF237299EA30}" destId="{4E7FBA21-AE41-4DFB-8F98-58B03B3DAF8A}" srcOrd="0" destOrd="1" presId="urn:microsoft.com/office/officeart/2005/8/layout/vList3"/>
    <dgm:cxn modelId="{C841BF24-196E-4482-A005-BC05F10D0827}" type="presOf" srcId="{1DCE32E0-C804-4325-A86F-BF40BF93CE3E}" destId="{3E6378E6-B64F-4043-9BF6-434249EEC4B5}" srcOrd="0" destOrd="1" presId="urn:microsoft.com/office/officeart/2005/8/layout/vList3"/>
    <dgm:cxn modelId="{87163591-F33B-4467-9083-557A71009CEA}" srcId="{6ECA13C5-2C9B-4A48-BC01-827EBE66688E}" destId="{D8AC4045-DC86-4A2E-A23B-E5D50AED8F4F}" srcOrd="2" destOrd="0" parTransId="{36DE6BC8-C150-4330-AC14-0B81AF80536D}" sibTransId="{9FBCBCC4-A9EE-470F-93F2-650380AB931D}"/>
    <dgm:cxn modelId="{1DBB3EF6-ED7B-4451-BA78-31C5BD3E1B09}" srcId="{D8AC4045-DC86-4A2E-A23B-E5D50AED8F4F}" destId="{1FD0F352-8DA4-47DE-91D3-35A8AD274244}" srcOrd="2" destOrd="0" parTransId="{FDE43AA4-02AA-41D9-A6CF-BA4EF31D19A5}" sibTransId="{BE9060F2-C51A-472F-81D5-9380B768AD87}"/>
    <dgm:cxn modelId="{1508BACB-E468-4536-9DE8-F061AB38F660}" type="presOf" srcId="{54D5FF76-901B-4890-8D63-245FD748B708}" destId="{3E6378E6-B64F-4043-9BF6-434249EEC4B5}" srcOrd="0" destOrd="0" presId="urn:microsoft.com/office/officeart/2005/8/layout/vList3"/>
    <dgm:cxn modelId="{34A5B886-690D-4D63-B7E7-FB54BDC4982E}" type="presParOf" srcId="{C069C0AE-5A55-46BB-A07C-2BA05DCDE3F7}" destId="{914B16C5-3E9B-40FE-99CE-B3B85EABC693}" srcOrd="0" destOrd="0" presId="urn:microsoft.com/office/officeart/2005/8/layout/vList3"/>
    <dgm:cxn modelId="{DCC14B33-29F1-4E85-A982-71741D168BFD}" type="presParOf" srcId="{914B16C5-3E9B-40FE-99CE-B3B85EABC693}" destId="{6D9B9A08-64F9-4A62-AC06-2055E75CE412}" srcOrd="0" destOrd="0" presId="urn:microsoft.com/office/officeart/2005/8/layout/vList3"/>
    <dgm:cxn modelId="{3627A676-9B40-4053-B492-1A11268269FC}" type="presParOf" srcId="{914B16C5-3E9B-40FE-99CE-B3B85EABC693}" destId="{0862B5D0-844C-41E4-90EC-C3C87E313B62}" srcOrd="1" destOrd="0" presId="urn:microsoft.com/office/officeart/2005/8/layout/vList3"/>
    <dgm:cxn modelId="{F7B4BAEF-CA01-400F-A6A1-ED5CDB3A1D3F}" type="presParOf" srcId="{C069C0AE-5A55-46BB-A07C-2BA05DCDE3F7}" destId="{ADBE39D2-DBC8-46B9-BBFF-765345E16FF4}" srcOrd="1" destOrd="0" presId="urn:microsoft.com/office/officeart/2005/8/layout/vList3"/>
    <dgm:cxn modelId="{419B381C-0110-4DB7-8800-DE210846413F}" type="presParOf" srcId="{C069C0AE-5A55-46BB-A07C-2BA05DCDE3F7}" destId="{9809504F-1397-47D1-A3E0-30FCBB96547B}" srcOrd="2" destOrd="0" presId="urn:microsoft.com/office/officeart/2005/8/layout/vList3"/>
    <dgm:cxn modelId="{389EC36E-EA1C-44A5-9B6A-0BC531B7F5AB}" type="presParOf" srcId="{9809504F-1397-47D1-A3E0-30FCBB96547B}" destId="{17894313-B1BE-44FF-8B90-C0F4405BC208}" srcOrd="0" destOrd="0" presId="urn:microsoft.com/office/officeart/2005/8/layout/vList3"/>
    <dgm:cxn modelId="{5F5AB214-6E25-4ECC-B2C2-F3F2BF362568}" type="presParOf" srcId="{9809504F-1397-47D1-A3E0-30FCBB96547B}" destId="{3E6378E6-B64F-4043-9BF6-434249EEC4B5}" srcOrd="1" destOrd="0" presId="urn:microsoft.com/office/officeart/2005/8/layout/vList3"/>
    <dgm:cxn modelId="{580D02BA-C841-46A2-9A48-CB299189556E}" type="presParOf" srcId="{C069C0AE-5A55-46BB-A07C-2BA05DCDE3F7}" destId="{030DE4C7-EBAE-447D-9FC9-BB3E8D3E5C49}" srcOrd="3" destOrd="0" presId="urn:microsoft.com/office/officeart/2005/8/layout/vList3"/>
    <dgm:cxn modelId="{CECDA651-5761-448B-BE62-1E47AA978E56}" type="presParOf" srcId="{C069C0AE-5A55-46BB-A07C-2BA05DCDE3F7}" destId="{FED4D71C-95BB-41E2-99C6-C31466E710F6}" srcOrd="4" destOrd="0" presId="urn:microsoft.com/office/officeart/2005/8/layout/vList3"/>
    <dgm:cxn modelId="{1398580F-4C2C-40FA-B2F3-85D6D53BCDCF}" type="presParOf" srcId="{FED4D71C-95BB-41E2-99C6-C31466E710F6}" destId="{F8E594C8-DDF1-454E-A852-B1BBEF30F268}" srcOrd="0" destOrd="0" presId="urn:microsoft.com/office/officeart/2005/8/layout/vList3"/>
    <dgm:cxn modelId="{16F812E5-435C-4D09-B983-5DD60284FAD3}" type="presParOf" srcId="{FED4D71C-95BB-41E2-99C6-C31466E710F6}" destId="{4E7FBA21-AE41-4DFB-8F98-58B03B3DAF8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EE9EC1-88A0-4A67-BF27-A9A7805DF62B}" type="doc">
      <dgm:prSet loTypeId="urn:microsoft.com/office/officeart/2005/8/layout/hProcess11" loCatId="process" qsTypeId="urn:microsoft.com/office/officeart/2005/8/quickstyle/simple2" qsCatId="simple" csTypeId="urn:microsoft.com/office/officeart/2005/8/colors/colorful2" csCatId="colorful" phldr="1"/>
      <dgm:spPr/>
    </dgm:pt>
    <dgm:pt modelId="{69E11590-81EE-4F3A-8CD3-A83F3A094AE6}">
      <dgm:prSet phldrT="[Text]" custT="1"/>
      <dgm:spPr/>
      <dgm:t>
        <a:bodyPr/>
        <a:lstStyle/>
        <a:p>
          <a:r>
            <a:rPr lang="en-US" sz="2400" dirty="0" smtClean="0"/>
            <a:t>December:</a:t>
          </a:r>
          <a:r>
            <a:rPr lang="en-US" sz="2400" dirty="0" smtClean="0">
              <a:sym typeface="Wingdings" panose="05000000000000000000" pitchFamily="2" charset="2"/>
            </a:rPr>
            <a:t> </a:t>
          </a:r>
          <a:r>
            <a:rPr lang="en-US" sz="2400" dirty="0" smtClean="0"/>
            <a:t>General Availability</a:t>
          </a:r>
          <a:endParaRPr lang="en-US" sz="2400" dirty="0"/>
        </a:p>
      </dgm:t>
    </dgm:pt>
    <dgm:pt modelId="{E14B9B46-94B6-47D5-969A-5AEC7F6E8304}" type="parTrans" cxnId="{876C5F06-C2C9-4CBA-971B-6E43893A0572}">
      <dgm:prSet/>
      <dgm:spPr/>
      <dgm:t>
        <a:bodyPr/>
        <a:lstStyle/>
        <a:p>
          <a:endParaRPr lang="en-US"/>
        </a:p>
      </dgm:t>
    </dgm:pt>
    <dgm:pt modelId="{15B87C7D-977B-46C3-BA8B-10C9906FE71F}" type="sibTrans" cxnId="{876C5F06-C2C9-4CBA-971B-6E43893A0572}">
      <dgm:prSet/>
      <dgm:spPr/>
      <dgm:t>
        <a:bodyPr/>
        <a:lstStyle/>
        <a:p>
          <a:endParaRPr lang="en-US"/>
        </a:p>
      </dgm:t>
    </dgm:pt>
    <dgm:pt modelId="{4E8B5389-EA43-4CA0-8332-0BA8FF6B1E1E}">
      <dgm:prSet phldrT="[Text]" custT="1"/>
      <dgm:spPr/>
      <dgm:t>
        <a:bodyPr/>
        <a:lstStyle/>
        <a:p>
          <a:r>
            <a:rPr lang="en-US" sz="2400" dirty="0" smtClean="0"/>
            <a:t>February: Quarterly 2015 Release</a:t>
          </a:r>
          <a:endParaRPr lang="en-US" sz="2400" dirty="0"/>
        </a:p>
      </dgm:t>
    </dgm:pt>
    <dgm:pt modelId="{C109C9B1-1239-42CA-91F8-ECB5E152CE13}" type="parTrans" cxnId="{F37269F5-9277-4147-9E62-E9AB683A1DC1}">
      <dgm:prSet/>
      <dgm:spPr/>
      <dgm:t>
        <a:bodyPr/>
        <a:lstStyle/>
        <a:p>
          <a:endParaRPr lang="en-US"/>
        </a:p>
      </dgm:t>
    </dgm:pt>
    <dgm:pt modelId="{49664161-D2BA-4847-9086-0586BB896F99}" type="sibTrans" cxnId="{F37269F5-9277-4147-9E62-E9AB683A1DC1}">
      <dgm:prSet/>
      <dgm:spPr/>
      <dgm:t>
        <a:bodyPr/>
        <a:lstStyle/>
        <a:p>
          <a:endParaRPr lang="en-US"/>
        </a:p>
      </dgm:t>
    </dgm:pt>
    <dgm:pt modelId="{5D9B258C-12E0-4B8C-B8D0-15C66707E148}">
      <dgm:prSet phldrT="[Text]" custT="1"/>
      <dgm:spPr/>
      <dgm:t>
        <a:bodyPr/>
        <a:lstStyle/>
        <a:p>
          <a:r>
            <a:rPr lang="en-US" sz="2400" dirty="0" smtClean="0"/>
            <a:t>Summer:</a:t>
          </a:r>
          <a:r>
            <a:rPr lang="en-US" sz="2400" dirty="0" smtClean="0">
              <a:sym typeface="Wingdings" panose="05000000000000000000" pitchFamily="2" charset="2"/>
            </a:rPr>
            <a:t> North American Launch (Beta)</a:t>
          </a:r>
          <a:endParaRPr lang="en-US" sz="2400" dirty="0"/>
        </a:p>
      </dgm:t>
    </dgm:pt>
    <dgm:pt modelId="{9A7C5B02-4A73-4DE9-9F9B-8D4E8D90FB70}" type="parTrans" cxnId="{6868D363-86BA-4E22-83C2-45F49FF76953}">
      <dgm:prSet/>
      <dgm:spPr/>
      <dgm:t>
        <a:bodyPr/>
        <a:lstStyle/>
        <a:p>
          <a:endParaRPr lang="en-US"/>
        </a:p>
      </dgm:t>
    </dgm:pt>
    <dgm:pt modelId="{35528195-DEA4-4E4C-8C16-3FD812BE8109}" type="sibTrans" cxnId="{6868D363-86BA-4E22-83C2-45F49FF76953}">
      <dgm:prSet/>
      <dgm:spPr/>
      <dgm:t>
        <a:bodyPr/>
        <a:lstStyle/>
        <a:p>
          <a:endParaRPr lang="en-US"/>
        </a:p>
      </dgm:t>
    </dgm:pt>
    <dgm:pt modelId="{A11F2BE6-F59B-4F95-83D4-32D4A8C307A1}" type="pres">
      <dgm:prSet presAssocID="{B8EE9EC1-88A0-4A67-BF27-A9A7805DF62B}" presName="Name0" presStyleCnt="0">
        <dgm:presLayoutVars>
          <dgm:dir/>
          <dgm:resizeHandles val="exact"/>
        </dgm:presLayoutVars>
      </dgm:prSet>
      <dgm:spPr/>
    </dgm:pt>
    <dgm:pt modelId="{B5C2B266-5E09-4DA3-8F4B-BD8542EB3E3C}" type="pres">
      <dgm:prSet presAssocID="{B8EE9EC1-88A0-4A67-BF27-A9A7805DF62B}" presName="arrow" presStyleLbl="bgShp" presStyleIdx="0" presStyleCnt="1"/>
      <dgm:spPr/>
    </dgm:pt>
    <dgm:pt modelId="{2CFE7922-F123-4B26-95D6-75E89CCF33DC}" type="pres">
      <dgm:prSet presAssocID="{B8EE9EC1-88A0-4A67-BF27-A9A7805DF62B}" presName="points" presStyleCnt="0"/>
      <dgm:spPr/>
    </dgm:pt>
    <dgm:pt modelId="{A8A0A959-43BC-455E-8E2E-367FA1201568}" type="pres">
      <dgm:prSet presAssocID="{5D9B258C-12E0-4B8C-B8D0-15C66707E148}" presName="compositeA" presStyleCnt="0"/>
      <dgm:spPr/>
    </dgm:pt>
    <dgm:pt modelId="{E44C6F59-5738-4C61-B883-B23F92DF17B4}" type="pres">
      <dgm:prSet presAssocID="{5D9B258C-12E0-4B8C-B8D0-15C66707E148}" presName="textA" presStyleLbl="revTx" presStyleIdx="0" presStyleCnt="3">
        <dgm:presLayoutVars>
          <dgm:bulletEnabled val="1"/>
        </dgm:presLayoutVars>
      </dgm:prSet>
      <dgm:spPr/>
      <dgm:t>
        <a:bodyPr/>
        <a:lstStyle/>
        <a:p>
          <a:endParaRPr lang="en-US"/>
        </a:p>
      </dgm:t>
    </dgm:pt>
    <dgm:pt modelId="{2B683C4F-92B1-470B-8ECD-07A23F1C58DF}" type="pres">
      <dgm:prSet presAssocID="{5D9B258C-12E0-4B8C-B8D0-15C66707E148}" presName="circleA" presStyleLbl="node1" presStyleIdx="0" presStyleCnt="3"/>
      <dgm:spPr/>
    </dgm:pt>
    <dgm:pt modelId="{05082917-E849-4999-9E49-A5911969DB04}" type="pres">
      <dgm:prSet presAssocID="{5D9B258C-12E0-4B8C-B8D0-15C66707E148}" presName="spaceA" presStyleCnt="0"/>
      <dgm:spPr/>
    </dgm:pt>
    <dgm:pt modelId="{DFFE5611-3ACA-480C-8AA9-E0D6FD1003BE}" type="pres">
      <dgm:prSet presAssocID="{35528195-DEA4-4E4C-8C16-3FD812BE8109}" presName="space" presStyleCnt="0"/>
      <dgm:spPr/>
    </dgm:pt>
    <dgm:pt modelId="{5BCB931E-1D4C-4888-B847-642BCF1B10D6}" type="pres">
      <dgm:prSet presAssocID="{69E11590-81EE-4F3A-8CD3-A83F3A094AE6}" presName="compositeB" presStyleCnt="0"/>
      <dgm:spPr/>
    </dgm:pt>
    <dgm:pt modelId="{89CAB4EE-AF83-42C3-A2ED-3C28B7F9DC75}" type="pres">
      <dgm:prSet presAssocID="{69E11590-81EE-4F3A-8CD3-A83F3A094AE6}" presName="textB" presStyleLbl="revTx" presStyleIdx="1" presStyleCnt="3" custScaleX="123898">
        <dgm:presLayoutVars>
          <dgm:bulletEnabled val="1"/>
        </dgm:presLayoutVars>
      </dgm:prSet>
      <dgm:spPr/>
      <dgm:t>
        <a:bodyPr/>
        <a:lstStyle/>
        <a:p>
          <a:endParaRPr lang="en-US"/>
        </a:p>
      </dgm:t>
    </dgm:pt>
    <dgm:pt modelId="{C56C65BC-33B7-4A7E-BF17-44C587210C05}" type="pres">
      <dgm:prSet presAssocID="{69E11590-81EE-4F3A-8CD3-A83F3A094AE6}" presName="circleB" presStyleLbl="node1" presStyleIdx="1" presStyleCnt="3"/>
      <dgm:spPr/>
    </dgm:pt>
    <dgm:pt modelId="{DE645841-9BBD-4E59-8D60-2A41F212CC63}" type="pres">
      <dgm:prSet presAssocID="{69E11590-81EE-4F3A-8CD3-A83F3A094AE6}" presName="spaceB" presStyleCnt="0"/>
      <dgm:spPr/>
    </dgm:pt>
    <dgm:pt modelId="{8F3D593C-3B22-4581-98CA-1ACDDE373443}" type="pres">
      <dgm:prSet presAssocID="{15B87C7D-977B-46C3-BA8B-10C9906FE71F}" presName="space" presStyleCnt="0"/>
      <dgm:spPr/>
    </dgm:pt>
    <dgm:pt modelId="{A8643D2C-7CDA-41B4-B790-339065A9D859}" type="pres">
      <dgm:prSet presAssocID="{4E8B5389-EA43-4CA0-8332-0BA8FF6B1E1E}" presName="compositeA" presStyleCnt="0"/>
      <dgm:spPr/>
    </dgm:pt>
    <dgm:pt modelId="{90D98336-4970-4882-B989-BC2895BB4194}" type="pres">
      <dgm:prSet presAssocID="{4E8B5389-EA43-4CA0-8332-0BA8FF6B1E1E}" presName="textA" presStyleLbl="revTx" presStyleIdx="2" presStyleCnt="3" custScaleX="116998">
        <dgm:presLayoutVars>
          <dgm:bulletEnabled val="1"/>
        </dgm:presLayoutVars>
      </dgm:prSet>
      <dgm:spPr/>
      <dgm:t>
        <a:bodyPr/>
        <a:lstStyle/>
        <a:p>
          <a:endParaRPr lang="en-US"/>
        </a:p>
      </dgm:t>
    </dgm:pt>
    <dgm:pt modelId="{F615116E-2871-4BA2-ABD8-8555DAEF9A25}" type="pres">
      <dgm:prSet presAssocID="{4E8B5389-EA43-4CA0-8332-0BA8FF6B1E1E}" presName="circleA" presStyleLbl="node1" presStyleIdx="2" presStyleCnt="3"/>
      <dgm:spPr/>
    </dgm:pt>
    <dgm:pt modelId="{C8E10B91-4032-4BD6-8347-A0BC5EA1A8D4}" type="pres">
      <dgm:prSet presAssocID="{4E8B5389-EA43-4CA0-8332-0BA8FF6B1E1E}" presName="spaceA" presStyleCnt="0"/>
      <dgm:spPr/>
    </dgm:pt>
  </dgm:ptLst>
  <dgm:cxnLst>
    <dgm:cxn modelId="{B5F1EA39-DB7D-4F72-9049-37F5F2B3E458}" type="presOf" srcId="{4E8B5389-EA43-4CA0-8332-0BA8FF6B1E1E}" destId="{90D98336-4970-4882-B989-BC2895BB4194}" srcOrd="0" destOrd="0" presId="urn:microsoft.com/office/officeart/2005/8/layout/hProcess11"/>
    <dgm:cxn modelId="{876C5F06-C2C9-4CBA-971B-6E43893A0572}" srcId="{B8EE9EC1-88A0-4A67-BF27-A9A7805DF62B}" destId="{69E11590-81EE-4F3A-8CD3-A83F3A094AE6}" srcOrd="1" destOrd="0" parTransId="{E14B9B46-94B6-47D5-969A-5AEC7F6E8304}" sibTransId="{15B87C7D-977B-46C3-BA8B-10C9906FE71F}"/>
    <dgm:cxn modelId="{6868D363-86BA-4E22-83C2-45F49FF76953}" srcId="{B8EE9EC1-88A0-4A67-BF27-A9A7805DF62B}" destId="{5D9B258C-12E0-4B8C-B8D0-15C66707E148}" srcOrd="0" destOrd="0" parTransId="{9A7C5B02-4A73-4DE9-9F9B-8D4E8D90FB70}" sibTransId="{35528195-DEA4-4E4C-8C16-3FD812BE8109}"/>
    <dgm:cxn modelId="{F37269F5-9277-4147-9E62-E9AB683A1DC1}" srcId="{B8EE9EC1-88A0-4A67-BF27-A9A7805DF62B}" destId="{4E8B5389-EA43-4CA0-8332-0BA8FF6B1E1E}" srcOrd="2" destOrd="0" parTransId="{C109C9B1-1239-42CA-91F8-ECB5E152CE13}" sibTransId="{49664161-D2BA-4847-9086-0586BB896F99}"/>
    <dgm:cxn modelId="{41290A91-ABD9-4014-9A0D-2684BA06FC04}" type="presOf" srcId="{B8EE9EC1-88A0-4A67-BF27-A9A7805DF62B}" destId="{A11F2BE6-F59B-4F95-83D4-32D4A8C307A1}" srcOrd="0" destOrd="0" presId="urn:microsoft.com/office/officeart/2005/8/layout/hProcess11"/>
    <dgm:cxn modelId="{8C168B4A-BD82-4775-AFC9-530B8264F80F}" type="presOf" srcId="{69E11590-81EE-4F3A-8CD3-A83F3A094AE6}" destId="{89CAB4EE-AF83-42C3-A2ED-3C28B7F9DC75}" srcOrd="0" destOrd="0" presId="urn:microsoft.com/office/officeart/2005/8/layout/hProcess11"/>
    <dgm:cxn modelId="{119E4814-280A-4697-8597-E6B9597DF7B6}" type="presOf" srcId="{5D9B258C-12E0-4B8C-B8D0-15C66707E148}" destId="{E44C6F59-5738-4C61-B883-B23F92DF17B4}" srcOrd="0" destOrd="0" presId="urn:microsoft.com/office/officeart/2005/8/layout/hProcess11"/>
    <dgm:cxn modelId="{C15ECC82-4808-4B85-A71B-F0290C0C1195}" type="presParOf" srcId="{A11F2BE6-F59B-4F95-83D4-32D4A8C307A1}" destId="{B5C2B266-5E09-4DA3-8F4B-BD8542EB3E3C}" srcOrd="0" destOrd="0" presId="urn:microsoft.com/office/officeart/2005/8/layout/hProcess11"/>
    <dgm:cxn modelId="{10A603A7-5122-4B8E-B1C5-BCBDE35944F9}" type="presParOf" srcId="{A11F2BE6-F59B-4F95-83D4-32D4A8C307A1}" destId="{2CFE7922-F123-4B26-95D6-75E89CCF33DC}" srcOrd="1" destOrd="0" presId="urn:microsoft.com/office/officeart/2005/8/layout/hProcess11"/>
    <dgm:cxn modelId="{89A9C9F3-EAC0-4EE0-9780-4D32BDD90122}" type="presParOf" srcId="{2CFE7922-F123-4B26-95D6-75E89CCF33DC}" destId="{A8A0A959-43BC-455E-8E2E-367FA1201568}" srcOrd="0" destOrd="0" presId="urn:microsoft.com/office/officeart/2005/8/layout/hProcess11"/>
    <dgm:cxn modelId="{6D7BB2AC-594B-4680-A84B-6B2155279988}" type="presParOf" srcId="{A8A0A959-43BC-455E-8E2E-367FA1201568}" destId="{E44C6F59-5738-4C61-B883-B23F92DF17B4}" srcOrd="0" destOrd="0" presId="urn:microsoft.com/office/officeart/2005/8/layout/hProcess11"/>
    <dgm:cxn modelId="{9156688A-4A5B-4656-9FFA-120B557DEFFD}" type="presParOf" srcId="{A8A0A959-43BC-455E-8E2E-367FA1201568}" destId="{2B683C4F-92B1-470B-8ECD-07A23F1C58DF}" srcOrd="1" destOrd="0" presId="urn:microsoft.com/office/officeart/2005/8/layout/hProcess11"/>
    <dgm:cxn modelId="{54C737A7-17B5-45AD-9452-53267A8B94E0}" type="presParOf" srcId="{A8A0A959-43BC-455E-8E2E-367FA1201568}" destId="{05082917-E849-4999-9E49-A5911969DB04}" srcOrd="2" destOrd="0" presId="urn:microsoft.com/office/officeart/2005/8/layout/hProcess11"/>
    <dgm:cxn modelId="{619C7A01-EE85-4A65-A3B6-7FDF7A61B29B}" type="presParOf" srcId="{2CFE7922-F123-4B26-95D6-75E89CCF33DC}" destId="{DFFE5611-3ACA-480C-8AA9-E0D6FD1003BE}" srcOrd="1" destOrd="0" presId="urn:microsoft.com/office/officeart/2005/8/layout/hProcess11"/>
    <dgm:cxn modelId="{AE965E50-6534-4CA4-98C8-CADEA02D8112}" type="presParOf" srcId="{2CFE7922-F123-4B26-95D6-75E89CCF33DC}" destId="{5BCB931E-1D4C-4888-B847-642BCF1B10D6}" srcOrd="2" destOrd="0" presId="urn:microsoft.com/office/officeart/2005/8/layout/hProcess11"/>
    <dgm:cxn modelId="{3954376F-5BEA-48F2-8412-BE23EFB910DD}" type="presParOf" srcId="{5BCB931E-1D4C-4888-B847-642BCF1B10D6}" destId="{89CAB4EE-AF83-42C3-A2ED-3C28B7F9DC75}" srcOrd="0" destOrd="0" presId="urn:microsoft.com/office/officeart/2005/8/layout/hProcess11"/>
    <dgm:cxn modelId="{00044533-6567-43E5-8B39-062DA86D77B4}" type="presParOf" srcId="{5BCB931E-1D4C-4888-B847-642BCF1B10D6}" destId="{C56C65BC-33B7-4A7E-BF17-44C587210C05}" srcOrd="1" destOrd="0" presId="urn:microsoft.com/office/officeart/2005/8/layout/hProcess11"/>
    <dgm:cxn modelId="{CC1048AF-36D6-463D-8A87-A692106C8911}" type="presParOf" srcId="{5BCB931E-1D4C-4888-B847-642BCF1B10D6}" destId="{DE645841-9BBD-4E59-8D60-2A41F212CC63}" srcOrd="2" destOrd="0" presId="urn:microsoft.com/office/officeart/2005/8/layout/hProcess11"/>
    <dgm:cxn modelId="{D26624A2-A96D-40B6-A437-2F1684A6E035}" type="presParOf" srcId="{2CFE7922-F123-4B26-95D6-75E89CCF33DC}" destId="{8F3D593C-3B22-4581-98CA-1ACDDE373443}" srcOrd="3" destOrd="0" presId="urn:microsoft.com/office/officeart/2005/8/layout/hProcess11"/>
    <dgm:cxn modelId="{CCF59727-2752-4260-AD2D-BCA68101D366}" type="presParOf" srcId="{2CFE7922-F123-4B26-95D6-75E89CCF33DC}" destId="{A8643D2C-7CDA-41B4-B790-339065A9D859}" srcOrd="4" destOrd="0" presId="urn:microsoft.com/office/officeart/2005/8/layout/hProcess11"/>
    <dgm:cxn modelId="{65401637-D044-4335-AC77-0DDAEC3AD1D5}" type="presParOf" srcId="{A8643D2C-7CDA-41B4-B790-339065A9D859}" destId="{90D98336-4970-4882-B989-BC2895BB4194}" srcOrd="0" destOrd="0" presId="urn:microsoft.com/office/officeart/2005/8/layout/hProcess11"/>
    <dgm:cxn modelId="{16F94AC4-4BFC-45FF-8F5B-1847E2A7953F}" type="presParOf" srcId="{A8643D2C-7CDA-41B4-B790-339065A9D859}" destId="{F615116E-2871-4BA2-ABD8-8555DAEF9A25}" srcOrd="1" destOrd="0" presId="urn:microsoft.com/office/officeart/2005/8/layout/hProcess11"/>
    <dgm:cxn modelId="{E8AE63EB-5C56-4328-A4EB-1F49386892CC}" type="presParOf" srcId="{A8643D2C-7CDA-41B4-B790-339065A9D859}" destId="{C8E10B91-4032-4BD6-8347-A0BC5EA1A8D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FDDFD-0CCC-459E-8B85-E7429166BB0F}">
      <dsp:nvSpPr>
        <dsp:cNvPr id="0" name=""/>
        <dsp:cNvSpPr/>
      </dsp:nvSpPr>
      <dsp:spPr>
        <a:xfrm>
          <a:off x="3032427" y="1396030"/>
          <a:ext cx="5234052" cy="3491113"/>
        </a:xfrm>
        <a:prstGeom prst="rect">
          <a:avLst/>
        </a:prstGeom>
        <a:solidFill>
          <a:schemeClr val="accent5">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lvl="0" algn="l" defTabSz="1022350" rtl="0">
            <a:lnSpc>
              <a:spcPct val="90000"/>
            </a:lnSpc>
            <a:spcBef>
              <a:spcPct val="0"/>
            </a:spcBef>
            <a:spcAft>
              <a:spcPct val="35000"/>
            </a:spcAft>
          </a:pPr>
          <a:r>
            <a:rPr lang="en-US" sz="2300" kern="1200" dirty="0" smtClean="0"/>
            <a:t>“What we want is a solution that allows us to tag on new services, new applications, without throwing away everything we’ve done. Without having to adopt a whole new stack, either.”</a:t>
          </a:r>
        </a:p>
        <a:p>
          <a:pPr lvl="0" algn="l" defTabSz="1022350" rtl="0">
            <a:lnSpc>
              <a:spcPct val="90000"/>
            </a:lnSpc>
            <a:spcBef>
              <a:spcPct val="0"/>
            </a:spcBef>
            <a:spcAft>
              <a:spcPct val="35000"/>
            </a:spcAft>
          </a:pPr>
          <a:r>
            <a:rPr lang="en-US" sz="1600" i="1" kern="1200" dirty="0" smtClean="0"/>
            <a:t>David Swartz, Chief Information Officer, American University</a:t>
          </a:r>
          <a:endParaRPr lang="en-US" sz="1600" i="1" kern="1200" dirty="0"/>
        </a:p>
      </dsp:txBody>
      <dsp:txXfrm>
        <a:off x="3869875" y="1396030"/>
        <a:ext cx="4396604" cy="3491113"/>
      </dsp:txXfrm>
    </dsp:sp>
    <dsp:sp modelId="{7BD3CF7C-A407-4058-B6E4-6C2E3AACB150}">
      <dsp:nvSpPr>
        <dsp:cNvPr id="0" name=""/>
        <dsp:cNvSpPr/>
      </dsp:nvSpPr>
      <dsp:spPr>
        <a:xfrm>
          <a:off x="240932" y="282"/>
          <a:ext cx="3489368" cy="348936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0" i="0" kern="1200" baseline="0" dirty="0" smtClean="0"/>
            <a:t>A technology </a:t>
          </a:r>
          <a:r>
            <a:rPr lang="en-US" sz="2400" b="1" i="0" kern="1200" baseline="0" dirty="0" smtClean="0"/>
            <a:t>strategy</a:t>
          </a:r>
          <a:r>
            <a:rPr lang="en-US" sz="2400" b="0" i="0" kern="1200" baseline="0" dirty="0" smtClean="0"/>
            <a:t> to protect your investments and help you expand or adopt solutions as priorities shift. </a:t>
          </a:r>
          <a:endParaRPr lang="en-US" sz="2400" kern="1200" dirty="0"/>
        </a:p>
      </dsp:txBody>
      <dsp:txXfrm>
        <a:off x="751938" y="511288"/>
        <a:ext cx="2467356" cy="2467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463AE-E21C-40EC-AD3F-E20D649F6C04}">
      <dsp:nvSpPr>
        <dsp:cNvPr id="0" name=""/>
        <dsp:cNvSpPr/>
      </dsp:nvSpPr>
      <dsp:spPr>
        <a:xfrm>
          <a:off x="3474720" y="570"/>
          <a:ext cx="5212080" cy="2223468"/>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t>CE/WFD need to run their business</a:t>
          </a:r>
          <a:endParaRPr lang="en-US" sz="3600" kern="1200" dirty="0"/>
        </a:p>
      </dsp:txBody>
      <dsp:txXfrm>
        <a:off x="3474720" y="278504"/>
        <a:ext cx="4378280" cy="1667601"/>
      </dsp:txXfrm>
    </dsp:sp>
    <dsp:sp modelId="{72A6A6F2-6FA1-47D9-9B0E-FF5D17F0E5EE}">
      <dsp:nvSpPr>
        <dsp:cNvPr id="0" name=""/>
        <dsp:cNvSpPr/>
      </dsp:nvSpPr>
      <dsp:spPr>
        <a:xfrm>
          <a:off x="0" y="570"/>
          <a:ext cx="3474720" cy="22234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Autonomy</a:t>
          </a:r>
          <a:endParaRPr lang="en-US" sz="4300" kern="1200" dirty="0"/>
        </a:p>
      </dsp:txBody>
      <dsp:txXfrm>
        <a:off x="108541" y="109111"/>
        <a:ext cx="3257638" cy="2006386"/>
      </dsp:txXfrm>
    </dsp:sp>
    <dsp:sp modelId="{F5C132E2-2FB9-4B3A-B1F3-55D6D2BC94B1}">
      <dsp:nvSpPr>
        <dsp:cNvPr id="0" name=""/>
        <dsp:cNvSpPr/>
      </dsp:nvSpPr>
      <dsp:spPr>
        <a:xfrm>
          <a:off x="3474720" y="2446385"/>
          <a:ext cx="5212080" cy="2223468"/>
        </a:xfrm>
        <a:prstGeom prst="rightArrow">
          <a:avLst>
            <a:gd name="adj1" fmla="val 75000"/>
            <a:gd name="adj2" fmla="val 50000"/>
          </a:avLst>
        </a:prstGeom>
        <a:solidFill>
          <a:schemeClr val="accent3">
            <a:tint val="40000"/>
            <a:alpha val="90000"/>
            <a:hueOff val="-2799874"/>
            <a:satOff val="29331"/>
            <a:lumOff val="9580"/>
            <a:alphaOff val="0"/>
          </a:schemeClr>
        </a:solidFill>
        <a:ln w="25400" cap="flat" cmpd="sng" algn="ctr">
          <a:solidFill>
            <a:schemeClr val="accent3">
              <a:tint val="40000"/>
              <a:alpha val="90000"/>
              <a:hueOff val="-2799874"/>
              <a:satOff val="29331"/>
              <a:lumOff val="95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t>Institution needs key data for various reporting agencies</a:t>
          </a:r>
          <a:endParaRPr lang="en-US" sz="3600" kern="1200" dirty="0"/>
        </a:p>
      </dsp:txBody>
      <dsp:txXfrm>
        <a:off x="3474720" y="2724319"/>
        <a:ext cx="4378280" cy="1667601"/>
      </dsp:txXfrm>
    </dsp:sp>
    <dsp:sp modelId="{3EF6C700-7F8E-40DD-B86A-87ACD121A54D}">
      <dsp:nvSpPr>
        <dsp:cNvPr id="0" name=""/>
        <dsp:cNvSpPr/>
      </dsp:nvSpPr>
      <dsp:spPr>
        <a:xfrm>
          <a:off x="0" y="2446385"/>
          <a:ext cx="3474720" cy="2223468"/>
        </a:xfrm>
        <a:prstGeom prst="roundRect">
          <a:avLst/>
        </a:prstGeom>
        <a:solidFill>
          <a:schemeClr val="accent3">
            <a:hueOff val="-3246800"/>
            <a:satOff val="-5159"/>
            <a:lumOff val="4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Institutional Reporting</a:t>
          </a:r>
          <a:endParaRPr lang="en-US" sz="4300" kern="1200" dirty="0"/>
        </a:p>
      </dsp:txBody>
      <dsp:txXfrm>
        <a:off x="108541" y="2554926"/>
        <a:ext cx="3257638" cy="2006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807FC-4FA7-4673-8EB5-273FE5C6E8E5}">
      <dsp:nvSpPr>
        <dsp:cNvPr id="0" name=""/>
        <dsp:cNvSpPr/>
      </dsp:nvSpPr>
      <dsp:spPr>
        <a:xfrm>
          <a:off x="0" y="275391"/>
          <a:ext cx="6204859" cy="1058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566" tIns="249936" rIns="48156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Managing faculty workload</a:t>
          </a:r>
          <a:endParaRPr lang="en-US" sz="1200" kern="1200" dirty="0"/>
        </a:p>
        <a:p>
          <a:pPr marL="114300" lvl="1" indent="-114300" algn="l" defTabSz="533400">
            <a:lnSpc>
              <a:spcPct val="90000"/>
            </a:lnSpc>
            <a:spcBef>
              <a:spcPct val="0"/>
            </a:spcBef>
            <a:spcAft>
              <a:spcPct val="15000"/>
            </a:spcAft>
            <a:buChar char="••"/>
          </a:pPr>
          <a:r>
            <a:rPr lang="en-US" sz="1200" kern="1200" dirty="0" smtClean="0"/>
            <a:t>Tracking breakeven</a:t>
          </a:r>
          <a:endParaRPr lang="en-US" sz="1200" kern="1200" dirty="0"/>
        </a:p>
        <a:p>
          <a:pPr marL="114300" lvl="1" indent="-114300" algn="l" defTabSz="533400">
            <a:lnSpc>
              <a:spcPct val="90000"/>
            </a:lnSpc>
            <a:spcBef>
              <a:spcPct val="0"/>
            </a:spcBef>
            <a:spcAft>
              <a:spcPct val="15000"/>
            </a:spcAft>
            <a:buChar char="••"/>
          </a:pPr>
          <a:r>
            <a:rPr lang="en-US" sz="1200" kern="1200" dirty="0" smtClean="0"/>
            <a:t>Private courses</a:t>
          </a:r>
          <a:endParaRPr lang="en-US" sz="1200" kern="1200" dirty="0"/>
        </a:p>
        <a:p>
          <a:pPr marL="114300" lvl="1" indent="-114300" algn="l" defTabSz="533400">
            <a:lnSpc>
              <a:spcPct val="90000"/>
            </a:lnSpc>
            <a:spcBef>
              <a:spcPct val="0"/>
            </a:spcBef>
            <a:spcAft>
              <a:spcPct val="15000"/>
            </a:spcAft>
            <a:buChar char="••"/>
          </a:pPr>
          <a:r>
            <a:rPr lang="en-US" sz="1200" kern="1200" dirty="0" smtClean="0"/>
            <a:t>Employer funded coursework</a:t>
          </a:r>
          <a:endParaRPr lang="en-US" sz="1200" kern="1200" dirty="0"/>
        </a:p>
      </dsp:txBody>
      <dsp:txXfrm>
        <a:off x="0" y="275391"/>
        <a:ext cx="6204859" cy="1058400"/>
      </dsp:txXfrm>
    </dsp:sp>
    <dsp:sp modelId="{945C014C-A49E-4FC8-90A5-C83FB811A15D}">
      <dsp:nvSpPr>
        <dsp:cNvPr id="0" name=""/>
        <dsp:cNvSpPr/>
      </dsp:nvSpPr>
      <dsp:spPr>
        <a:xfrm>
          <a:off x="310242" y="98271"/>
          <a:ext cx="4343401"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70" tIns="0" rIns="164170" bIns="0" numCol="1" spcCol="1270" anchor="ctr" anchorCtr="0">
          <a:noAutofit/>
        </a:bodyPr>
        <a:lstStyle/>
        <a:p>
          <a:pPr lvl="0" algn="l" defTabSz="800100">
            <a:lnSpc>
              <a:spcPct val="90000"/>
            </a:lnSpc>
            <a:spcBef>
              <a:spcPct val="0"/>
            </a:spcBef>
            <a:spcAft>
              <a:spcPct val="35000"/>
            </a:spcAft>
          </a:pPr>
          <a:r>
            <a:rPr lang="en-US" sz="1800" b="1" kern="1200" dirty="0" smtClean="0"/>
            <a:t>Catalog/Program Management</a:t>
          </a:r>
          <a:endParaRPr lang="en-US" sz="1800" b="1" kern="1200" dirty="0"/>
        </a:p>
      </dsp:txBody>
      <dsp:txXfrm>
        <a:off x="327535" y="115564"/>
        <a:ext cx="4308815" cy="319654"/>
      </dsp:txXfrm>
    </dsp:sp>
    <dsp:sp modelId="{FE3830D3-65F4-4207-8286-B546061DA783}">
      <dsp:nvSpPr>
        <dsp:cNvPr id="0" name=""/>
        <dsp:cNvSpPr/>
      </dsp:nvSpPr>
      <dsp:spPr>
        <a:xfrm>
          <a:off x="0" y="1575711"/>
          <a:ext cx="6204859" cy="680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566" tIns="249936" rIns="48156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Outbound marketing</a:t>
          </a:r>
          <a:endParaRPr lang="en-US" sz="1200" kern="1200" dirty="0"/>
        </a:p>
        <a:p>
          <a:pPr marL="114300" lvl="1" indent="-114300" algn="l" defTabSz="533400">
            <a:lnSpc>
              <a:spcPct val="90000"/>
            </a:lnSpc>
            <a:spcBef>
              <a:spcPct val="0"/>
            </a:spcBef>
            <a:spcAft>
              <a:spcPct val="15000"/>
            </a:spcAft>
            <a:buChar char="••"/>
          </a:pPr>
          <a:r>
            <a:rPr lang="en-US" sz="1200" kern="1200" dirty="0" smtClean="0"/>
            <a:t>Dynamic Website</a:t>
          </a:r>
          <a:endParaRPr lang="en-US" sz="1200" kern="1200" dirty="0"/>
        </a:p>
      </dsp:txBody>
      <dsp:txXfrm>
        <a:off x="0" y="1575711"/>
        <a:ext cx="6204859" cy="680400"/>
      </dsp:txXfrm>
    </dsp:sp>
    <dsp:sp modelId="{084D1E84-E5B6-46C4-9074-BE4DB91B3AC8}">
      <dsp:nvSpPr>
        <dsp:cNvPr id="0" name=""/>
        <dsp:cNvSpPr/>
      </dsp:nvSpPr>
      <dsp:spPr>
        <a:xfrm>
          <a:off x="310242" y="1398591"/>
          <a:ext cx="4343401" cy="3542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70" tIns="0" rIns="164170" bIns="0" numCol="1" spcCol="1270" anchor="ctr" anchorCtr="0">
          <a:noAutofit/>
        </a:bodyPr>
        <a:lstStyle/>
        <a:p>
          <a:pPr lvl="0" algn="l" defTabSz="800100">
            <a:lnSpc>
              <a:spcPct val="90000"/>
            </a:lnSpc>
            <a:spcBef>
              <a:spcPct val="0"/>
            </a:spcBef>
            <a:spcAft>
              <a:spcPct val="35000"/>
            </a:spcAft>
          </a:pPr>
          <a:r>
            <a:rPr lang="en-US" sz="1800" b="1" kern="1200" dirty="0" smtClean="0"/>
            <a:t>Course Marketing/Tracking</a:t>
          </a:r>
          <a:endParaRPr lang="en-US" sz="1800" b="1" kern="1200" dirty="0"/>
        </a:p>
      </dsp:txBody>
      <dsp:txXfrm>
        <a:off x="327535" y="1415884"/>
        <a:ext cx="4308815" cy="319654"/>
      </dsp:txXfrm>
    </dsp:sp>
    <dsp:sp modelId="{5997CD55-5B75-4AE0-B0F8-9B2323E033BF}">
      <dsp:nvSpPr>
        <dsp:cNvPr id="0" name=""/>
        <dsp:cNvSpPr/>
      </dsp:nvSpPr>
      <dsp:spPr>
        <a:xfrm>
          <a:off x="0" y="2498031"/>
          <a:ext cx="6204859" cy="1058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566" tIns="249936" rIns="48156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Registration / Company can enroll student</a:t>
          </a:r>
          <a:endParaRPr lang="en-US" sz="1200" kern="1200" dirty="0"/>
        </a:p>
        <a:p>
          <a:pPr marL="114300" lvl="1" indent="-114300" algn="l" defTabSz="533400">
            <a:lnSpc>
              <a:spcPct val="90000"/>
            </a:lnSpc>
            <a:spcBef>
              <a:spcPct val="0"/>
            </a:spcBef>
            <a:spcAft>
              <a:spcPct val="15000"/>
            </a:spcAft>
            <a:buChar char="••"/>
          </a:pPr>
          <a:r>
            <a:rPr lang="en-US" sz="1200" kern="1200" dirty="0" smtClean="0"/>
            <a:t>Billing / Company pre-pays for employee</a:t>
          </a:r>
          <a:endParaRPr lang="en-US" sz="1200" kern="1200" dirty="0"/>
        </a:p>
        <a:p>
          <a:pPr marL="114300" lvl="1" indent="-114300" algn="l" defTabSz="533400">
            <a:lnSpc>
              <a:spcPct val="90000"/>
            </a:lnSpc>
            <a:spcBef>
              <a:spcPct val="0"/>
            </a:spcBef>
            <a:spcAft>
              <a:spcPct val="15000"/>
            </a:spcAft>
            <a:buChar char="••"/>
          </a:pPr>
          <a:r>
            <a:rPr lang="en-US" sz="1200" kern="1200" dirty="0" smtClean="0"/>
            <a:t>Cross-sell / up-sell opportunities</a:t>
          </a:r>
          <a:endParaRPr lang="en-US" sz="1200" kern="1200" dirty="0"/>
        </a:p>
        <a:p>
          <a:pPr marL="114300" lvl="1" indent="-114300" algn="l" defTabSz="533400">
            <a:lnSpc>
              <a:spcPct val="90000"/>
            </a:lnSpc>
            <a:spcBef>
              <a:spcPct val="0"/>
            </a:spcBef>
            <a:spcAft>
              <a:spcPct val="15000"/>
            </a:spcAft>
            <a:buChar char="••"/>
          </a:pPr>
          <a:r>
            <a:rPr lang="en-US" sz="1200" kern="1200" dirty="0" smtClean="0"/>
            <a:t>Custom attributes for each course type</a:t>
          </a:r>
          <a:endParaRPr lang="en-US" sz="1200" kern="1200" dirty="0"/>
        </a:p>
      </dsp:txBody>
      <dsp:txXfrm>
        <a:off x="0" y="2498031"/>
        <a:ext cx="6204859" cy="1058400"/>
      </dsp:txXfrm>
    </dsp:sp>
    <dsp:sp modelId="{04C094A3-8AC7-44BA-82C5-D0B0C41AAEAC}">
      <dsp:nvSpPr>
        <dsp:cNvPr id="0" name=""/>
        <dsp:cNvSpPr/>
      </dsp:nvSpPr>
      <dsp:spPr>
        <a:xfrm>
          <a:off x="310242" y="2320911"/>
          <a:ext cx="4343401" cy="3542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70" tIns="0" rIns="164170" bIns="0" numCol="1" spcCol="1270" anchor="ctr" anchorCtr="0">
          <a:noAutofit/>
        </a:bodyPr>
        <a:lstStyle/>
        <a:p>
          <a:pPr lvl="0" algn="l" defTabSz="800100">
            <a:lnSpc>
              <a:spcPct val="90000"/>
            </a:lnSpc>
            <a:spcBef>
              <a:spcPct val="0"/>
            </a:spcBef>
            <a:spcAft>
              <a:spcPct val="35000"/>
            </a:spcAft>
          </a:pPr>
          <a:r>
            <a:rPr lang="en-US" sz="1800" b="1" kern="1200" dirty="0" smtClean="0"/>
            <a:t>Enrollment</a:t>
          </a:r>
          <a:endParaRPr lang="en-US" sz="1800" b="1" kern="1200" dirty="0"/>
        </a:p>
      </dsp:txBody>
      <dsp:txXfrm>
        <a:off x="327535" y="2338204"/>
        <a:ext cx="4308815" cy="319654"/>
      </dsp:txXfrm>
    </dsp:sp>
    <dsp:sp modelId="{3D098094-A9B5-440B-ACF8-EDCBAA54ABE3}">
      <dsp:nvSpPr>
        <dsp:cNvPr id="0" name=""/>
        <dsp:cNvSpPr/>
      </dsp:nvSpPr>
      <dsp:spPr>
        <a:xfrm>
          <a:off x="0" y="3798351"/>
          <a:ext cx="6204859" cy="1247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566" tIns="249936" rIns="48156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Issue certificate</a:t>
          </a:r>
        </a:p>
        <a:p>
          <a:pPr marL="114300" lvl="1" indent="-114300" algn="l" defTabSz="533400">
            <a:lnSpc>
              <a:spcPct val="90000"/>
            </a:lnSpc>
            <a:spcBef>
              <a:spcPct val="0"/>
            </a:spcBef>
            <a:spcAft>
              <a:spcPct val="15000"/>
            </a:spcAft>
            <a:buChar char="••"/>
          </a:pPr>
          <a:r>
            <a:rPr lang="en-US" sz="1200" kern="1200" smtClean="0"/>
            <a:t>Market next course</a:t>
          </a:r>
          <a:endParaRPr lang="en-US" sz="1200" kern="1200" dirty="0"/>
        </a:p>
        <a:p>
          <a:pPr marL="114300" lvl="1" indent="-114300" algn="l" defTabSz="533400">
            <a:lnSpc>
              <a:spcPct val="90000"/>
            </a:lnSpc>
            <a:spcBef>
              <a:spcPct val="0"/>
            </a:spcBef>
            <a:spcAft>
              <a:spcPct val="15000"/>
            </a:spcAft>
            <a:buChar char="••"/>
          </a:pPr>
          <a:r>
            <a:rPr lang="en-US" sz="1200" kern="1200" dirty="0" smtClean="0"/>
            <a:t>Company notification </a:t>
          </a:r>
          <a:endParaRPr lang="en-US" sz="1200" kern="1200" dirty="0"/>
        </a:p>
        <a:p>
          <a:pPr marL="114300" lvl="1" indent="-114300" algn="l" defTabSz="533400">
            <a:lnSpc>
              <a:spcPct val="90000"/>
            </a:lnSpc>
            <a:spcBef>
              <a:spcPct val="0"/>
            </a:spcBef>
            <a:spcAft>
              <a:spcPct val="15000"/>
            </a:spcAft>
            <a:buChar char="••"/>
          </a:pPr>
          <a:r>
            <a:rPr lang="en-US" sz="1200" kern="1200" smtClean="0"/>
            <a:t>Attendance tracking</a:t>
          </a:r>
          <a:endParaRPr lang="en-US" sz="1200" kern="1200" dirty="0"/>
        </a:p>
        <a:p>
          <a:pPr marL="114300" lvl="1" indent="-114300" algn="l" defTabSz="533400">
            <a:lnSpc>
              <a:spcPct val="90000"/>
            </a:lnSpc>
            <a:spcBef>
              <a:spcPct val="0"/>
            </a:spcBef>
            <a:spcAft>
              <a:spcPct val="15000"/>
            </a:spcAft>
            <a:buChar char="••"/>
          </a:pPr>
          <a:r>
            <a:rPr lang="en-US" sz="1200" kern="1200" smtClean="0"/>
            <a:t>Grading</a:t>
          </a:r>
          <a:endParaRPr lang="en-US" sz="1200" kern="1200" dirty="0"/>
        </a:p>
      </dsp:txBody>
      <dsp:txXfrm>
        <a:off x="0" y="3798351"/>
        <a:ext cx="6204859" cy="1247400"/>
      </dsp:txXfrm>
    </dsp:sp>
    <dsp:sp modelId="{2939E4C4-0719-456C-9AF7-958F338EEE8C}">
      <dsp:nvSpPr>
        <dsp:cNvPr id="0" name=""/>
        <dsp:cNvSpPr/>
      </dsp:nvSpPr>
      <dsp:spPr>
        <a:xfrm>
          <a:off x="310242" y="3621231"/>
          <a:ext cx="4343401" cy="3542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70" tIns="0" rIns="164170" bIns="0" numCol="1" spcCol="1270" anchor="ctr" anchorCtr="0">
          <a:noAutofit/>
        </a:bodyPr>
        <a:lstStyle/>
        <a:p>
          <a:pPr lvl="0" algn="l" defTabSz="800100">
            <a:lnSpc>
              <a:spcPct val="90000"/>
            </a:lnSpc>
            <a:spcBef>
              <a:spcPct val="0"/>
            </a:spcBef>
            <a:spcAft>
              <a:spcPct val="35000"/>
            </a:spcAft>
          </a:pPr>
          <a:r>
            <a:rPr lang="en-US" sz="1800" b="1" kern="1200" dirty="0" smtClean="0"/>
            <a:t>Completion</a:t>
          </a:r>
        </a:p>
      </dsp:txBody>
      <dsp:txXfrm>
        <a:off x="327535" y="3638524"/>
        <a:ext cx="4308815" cy="319654"/>
      </dsp:txXfrm>
    </dsp:sp>
    <dsp:sp modelId="{33864B93-A06F-4707-A43E-3FF72F5E8D8E}">
      <dsp:nvSpPr>
        <dsp:cNvPr id="0" name=""/>
        <dsp:cNvSpPr/>
      </dsp:nvSpPr>
      <dsp:spPr>
        <a:xfrm>
          <a:off x="0" y="5287671"/>
          <a:ext cx="6204859" cy="10584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1566" tIns="249936" rIns="48156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For-credit SIS is system of record</a:t>
          </a:r>
        </a:p>
        <a:p>
          <a:pPr marL="114300" lvl="1" indent="-114300" algn="l" defTabSz="533400">
            <a:lnSpc>
              <a:spcPct val="90000"/>
            </a:lnSpc>
            <a:spcBef>
              <a:spcPct val="0"/>
            </a:spcBef>
            <a:spcAft>
              <a:spcPct val="15000"/>
            </a:spcAft>
            <a:buChar char="••"/>
          </a:pPr>
          <a:r>
            <a:rPr lang="en-US" sz="1200" kern="1200" smtClean="0"/>
            <a:t>Update catalog, grades and faculty workload</a:t>
          </a:r>
          <a:endParaRPr lang="en-US" sz="1200" kern="1200" dirty="0"/>
        </a:p>
        <a:p>
          <a:pPr marL="114300" lvl="1" indent="-114300" algn="l" defTabSz="533400">
            <a:lnSpc>
              <a:spcPct val="90000"/>
            </a:lnSpc>
            <a:spcBef>
              <a:spcPct val="0"/>
            </a:spcBef>
            <a:spcAft>
              <a:spcPct val="15000"/>
            </a:spcAft>
            <a:buChar char="••"/>
          </a:pPr>
          <a:r>
            <a:rPr lang="en-US" sz="1200" kern="1200" smtClean="0"/>
            <a:t>Finance</a:t>
          </a:r>
          <a:endParaRPr lang="en-US" sz="1200" kern="1200" dirty="0"/>
        </a:p>
        <a:p>
          <a:pPr marL="114300" lvl="1" indent="-114300" algn="l" defTabSz="533400">
            <a:lnSpc>
              <a:spcPct val="90000"/>
            </a:lnSpc>
            <a:spcBef>
              <a:spcPct val="0"/>
            </a:spcBef>
            <a:spcAft>
              <a:spcPct val="15000"/>
            </a:spcAft>
            <a:buChar char="••"/>
          </a:pPr>
          <a:endParaRPr lang="en-US" sz="1200" kern="1200" dirty="0" smtClean="0"/>
        </a:p>
      </dsp:txBody>
      <dsp:txXfrm>
        <a:off x="0" y="5287671"/>
        <a:ext cx="6204859" cy="1058400"/>
      </dsp:txXfrm>
    </dsp:sp>
    <dsp:sp modelId="{BB3E09DD-06C0-4E27-B56D-EAE624104664}">
      <dsp:nvSpPr>
        <dsp:cNvPr id="0" name=""/>
        <dsp:cNvSpPr/>
      </dsp:nvSpPr>
      <dsp:spPr>
        <a:xfrm>
          <a:off x="310242" y="5110551"/>
          <a:ext cx="4343401" cy="3542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170" tIns="0" rIns="164170" bIns="0" numCol="1" spcCol="1270" anchor="ctr" anchorCtr="0">
          <a:noAutofit/>
        </a:bodyPr>
        <a:lstStyle/>
        <a:p>
          <a:pPr lvl="0" algn="l" defTabSz="800100">
            <a:lnSpc>
              <a:spcPct val="90000"/>
            </a:lnSpc>
            <a:spcBef>
              <a:spcPct val="0"/>
            </a:spcBef>
            <a:spcAft>
              <a:spcPct val="35000"/>
            </a:spcAft>
          </a:pPr>
          <a:r>
            <a:rPr lang="en-US" sz="1800" b="1" kern="1200" dirty="0" smtClean="0"/>
            <a:t>SIS Integration</a:t>
          </a:r>
        </a:p>
      </dsp:txBody>
      <dsp:txXfrm>
        <a:off x="327535" y="5127844"/>
        <a:ext cx="4308815"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2B5D0-844C-41E4-90EC-C3C87E313B62}">
      <dsp:nvSpPr>
        <dsp:cNvPr id="0" name=""/>
        <dsp:cNvSpPr/>
      </dsp:nvSpPr>
      <dsp:spPr>
        <a:xfrm rot="10800000">
          <a:off x="1710310" y="2156"/>
          <a:ext cx="5503087" cy="1296776"/>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842" tIns="102870" rIns="192024" bIns="102870" numCol="1" spcCol="1270" anchor="t" anchorCtr="0">
          <a:noAutofit/>
        </a:bodyPr>
        <a:lstStyle/>
        <a:p>
          <a:pPr lvl="0" algn="l" defTabSz="1200150">
            <a:lnSpc>
              <a:spcPct val="90000"/>
            </a:lnSpc>
            <a:spcBef>
              <a:spcPct val="0"/>
            </a:spcBef>
            <a:spcAft>
              <a:spcPct val="35000"/>
            </a:spcAft>
          </a:pPr>
          <a:r>
            <a:rPr lang="en-US" sz="2700" kern="1200" dirty="0" smtClean="0"/>
            <a:t>Student</a:t>
          </a:r>
          <a:endParaRPr lang="en-US" sz="2700" kern="1200" dirty="0"/>
        </a:p>
        <a:p>
          <a:pPr marL="228600" lvl="1" indent="-228600" algn="l" defTabSz="933450">
            <a:lnSpc>
              <a:spcPct val="90000"/>
            </a:lnSpc>
            <a:spcBef>
              <a:spcPct val="0"/>
            </a:spcBef>
            <a:spcAft>
              <a:spcPct val="15000"/>
            </a:spcAft>
            <a:buChar char="••"/>
          </a:pPr>
          <a:r>
            <a:rPr lang="en-US" sz="2100" kern="1200" dirty="0" smtClean="0"/>
            <a:t>Locate, register, and pay</a:t>
          </a:r>
          <a:endParaRPr lang="en-US" sz="2100" kern="1200" dirty="0"/>
        </a:p>
      </dsp:txBody>
      <dsp:txXfrm rot="10800000">
        <a:off x="2034504" y="2156"/>
        <a:ext cx="5178893" cy="1296776"/>
      </dsp:txXfrm>
    </dsp:sp>
    <dsp:sp modelId="{6D9B9A08-64F9-4A62-AC06-2055E75CE412}">
      <dsp:nvSpPr>
        <dsp:cNvPr id="0" name=""/>
        <dsp:cNvSpPr/>
      </dsp:nvSpPr>
      <dsp:spPr>
        <a:xfrm>
          <a:off x="1061921" y="2156"/>
          <a:ext cx="1296776" cy="129677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6378E6-B64F-4043-9BF6-434249EEC4B5}">
      <dsp:nvSpPr>
        <dsp:cNvPr id="0" name=""/>
        <dsp:cNvSpPr/>
      </dsp:nvSpPr>
      <dsp:spPr>
        <a:xfrm rot="10800000">
          <a:off x="1710310" y="1686030"/>
          <a:ext cx="5503087" cy="1296776"/>
        </a:xfrm>
        <a:prstGeom prst="homePlate">
          <a:avLst/>
        </a:prstGeom>
        <a:solidFill>
          <a:schemeClr val="accent3">
            <a:hueOff val="-1623400"/>
            <a:satOff val="-2579"/>
            <a:lumOff val="2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842" tIns="102870" rIns="192024" bIns="102870" numCol="1" spcCol="1270" anchor="t" anchorCtr="0">
          <a:noAutofit/>
        </a:bodyPr>
        <a:lstStyle/>
        <a:p>
          <a:pPr lvl="0" algn="l" defTabSz="1200150">
            <a:lnSpc>
              <a:spcPct val="90000"/>
            </a:lnSpc>
            <a:spcBef>
              <a:spcPct val="0"/>
            </a:spcBef>
            <a:spcAft>
              <a:spcPct val="35000"/>
            </a:spcAft>
          </a:pPr>
          <a:r>
            <a:rPr lang="en-US" sz="2700" kern="1200" dirty="0" smtClean="0"/>
            <a:t>Administration</a:t>
          </a:r>
          <a:endParaRPr lang="en-US" sz="2700" kern="1200" dirty="0"/>
        </a:p>
        <a:p>
          <a:pPr marL="228600" lvl="1" indent="-228600" algn="l" defTabSz="933450">
            <a:lnSpc>
              <a:spcPct val="90000"/>
            </a:lnSpc>
            <a:spcBef>
              <a:spcPct val="0"/>
            </a:spcBef>
            <a:spcAft>
              <a:spcPct val="15000"/>
            </a:spcAft>
            <a:buChar char="••"/>
          </a:pPr>
          <a:r>
            <a:rPr lang="en-US" sz="2100" kern="1200" dirty="0" smtClean="0"/>
            <a:t>Manage registration pathways</a:t>
          </a:r>
          <a:endParaRPr lang="en-US" sz="2100" kern="1200" dirty="0"/>
        </a:p>
        <a:p>
          <a:pPr marL="228600" lvl="1" indent="-228600" algn="l" defTabSz="933450">
            <a:lnSpc>
              <a:spcPct val="90000"/>
            </a:lnSpc>
            <a:spcBef>
              <a:spcPct val="0"/>
            </a:spcBef>
            <a:spcAft>
              <a:spcPct val="15000"/>
            </a:spcAft>
            <a:buChar char="••"/>
          </a:pPr>
          <a:r>
            <a:rPr lang="en-US" sz="2100" kern="1200" dirty="0" smtClean="0"/>
            <a:t>Monitor bookings/registrations</a:t>
          </a:r>
          <a:endParaRPr lang="en-US" sz="2100" kern="1200" dirty="0"/>
        </a:p>
      </dsp:txBody>
      <dsp:txXfrm rot="10800000">
        <a:off x="2034504" y="1686030"/>
        <a:ext cx="5178893" cy="1296776"/>
      </dsp:txXfrm>
    </dsp:sp>
    <dsp:sp modelId="{17894313-B1BE-44FF-8B90-C0F4405BC208}">
      <dsp:nvSpPr>
        <dsp:cNvPr id="0" name=""/>
        <dsp:cNvSpPr/>
      </dsp:nvSpPr>
      <dsp:spPr>
        <a:xfrm>
          <a:off x="1061921" y="1686030"/>
          <a:ext cx="1296776" cy="129677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7FBA21-AE41-4DFB-8F98-58B03B3DAF8A}">
      <dsp:nvSpPr>
        <dsp:cNvPr id="0" name=""/>
        <dsp:cNvSpPr/>
      </dsp:nvSpPr>
      <dsp:spPr>
        <a:xfrm rot="10800000">
          <a:off x="1710310" y="3369904"/>
          <a:ext cx="5503087" cy="1296776"/>
        </a:xfrm>
        <a:prstGeom prst="homePlate">
          <a:avLst/>
        </a:prstGeom>
        <a:solidFill>
          <a:schemeClr val="accent3">
            <a:hueOff val="-3246800"/>
            <a:satOff val="-5159"/>
            <a:lumOff val="4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842" tIns="102870" rIns="192024" bIns="102870" numCol="1" spcCol="1270" anchor="t" anchorCtr="0">
          <a:noAutofit/>
        </a:bodyPr>
        <a:lstStyle/>
        <a:p>
          <a:pPr lvl="0" algn="l" defTabSz="1200150">
            <a:lnSpc>
              <a:spcPct val="90000"/>
            </a:lnSpc>
            <a:spcBef>
              <a:spcPct val="0"/>
            </a:spcBef>
            <a:spcAft>
              <a:spcPct val="35000"/>
            </a:spcAft>
          </a:pPr>
          <a:r>
            <a:rPr lang="en-US" sz="2700" kern="1200" dirty="0" smtClean="0"/>
            <a:t>Integration</a:t>
          </a:r>
          <a:endParaRPr lang="en-US" sz="2700" kern="1200" dirty="0"/>
        </a:p>
        <a:p>
          <a:pPr marL="228600" lvl="1" indent="-228600" algn="l" defTabSz="933450">
            <a:lnSpc>
              <a:spcPct val="90000"/>
            </a:lnSpc>
            <a:spcBef>
              <a:spcPct val="0"/>
            </a:spcBef>
            <a:spcAft>
              <a:spcPct val="15000"/>
            </a:spcAft>
            <a:buChar char="••"/>
          </a:pPr>
          <a:r>
            <a:rPr lang="en-US" sz="2100" kern="1200" dirty="0" smtClean="0"/>
            <a:t>Key data back in Banner</a:t>
          </a:r>
          <a:endParaRPr lang="en-US" sz="2100" kern="1200" dirty="0"/>
        </a:p>
      </dsp:txBody>
      <dsp:txXfrm rot="10800000">
        <a:off x="2034504" y="3369904"/>
        <a:ext cx="5178893" cy="1296776"/>
      </dsp:txXfrm>
    </dsp:sp>
    <dsp:sp modelId="{F8E594C8-DDF1-454E-A852-B1BBEF30F268}">
      <dsp:nvSpPr>
        <dsp:cNvPr id="0" name=""/>
        <dsp:cNvSpPr/>
      </dsp:nvSpPr>
      <dsp:spPr>
        <a:xfrm>
          <a:off x="1061921" y="3369904"/>
          <a:ext cx="1296776" cy="1296776"/>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2B5D0-844C-41E4-90EC-C3C87E313B62}">
      <dsp:nvSpPr>
        <dsp:cNvPr id="0" name=""/>
        <dsp:cNvSpPr/>
      </dsp:nvSpPr>
      <dsp:spPr>
        <a:xfrm rot="10800000">
          <a:off x="1710310" y="2156"/>
          <a:ext cx="5503087" cy="1296776"/>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842" tIns="80010" rIns="149352" bIns="80010" numCol="1" spcCol="1270" anchor="t" anchorCtr="0">
          <a:noAutofit/>
        </a:bodyPr>
        <a:lstStyle/>
        <a:p>
          <a:pPr lvl="0" algn="l" defTabSz="933450">
            <a:lnSpc>
              <a:spcPct val="90000"/>
            </a:lnSpc>
            <a:spcBef>
              <a:spcPct val="0"/>
            </a:spcBef>
            <a:spcAft>
              <a:spcPct val="35000"/>
            </a:spcAft>
          </a:pPr>
          <a:r>
            <a:rPr lang="en-US" sz="2100" kern="1200" dirty="0" smtClean="0"/>
            <a:t>Student</a:t>
          </a:r>
          <a:endParaRPr lang="en-US" sz="2100" kern="1200" dirty="0"/>
        </a:p>
        <a:p>
          <a:pPr marL="171450" lvl="1" indent="-171450" algn="l" defTabSz="711200">
            <a:lnSpc>
              <a:spcPct val="90000"/>
            </a:lnSpc>
            <a:spcBef>
              <a:spcPct val="0"/>
            </a:spcBef>
            <a:spcAft>
              <a:spcPct val="15000"/>
            </a:spcAft>
            <a:buChar char="••"/>
          </a:pPr>
          <a:r>
            <a:rPr lang="en-US" sz="1600" kern="1200" dirty="0" smtClean="0">
              <a:latin typeface="+mj-lt"/>
            </a:rPr>
            <a:t>Intuitive navigation</a:t>
          </a:r>
          <a:endParaRPr lang="en-US" sz="1600" kern="1200" dirty="0"/>
        </a:p>
        <a:p>
          <a:pPr marL="171450" lvl="1" indent="-171450" algn="l" defTabSz="711200" rtl="0">
            <a:lnSpc>
              <a:spcPct val="90000"/>
            </a:lnSpc>
            <a:spcBef>
              <a:spcPct val="0"/>
            </a:spcBef>
            <a:spcAft>
              <a:spcPct val="15000"/>
            </a:spcAft>
            <a:buChar char="••"/>
          </a:pPr>
          <a:r>
            <a:rPr lang="en-US" sz="1600" kern="1200" smtClean="0">
              <a:latin typeface="+mj-lt"/>
            </a:rPr>
            <a:t>Mobile enabled</a:t>
          </a:r>
          <a:endParaRPr lang="en-US" sz="1600" kern="1200" dirty="0" smtClean="0">
            <a:latin typeface="+mj-lt"/>
          </a:endParaRPr>
        </a:p>
        <a:p>
          <a:pPr marL="171450" lvl="1" indent="-171450" algn="l" defTabSz="711200" rtl="0">
            <a:lnSpc>
              <a:spcPct val="90000"/>
            </a:lnSpc>
            <a:spcBef>
              <a:spcPct val="0"/>
            </a:spcBef>
            <a:spcAft>
              <a:spcPct val="15000"/>
            </a:spcAft>
            <a:buChar char="••"/>
          </a:pPr>
          <a:r>
            <a:rPr lang="en-US" sz="1600" kern="1200" smtClean="0">
              <a:latin typeface="+mj-lt"/>
            </a:rPr>
            <a:t>Easy to buy a class!</a:t>
          </a:r>
          <a:endParaRPr lang="en-US" sz="1600" kern="1200" dirty="0">
            <a:latin typeface="+mj-lt"/>
          </a:endParaRPr>
        </a:p>
      </dsp:txBody>
      <dsp:txXfrm rot="10800000">
        <a:off x="2034504" y="2156"/>
        <a:ext cx="5178893" cy="1296776"/>
      </dsp:txXfrm>
    </dsp:sp>
    <dsp:sp modelId="{6D9B9A08-64F9-4A62-AC06-2055E75CE412}">
      <dsp:nvSpPr>
        <dsp:cNvPr id="0" name=""/>
        <dsp:cNvSpPr/>
      </dsp:nvSpPr>
      <dsp:spPr>
        <a:xfrm>
          <a:off x="1061921" y="2156"/>
          <a:ext cx="1296776" cy="129677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6378E6-B64F-4043-9BF6-434249EEC4B5}">
      <dsp:nvSpPr>
        <dsp:cNvPr id="0" name=""/>
        <dsp:cNvSpPr/>
      </dsp:nvSpPr>
      <dsp:spPr>
        <a:xfrm rot="10800000">
          <a:off x="1710310" y="1686030"/>
          <a:ext cx="5503087" cy="1296776"/>
        </a:xfrm>
        <a:prstGeom prst="homePlate">
          <a:avLst/>
        </a:prstGeom>
        <a:solidFill>
          <a:schemeClr val="accent3">
            <a:hueOff val="-1623400"/>
            <a:satOff val="-2579"/>
            <a:lumOff val="2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842" tIns="80010" rIns="149352" bIns="80010" numCol="1" spcCol="1270" anchor="t" anchorCtr="0">
          <a:noAutofit/>
        </a:bodyPr>
        <a:lstStyle/>
        <a:p>
          <a:pPr lvl="0" algn="l" defTabSz="933450">
            <a:lnSpc>
              <a:spcPct val="90000"/>
            </a:lnSpc>
            <a:spcBef>
              <a:spcPct val="0"/>
            </a:spcBef>
            <a:spcAft>
              <a:spcPct val="35000"/>
            </a:spcAft>
          </a:pPr>
          <a:r>
            <a:rPr lang="en-US" sz="2100" kern="1200" dirty="0" smtClean="0"/>
            <a:t>Administration</a:t>
          </a:r>
          <a:endParaRPr lang="en-US" sz="2100" kern="1200" dirty="0"/>
        </a:p>
        <a:p>
          <a:pPr marL="171450" lvl="1" indent="-171450" algn="l" defTabSz="711200">
            <a:lnSpc>
              <a:spcPct val="90000"/>
            </a:lnSpc>
            <a:spcBef>
              <a:spcPct val="0"/>
            </a:spcBef>
            <a:spcAft>
              <a:spcPct val="15000"/>
            </a:spcAft>
            <a:buChar char="••"/>
          </a:pPr>
          <a:r>
            <a:rPr lang="en-US" sz="1600" kern="1200" dirty="0" smtClean="0">
              <a:latin typeface="+mj-lt"/>
            </a:rPr>
            <a:t>Ease of use</a:t>
          </a:r>
          <a:endParaRPr lang="en-US" sz="1600" kern="1200" dirty="0"/>
        </a:p>
        <a:p>
          <a:pPr marL="171450" lvl="1" indent="-171450" algn="l" defTabSz="711200" rtl="0">
            <a:lnSpc>
              <a:spcPct val="90000"/>
            </a:lnSpc>
            <a:spcBef>
              <a:spcPct val="0"/>
            </a:spcBef>
            <a:spcAft>
              <a:spcPct val="15000"/>
            </a:spcAft>
            <a:buChar char="••"/>
          </a:pPr>
          <a:r>
            <a:rPr lang="en-US" sz="1600" kern="1200" smtClean="0">
              <a:latin typeface="+mj-lt"/>
            </a:rPr>
            <a:t>Manage all facets of your business</a:t>
          </a:r>
          <a:endParaRPr lang="en-US" sz="1600" kern="1200" dirty="0" smtClean="0">
            <a:latin typeface="+mj-lt"/>
          </a:endParaRPr>
        </a:p>
        <a:p>
          <a:pPr marL="171450" lvl="1" indent="-171450" algn="l" defTabSz="711200" rtl="0">
            <a:lnSpc>
              <a:spcPct val="90000"/>
            </a:lnSpc>
            <a:spcBef>
              <a:spcPct val="0"/>
            </a:spcBef>
            <a:spcAft>
              <a:spcPct val="15000"/>
            </a:spcAft>
            <a:buChar char="••"/>
          </a:pPr>
          <a:r>
            <a:rPr lang="en-US" sz="1600" kern="1200" smtClean="0">
              <a:latin typeface="+mj-lt"/>
            </a:rPr>
            <a:t>Mobile enabled</a:t>
          </a:r>
          <a:endParaRPr lang="en-US" sz="1600" kern="1200" dirty="0">
            <a:latin typeface="+mj-lt"/>
          </a:endParaRPr>
        </a:p>
      </dsp:txBody>
      <dsp:txXfrm rot="10800000">
        <a:off x="2034504" y="1686030"/>
        <a:ext cx="5178893" cy="1296776"/>
      </dsp:txXfrm>
    </dsp:sp>
    <dsp:sp modelId="{17894313-B1BE-44FF-8B90-C0F4405BC208}">
      <dsp:nvSpPr>
        <dsp:cNvPr id="0" name=""/>
        <dsp:cNvSpPr/>
      </dsp:nvSpPr>
      <dsp:spPr>
        <a:xfrm>
          <a:off x="1061921" y="1686030"/>
          <a:ext cx="1296776" cy="129677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7FBA21-AE41-4DFB-8F98-58B03B3DAF8A}">
      <dsp:nvSpPr>
        <dsp:cNvPr id="0" name=""/>
        <dsp:cNvSpPr/>
      </dsp:nvSpPr>
      <dsp:spPr>
        <a:xfrm rot="10800000">
          <a:off x="1710310" y="3369904"/>
          <a:ext cx="5503087" cy="1296776"/>
        </a:xfrm>
        <a:prstGeom prst="homePlate">
          <a:avLst/>
        </a:prstGeom>
        <a:solidFill>
          <a:schemeClr val="accent3">
            <a:hueOff val="-3246800"/>
            <a:satOff val="-5159"/>
            <a:lumOff val="4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842" tIns="80010" rIns="149352" bIns="80010" numCol="1" spcCol="1270" anchor="t" anchorCtr="0">
          <a:noAutofit/>
        </a:bodyPr>
        <a:lstStyle/>
        <a:p>
          <a:pPr lvl="0" algn="l" defTabSz="933450">
            <a:lnSpc>
              <a:spcPct val="90000"/>
            </a:lnSpc>
            <a:spcBef>
              <a:spcPct val="0"/>
            </a:spcBef>
            <a:spcAft>
              <a:spcPct val="35000"/>
            </a:spcAft>
          </a:pPr>
          <a:r>
            <a:rPr lang="en-US" sz="2100" kern="1200" dirty="0" smtClean="0"/>
            <a:t>Integration</a:t>
          </a:r>
          <a:endParaRPr lang="en-US" sz="2100" kern="1200" dirty="0"/>
        </a:p>
        <a:p>
          <a:pPr marL="171450" lvl="1" indent="-171450" algn="l" defTabSz="711200">
            <a:lnSpc>
              <a:spcPct val="90000"/>
            </a:lnSpc>
            <a:spcBef>
              <a:spcPct val="0"/>
            </a:spcBef>
            <a:spcAft>
              <a:spcPct val="15000"/>
            </a:spcAft>
            <a:buChar char="••"/>
          </a:pPr>
          <a:r>
            <a:rPr lang="en-US" sz="1600" kern="1200" dirty="0" smtClean="0">
              <a:latin typeface="+mj-lt"/>
            </a:rPr>
            <a:t>Delivered dashboards</a:t>
          </a:r>
          <a:endParaRPr lang="en-US" sz="1600" kern="1200" dirty="0"/>
        </a:p>
        <a:p>
          <a:pPr marL="171450" lvl="1" indent="-171450" algn="l" defTabSz="711200" rtl="0">
            <a:lnSpc>
              <a:spcPct val="90000"/>
            </a:lnSpc>
            <a:spcBef>
              <a:spcPct val="0"/>
            </a:spcBef>
            <a:spcAft>
              <a:spcPct val="15000"/>
            </a:spcAft>
            <a:buChar char="••"/>
          </a:pPr>
          <a:r>
            <a:rPr lang="en-US" sz="1600" kern="1200" smtClean="0">
              <a:latin typeface="+mj-lt"/>
            </a:rPr>
            <a:t>Better informed decision making</a:t>
          </a:r>
          <a:endParaRPr lang="en-US" sz="1600" kern="1200" dirty="0" smtClean="0">
            <a:latin typeface="+mj-lt"/>
          </a:endParaRPr>
        </a:p>
        <a:p>
          <a:pPr marL="171450" lvl="1" indent="-171450" algn="l" defTabSz="711200" rtl="0">
            <a:lnSpc>
              <a:spcPct val="90000"/>
            </a:lnSpc>
            <a:spcBef>
              <a:spcPct val="0"/>
            </a:spcBef>
            <a:spcAft>
              <a:spcPct val="15000"/>
            </a:spcAft>
            <a:buChar char="••"/>
          </a:pPr>
          <a:r>
            <a:rPr lang="en-US" sz="1600" kern="1200" smtClean="0">
              <a:latin typeface="+mj-lt"/>
            </a:rPr>
            <a:t>Real-time updates with Banner/Colleague</a:t>
          </a:r>
          <a:endParaRPr lang="en-US" sz="1600" kern="1200" dirty="0">
            <a:latin typeface="+mj-lt"/>
          </a:endParaRPr>
        </a:p>
      </dsp:txBody>
      <dsp:txXfrm rot="10800000">
        <a:off x="2034504" y="3369904"/>
        <a:ext cx="5178893" cy="1296776"/>
      </dsp:txXfrm>
    </dsp:sp>
    <dsp:sp modelId="{F8E594C8-DDF1-454E-A852-B1BBEF30F268}">
      <dsp:nvSpPr>
        <dsp:cNvPr id="0" name=""/>
        <dsp:cNvSpPr/>
      </dsp:nvSpPr>
      <dsp:spPr>
        <a:xfrm>
          <a:off x="1061921" y="3369904"/>
          <a:ext cx="1296776" cy="1296776"/>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2B266-5E09-4DA3-8F4B-BD8542EB3E3C}">
      <dsp:nvSpPr>
        <dsp:cNvPr id="0" name=""/>
        <dsp:cNvSpPr/>
      </dsp:nvSpPr>
      <dsp:spPr>
        <a:xfrm>
          <a:off x="0" y="1450181"/>
          <a:ext cx="8312150" cy="1933575"/>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C6F59-5738-4C61-B883-B23F92DF17B4}">
      <dsp:nvSpPr>
        <dsp:cNvPr id="0" name=""/>
        <dsp:cNvSpPr/>
      </dsp:nvSpPr>
      <dsp:spPr>
        <a:xfrm>
          <a:off x="4157" y="0"/>
          <a:ext cx="2129582" cy="193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Summer:</a:t>
          </a:r>
          <a:r>
            <a:rPr lang="en-US" sz="2400" kern="1200" dirty="0" smtClean="0">
              <a:sym typeface="Wingdings" panose="05000000000000000000" pitchFamily="2" charset="2"/>
            </a:rPr>
            <a:t> North American Launch (Beta)</a:t>
          </a:r>
          <a:endParaRPr lang="en-US" sz="2400" kern="1200" dirty="0"/>
        </a:p>
      </dsp:txBody>
      <dsp:txXfrm>
        <a:off x="4157" y="0"/>
        <a:ext cx="2129582" cy="1933575"/>
      </dsp:txXfrm>
    </dsp:sp>
    <dsp:sp modelId="{2B683C4F-92B1-470B-8ECD-07A23F1C58DF}">
      <dsp:nvSpPr>
        <dsp:cNvPr id="0" name=""/>
        <dsp:cNvSpPr/>
      </dsp:nvSpPr>
      <dsp:spPr>
        <a:xfrm>
          <a:off x="827251" y="2175272"/>
          <a:ext cx="483393" cy="48339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9CAB4EE-AF83-42C3-A2ED-3C28B7F9DC75}">
      <dsp:nvSpPr>
        <dsp:cNvPr id="0" name=""/>
        <dsp:cNvSpPr/>
      </dsp:nvSpPr>
      <dsp:spPr>
        <a:xfrm>
          <a:off x="2240219" y="2900362"/>
          <a:ext cx="2638510" cy="193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t>December:</a:t>
          </a:r>
          <a:r>
            <a:rPr lang="en-US" sz="2400" kern="1200" dirty="0" smtClean="0">
              <a:sym typeface="Wingdings" panose="05000000000000000000" pitchFamily="2" charset="2"/>
            </a:rPr>
            <a:t> </a:t>
          </a:r>
          <a:r>
            <a:rPr lang="en-US" sz="2400" kern="1200" dirty="0" smtClean="0"/>
            <a:t>General Availability</a:t>
          </a:r>
          <a:endParaRPr lang="en-US" sz="2400" kern="1200" dirty="0"/>
        </a:p>
      </dsp:txBody>
      <dsp:txXfrm>
        <a:off x="2240219" y="2900362"/>
        <a:ext cx="2638510" cy="1933575"/>
      </dsp:txXfrm>
    </dsp:sp>
    <dsp:sp modelId="{C56C65BC-33B7-4A7E-BF17-44C587210C05}">
      <dsp:nvSpPr>
        <dsp:cNvPr id="0" name=""/>
        <dsp:cNvSpPr/>
      </dsp:nvSpPr>
      <dsp:spPr>
        <a:xfrm>
          <a:off x="3317777" y="2175272"/>
          <a:ext cx="483393" cy="483393"/>
        </a:xfrm>
        <a:prstGeom prst="ellipse">
          <a:avLst/>
        </a:prstGeom>
        <a:solidFill>
          <a:schemeClr val="accent2">
            <a:hueOff val="-159326"/>
            <a:satOff val="-2436"/>
            <a:lumOff val="-2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0D98336-4970-4882-B989-BC2895BB4194}">
      <dsp:nvSpPr>
        <dsp:cNvPr id="0" name=""/>
        <dsp:cNvSpPr/>
      </dsp:nvSpPr>
      <dsp:spPr>
        <a:xfrm>
          <a:off x="4985208" y="0"/>
          <a:ext cx="2491569" cy="193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February: Quarterly 2015 Release</a:t>
          </a:r>
          <a:endParaRPr lang="en-US" sz="2400" kern="1200" dirty="0"/>
        </a:p>
      </dsp:txBody>
      <dsp:txXfrm>
        <a:off x="4985208" y="0"/>
        <a:ext cx="2491569" cy="1933575"/>
      </dsp:txXfrm>
    </dsp:sp>
    <dsp:sp modelId="{F615116E-2871-4BA2-ABD8-8555DAEF9A25}">
      <dsp:nvSpPr>
        <dsp:cNvPr id="0" name=""/>
        <dsp:cNvSpPr/>
      </dsp:nvSpPr>
      <dsp:spPr>
        <a:xfrm>
          <a:off x="5989296" y="2175272"/>
          <a:ext cx="483393" cy="483393"/>
        </a:xfrm>
        <a:prstGeom prst="ellipse">
          <a:avLst/>
        </a:prstGeom>
        <a:solidFill>
          <a:schemeClr val="accent2">
            <a:hueOff val="-318651"/>
            <a:satOff val="-4872"/>
            <a:lumOff val="-41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92C477-285A-664E-866F-D0B5150B495E}" type="datetime1">
              <a:rPr lang="en-US" smtClean="0"/>
              <a:pPr/>
              <a:t>9/18/2014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9B3CB2-D278-FD48-95CA-B8E3879CB95E}" type="slidenum">
              <a:rPr lang="en-US" smtClean="0"/>
              <a:pPr/>
              <a:t>‹#›</a:t>
            </a:fld>
            <a:endParaRPr lang="en-US"/>
          </a:p>
        </p:txBody>
      </p:sp>
    </p:spTree>
    <p:extLst>
      <p:ext uri="{BB962C8B-B14F-4D97-AF65-F5344CB8AC3E}">
        <p14:creationId xmlns:p14="http://schemas.microsoft.com/office/powerpoint/2010/main" val="3194067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9AD16-6639-F84C-8424-7D4A5B5B9ECB}" type="datetime1">
              <a:rPr lang="en-US" smtClean="0"/>
              <a:pPr/>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41D2A-E99A-2F4F-B8C9-28142709F87F}" type="slidenum">
              <a:rPr lang="en-US" smtClean="0"/>
              <a:pPr/>
              <a:t>‹#›</a:t>
            </a:fld>
            <a:endParaRPr lang="en-US"/>
          </a:p>
        </p:txBody>
      </p:sp>
    </p:spTree>
    <p:extLst>
      <p:ext uri="{BB962C8B-B14F-4D97-AF65-F5344CB8AC3E}">
        <p14:creationId xmlns:p14="http://schemas.microsoft.com/office/powerpoint/2010/main" val="13706823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41D2A-E99A-2F4F-B8C9-28142709F87F}" type="slidenum">
              <a:rPr lang="en-US" smtClean="0"/>
              <a:pPr/>
              <a:t>4</a:t>
            </a:fld>
            <a:endParaRPr lang="en-US"/>
          </a:p>
        </p:txBody>
      </p:sp>
    </p:spTree>
    <p:extLst>
      <p:ext uri="{BB962C8B-B14F-4D97-AF65-F5344CB8AC3E}">
        <p14:creationId xmlns:p14="http://schemas.microsoft.com/office/powerpoint/2010/main" val="353218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help you understand where we are moving and how fast, let’s talk a little bit about timeline. Our beta clients are currently working with Elevate. The beta clients will work with the product during the summer months leading up to </a:t>
            </a:r>
            <a:r>
              <a:rPr lang="en-US" baseline="0" smtClean="0"/>
              <a:t>our </a:t>
            </a:r>
            <a:r>
              <a:rPr lang="en-US" baseline="0" smtClean="0"/>
              <a:t>December </a:t>
            </a:r>
            <a:r>
              <a:rPr lang="en-US" baseline="0" dirty="0" smtClean="0"/>
              <a:t>general release. In February, we plan on deepening the integration to Banner/Colleague with additional student academic history, adding cross-sell widgets, and make it easier to communicate with students via SMS text messaging. Later in 2015, you should see parent’s ability to register youth in offerings like summer camps and better conference functionality.  As each of these updates take place, we will be rolling out new features and incorporating client feedback.</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1A00346-CCC5-964A-81E4-787A8C93854B}" type="slidenum">
              <a:rPr lang="en-US" smtClean="0"/>
              <a:t>17</a:t>
            </a:fld>
            <a:endParaRPr lang="en-US" dirty="0"/>
          </a:p>
        </p:txBody>
      </p:sp>
    </p:spTree>
    <p:extLst>
      <p:ext uri="{BB962C8B-B14F-4D97-AF65-F5344CB8AC3E}">
        <p14:creationId xmlns:p14="http://schemas.microsoft.com/office/powerpoint/2010/main" val="418048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3367" indent="-333367">
              <a:lnSpc>
                <a:spcPct val="115000"/>
              </a:lnSpc>
              <a:buFont typeface="Symbol"/>
              <a:buChar char=""/>
            </a:pPr>
            <a:r>
              <a:rPr lang="en-US" dirty="0">
                <a:highlight>
                  <a:srgbClr val="FFFF00"/>
                </a:highlight>
                <a:ea typeface="Calibri"/>
                <a:cs typeface="Times New Roman"/>
              </a:rPr>
              <a:t>Contact Us</a:t>
            </a:r>
            <a:endParaRPr lang="en-US" dirty="0">
              <a:ea typeface="Calibri"/>
              <a:cs typeface="Times New Roman"/>
            </a:endParaRPr>
          </a:p>
          <a:p>
            <a:pPr marL="722296" lvl="1" indent="-277806">
              <a:lnSpc>
                <a:spcPct val="115000"/>
              </a:lnSpc>
              <a:spcAft>
                <a:spcPts val="972"/>
              </a:spcAft>
              <a:buFont typeface="Courier New"/>
              <a:buChar char="o"/>
            </a:pPr>
            <a:r>
              <a:rPr lang="en-US" dirty="0">
                <a:ea typeface="Calibri"/>
                <a:cs typeface="Times New Roman"/>
              </a:rPr>
              <a:t>Mention Keenan Hogg</a:t>
            </a:r>
          </a:p>
          <a:p>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19</a:t>
            </a:fld>
            <a:endParaRPr lang="en-US" dirty="0"/>
          </a:p>
        </p:txBody>
      </p:sp>
    </p:spTree>
    <p:extLst>
      <p:ext uri="{BB962C8B-B14F-4D97-AF65-F5344CB8AC3E}">
        <p14:creationId xmlns:p14="http://schemas.microsoft.com/office/powerpoint/2010/main" val="406601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55625"/>
            <a:ext cx="4572000" cy="3429000"/>
          </a:xfrm>
        </p:spPr>
      </p:sp>
      <p:sp>
        <p:nvSpPr>
          <p:cNvPr id="3" name="Notes Placeholder 2"/>
          <p:cNvSpPr>
            <a:spLocks noGrp="1"/>
          </p:cNvSpPr>
          <p:nvPr>
            <p:ph type="body" idx="1"/>
          </p:nvPr>
        </p:nvSpPr>
        <p:spPr>
          <a:xfrm>
            <a:off x="1" y="4007504"/>
            <a:ext cx="6856412" cy="4114800"/>
          </a:xfrm>
        </p:spPr>
        <p:txBody>
          <a:bodyPr>
            <a:normAutofit/>
          </a:bodyPr>
          <a:lstStyle/>
          <a:p>
            <a:r>
              <a:rPr lang="en-US" sz="1600" b="1" dirty="0">
                <a:solidFill>
                  <a:schemeClr val="accent2">
                    <a:lumMod val="90000"/>
                    <a:lumOff val="10000"/>
                  </a:schemeClr>
                </a:solidFill>
              </a:rPr>
              <a:t>An architecture that enables a delivery mechanism for continuous enhancement </a:t>
            </a:r>
          </a:p>
          <a:p>
            <a:r>
              <a:rPr lang="en-US" sz="1600" b="1" dirty="0">
                <a:solidFill>
                  <a:schemeClr val="accent2">
                    <a:lumMod val="90000"/>
                    <a:lumOff val="10000"/>
                  </a:schemeClr>
                </a:solidFill>
              </a:rPr>
              <a:t>(future-proofing), while lowering total cost of ownership for institutions </a:t>
            </a:r>
          </a:p>
          <a:p>
            <a:r>
              <a:rPr lang="en-US" sz="1600" b="1" dirty="0">
                <a:solidFill>
                  <a:schemeClr val="accent2">
                    <a:lumMod val="90000"/>
                    <a:lumOff val="10000"/>
                  </a:schemeClr>
                </a:solidFill>
              </a:rPr>
              <a:t> Extensibility: Tools to easily configure and tune the product to match campus workflow and </a:t>
            </a:r>
          </a:p>
          <a:p>
            <a:r>
              <a:rPr lang="en-US" sz="1600" b="1" dirty="0">
                <a:solidFill>
                  <a:schemeClr val="accent2">
                    <a:lumMod val="90000"/>
                    <a:lumOff val="10000"/>
                  </a:schemeClr>
                </a:solidFill>
              </a:rPr>
              <a:t>needs—customization without touching source code </a:t>
            </a:r>
          </a:p>
          <a:p>
            <a:r>
              <a:rPr lang="en-US" sz="1600" b="1" dirty="0">
                <a:solidFill>
                  <a:schemeClr val="accent2">
                    <a:lumMod val="90000"/>
                    <a:lumOff val="10000"/>
                  </a:schemeClr>
                </a:solidFill>
              </a:rPr>
              <a:t> Seamless integration and interoperability with other institution assets </a:t>
            </a:r>
          </a:p>
          <a:p>
            <a:r>
              <a:rPr lang="en-US" sz="1600" b="1" dirty="0">
                <a:solidFill>
                  <a:schemeClr val="accent2">
                    <a:lumMod val="90000"/>
                    <a:lumOff val="10000"/>
                  </a:schemeClr>
                </a:solidFill>
              </a:rPr>
              <a:t> Increased flexibility and hosting options—off-site and cloud </a:t>
            </a:r>
          </a:p>
          <a:p>
            <a:r>
              <a:rPr lang="en-US" sz="1600" b="1" dirty="0">
                <a:solidFill>
                  <a:schemeClr val="accent2">
                    <a:lumMod val="90000"/>
                    <a:lumOff val="10000"/>
                  </a:schemeClr>
                </a:solidFill>
              </a:rPr>
              <a:t> Superior functionality with streamlined administration </a:t>
            </a:r>
          </a:p>
          <a:p>
            <a:r>
              <a:rPr lang="en-US" sz="1600" b="1" dirty="0">
                <a:solidFill>
                  <a:schemeClr val="accent2">
                    <a:lumMod val="90000"/>
                    <a:lumOff val="10000"/>
                  </a:schemeClr>
                </a:solidFill>
              </a:rPr>
              <a:t> Modular product design that enables continuous upgrade path—without a major reinstall—built on </a:t>
            </a:r>
          </a:p>
          <a:p>
            <a:r>
              <a:rPr lang="en-US" sz="1600" b="1" dirty="0">
                <a:solidFill>
                  <a:schemeClr val="accent2">
                    <a:lumMod val="90000"/>
                    <a:lumOff val="10000"/>
                  </a:schemeClr>
                </a:solidFill>
              </a:rPr>
              <a:t>existing data and infrastructure </a:t>
            </a:r>
          </a:p>
          <a:p>
            <a:endParaRPr lang="en-US" sz="1600" b="1" dirty="0">
              <a:solidFill>
                <a:schemeClr val="accent2">
                  <a:lumMod val="90000"/>
                  <a:lumOff val="10000"/>
                </a:schemeClr>
              </a:solidFill>
            </a:endParaRPr>
          </a:p>
          <a:p>
            <a:r>
              <a:rPr lang="en-US" sz="1600" b="1" dirty="0">
                <a:solidFill>
                  <a:schemeClr val="accent2">
                    <a:lumMod val="90000"/>
                    <a:lumOff val="10000"/>
                  </a:schemeClr>
                </a:solidFill>
              </a:rPr>
              <a:t>Evolutionary:</a:t>
            </a:r>
          </a:p>
          <a:p>
            <a:pPr lvl="1"/>
            <a:r>
              <a:rPr lang="en-US" sz="1400" dirty="0"/>
              <a:t>Support customers at their pace of change</a:t>
            </a:r>
          </a:p>
          <a:p>
            <a:pPr lvl="1"/>
            <a:endParaRPr lang="en-US" sz="1400" dirty="0"/>
          </a:p>
          <a:p>
            <a:r>
              <a:rPr lang="en-US" sz="1600" b="1" dirty="0">
                <a:solidFill>
                  <a:schemeClr val="accent2">
                    <a:lumMod val="90000"/>
                    <a:lumOff val="10000"/>
                  </a:schemeClr>
                </a:solidFill>
              </a:rPr>
              <a:t>Open / Modern / Flexible:</a:t>
            </a:r>
          </a:p>
          <a:p>
            <a:pPr lvl="1"/>
            <a:r>
              <a:rPr lang="en-US" sz="1400" dirty="0"/>
              <a:t>Leverage modern open proven technologies</a:t>
            </a:r>
          </a:p>
          <a:p>
            <a:pPr lvl="1"/>
            <a:r>
              <a:rPr lang="en-US" sz="1400" dirty="0"/>
              <a:t>Avoid vendor lock in</a:t>
            </a:r>
          </a:p>
          <a:p>
            <a:pPr lvl="1"/>
            <a:r>
              <a:rPr lang="en-US" sz="1400" dirty="0"/>
              <a:t>Pursue user-centric designs</a:t>
            </a:r>
          </a:p>
          <a:p>
            <a:pPr lvl="1"/>
            <a:endParaRPr lang="en-US" sz="1400" dirty="0"/>
          </a:p>
          <a:p>
            <a:r>
              <a:rPr lang="en-US" sz="1600" b="1" dirty="0">
                <a:solidFill>
                  <a:schemeClr val="accent2">
                    <a:lumMod val="90000"/>
                    <a:lumOff val="10000"/>
                  </a:schemeClr>
                </a:solidFill>
              </a:rPr>
              <a:t>Standard:</a:t>
            </a:r>
          </a:p>
          <a:p>
            <a:pPr lvl="1"/>
            <a:r>
              <a:rPr lang="en-US" sz="1400" dirty="0">
                <a:solidFill>
                  <a:schemeClr val="bg1">
                    <a:lumMod val="50000"/>
                  </a:schemeClr>
                </a:solidFill>
              </a:rPr>
              <a:t>Solutions must follow industry standards (Microsoft .NET4, HTML5, JavaScript, CSS3, </a:t>
            </a:r>
            <a:r>
              <a:rPr lang="en-US" sz="1400" dirty="0" err="1">
                <a:solidFill>
                  <a:schemeClr val="bg1">
                    <a:lumMod val="50000"/>
                  </a:schemeClr>
                </a:solidFill>
              </a:rPr>
              <a:t>etc</a:t>
            </a:r>
            <a:r>
              <a:rPr lang="en-US" sz="1400" dirty="0">
                <a:solidFill>
                  <a:schemeClr val="bg1">
                    <a:lumMod val="50000"/>
                  </a:schemeClr>
                </a:solidFill>
              </a:rPr>
              <a:t>)</a:t>
            </a:r>
          </a:p>
          <a:p>
            <a:pPr lvl="1"/>
            <a:r>
              <a:rPr lang="en-US" sz="1400" dirty="0">
                <a:solidFill>
                  <a:schemeClr val="bg1">
                    <a:lumMod val="50000"/>
                  </a:schemeClr>
                </a:solidFill>
              </a:rPr>
              <a:t>Reduce Costs on IT – standard tools and staffing options</a:t>
            </a:r>
          </a:p>
          <a:p>
            <a:pPr lvl="1"/>
            <a:endParaRPr lang="en-US" sz="1400" dirty="0">
              <a:solidFill>
                <a:schemeClr val="bg1">
                  <a:lumMod val="50000"/>
                </a:schemeClr>
              </a:solidFill>
            </a:endParaRPr>
          </a:p>
          <a:p>
            <a:r>
              <a:rPr lang="en-US" sz="1600" b="1" dirty="0">
                <a:solidFill>
                  <a:schemeClr val="accent2">
                    <a:lumMod val="90000"/>
                    <a:lumOff val="10000"/>
                  </a:schemeClr>
                </a:solidFill>
              </a:rPr>
              <a:t>Scalable and Elastic:</a:t>
            </a:r>
          </a:p>
          <a:p>
            <a:pPr lvl="1"/>
            <a:r>
              <a:rPr lang="en-US" sz="1400" dirty="0"/>
              <a:t>Products must be able to scale to meet customer growth</a:t>
            </a:r>
          </a:p>
          <a:p>
            <a:pPr lvl="1"/>
            <a:endParaRPr lang="en-US" sz="1400" dirty="0"/>
          </a:p>
          <a:p>
            <a:r>
              <a:rPr lang="en-US" sz="1600" b="1" dirty="0">
                <a:solidFill>
                  <a:schemeClr val="accent2">
                    <a:lumMod val="90000"/>
                    <a:lumOff val="10000"/>
                  </a:schemeClr>
                </a:solidFill>
              </a:rPr>
              <a:t>Reusable:</a:t>
            </a:r>
          </a:p>
          <a:p>
            <a:pPr lvl="1"/>
            <a:r>
              <a:rPr lang="en-US" sz="1400" dirty="0"/>
              <a:t>Create and consume efficient reusable components and frameworks</a:t>
            </a:r>
          </a:p>
          <a:p>
            <a:pPr lvl="1"/>
            <a:r>
              <a:rPr lang="en-US" sz="1400" dirty="0"/>
              <a:t>Trend away from complexity toward simplicity </a:t>
            </a:r>
          </a:p>
          <a:p>
            <a:pPr lvl="1"/>
            <a:endParaRPr lang="en-US" sz="1400" dirty="0"/>
          </a:p>
          <a:p>
            <a:r>
              <a:rPr lang="en-US" sz="1600" b="1" dirty="0">
                <a:solidFill>
                  <a:schemeClr val="accent2">
                    <a:lumMod val="90000"/>
                    <a:lumOff val="10000"/>
                  </a:schemeClr>
                </a:solidFill>
              </a:rPr>
              <a:t>Lean/Agile:</a:t>
            </a:r>
          </a:p>
          <a:p>
            <a:pPr lvl="1"/>
            <a:r>
              <a:rPr lang="en-US" sz="1400" dirty="0"/>
              <a:t>Focus on significant design decisions</a:t>
            </a:r>
          </a:p>
          <a:p>
            <a:pPr lvl="1"/>
            <a:r>
              <a:rPr lang="en-US" sz="1400" dirty="0"/>
              <a:t>Lightweight, modular, team-based tactics (vs. </a:t>
            </a:r>
            <a:r>
              <a:rPr lang="en-US" sz="1400" i="1" dirty="0"/>
              <a:t>Ivory Tower</a:t>
            </a:r>
            <a:r>
              <a:rPr lang="en-US" sz="1400" dirty="0"/>
              <a:t> or method based)</a:t>
            </a:r>
          </a:p>
          <a:p>
            <a:pPr lvl="1"/>
            <a:r>
              <a:rPr lang="en-US" sz="1400" dirty="0"/>
              <a:t>Interaction and collaboration wins over process and tools, avoid big upfront design (BUFD), optimize the whole, eliminate waste, built with quality, deliver fast, defer commitment, respect people, create knowledge</a:t>
            </a:r>
          </a:p>
          <a:p>
            <a:endParaRPr lang="en-US" dirty="0"/>
          </a:p>
        </p:txBody>
      </p:sp>
      <p:sp>
        <p:nvSpPr>
          <p:cNvPr id="4" name="Slide Number Placeholder 3"/>
          <p:cNvSpPr>
            <a:spLocks noGrp="1"/>
          </p:cNvSpPr>
          <p:nvPr>
            <p:ph type="sldNum" sz="quarter" idx="10"/>
          </p:nvPr>
        </p:nvSpPr>
        <p:spPr/>
        <p:txBody>
          <a:bodyPr/>
          <a:lstStyle/>
          <a:p>
            <a:fld id="{EBFBB77A-7805-4087-BDEE-05C44A0E91A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9698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two guiding principles</a:t>
            </a:r>
            <a:r>
              <a:rPr lang="en-US" baseline="0" dirty="0" smtClean="0"/>
              <a:t> of the Elevate project. First, the Continuing Education and Workforce development offices need the autonomy to run their businesses. The need the freedom and speed to create new programs and course offerings. They need a flexible system that is their own to match their unique business needs.</a:t>
            </a:r>
          </a:p>
          <a:p>
            <a:endParaRPr lang="en-US" baseline="0" dirty="0" smtClean="0"/>
          </a:p>
          <a:p>
            <a:r>
              <a:rPr lang="en-US" baseline="0" dirty="0" smtClean="0"/>
              <a:t>At the same time, the institution needs data for reporting. They need data for board reports, state reports, and other key reports. Banner and Colleague will continue to be the ‘database of record’ and will be the key location for reporting data. Institutions will continue to use their reporting tools. Elevate will have operational reports in it but for those overall institutional reports, Banner/Colleague will be source.</a:t>
            </a:r>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t>8</a:t>
            </a:fld>
            <a:endParaRPr lang="en-US"/>
          </a:p>
        </p:txBody>
      </p:sp>
    </p:spTree>
    <p:extLst>
      <p:ext uri="{BB962C8B-B14F-4D97-AF65-F5344CB8AC3E}">
        <p14:creationId xmlns:p14="http://schemas.microsoft.com/office/powerpoint/2010/main" val="179162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quick look at the software</a:t>
            </a:r>
            <a:r>
              <a:rPr lang="en-US" baseline="0" dirty="0" smtClean="0"/>
              <a:t> with a live demonstration. Today we will take a quick look at the student registration experience. We will see a student find a course offering on our website, go through the registration process and finally pay for the class. Next we will look at how easy it is to customize or tailor the registration process. You can easily change the registration experience for the different types of offerings that you have. Lastly we know it is important to stay on top of our offerings and monitor our progress.  We will look at a key form that will help us monitor our course offerings.</a:t>
            </a:r>
          </a:p>
          <a:p>
            <a:endParaRPr lang="en-US" baseline="0" dirty="0" smtClean="0"/>
          </a:p>
          <a:p>
            <a:endParaRPr lang="en-US" dirty="0" smtClean="0"/>
          </a:p>
          <a:p>
            <a:endParaRPr lang="en-US" dirty="0" smtClean="0"/>
          </a:p>
          <a:p>
            <a:r>
              <a:rPr lang="en-US" dirty="0" smtClean="0"/>
              <a:t>Student Registration</a:t>
            </a:r>
          </a:p>
          <a:p>
            <a:pPr lvl="1"/>
            <a:r>
              <a:rPr lang="en-US" dirty="0" smtClean="0"/>
              <a:t>Locate, Register, and Buy Course</a:t>
            </a:r>
          </a:p>
          <a:p>
            <a:r>
              <a:rPr lang="en-US" dirty="0" smtClean="0"/>
              <a:t>Managing Booking Process</a:t>
            </a:r>
          </a:p>
          <a:p>
            <a:pPr lvl="1"/>
            <a:r>
              <a:rPr lang="en-US" dirty="0" smtClean="0"/>
              <a:t>Tailor Booking Path and Communications</a:t>
            </a:r>
          </a:p>
          <a:p>
            <a:r>
              <a:rPr lang="en-US" dirty="0" smtClean="0"/>
              <a:t>Administrative view of Elevate</a:t>
            </a:r>
          </a:p>
          <a:p>
            <a:pPr lvl="1"/>
            <a:r>
              <a:rPr lang="en-US" dirty="0" smtClean="0"/>
              <a:t>Front page – access</a:t>
            </a:r>
            <a:r>
              <a:rPr lang="en-US" baseline="0" dirty="0" smtClean="0"/>
              <a:t> is controlled by log in. </a:t>
            </a:r>
            <a:endParaRPr lang="en-US" dirty="0" smtClean="0"/>
          </a:p>
          <a:p>
            <a:pPr lvl="1"/>
            <a:r>
              <a:rPr lang="en-US" dirty="0" smtClean="0"/>
              <a:t>Monitor</a:t>
            </a:r>
            <a:r>
              <a:rPr lang="en-US" baseline="0" dirty="0" smtClean="0"/>
              <a:t> offerings.</a:t>
            </a:r>
            <a:endParaRPr lang="en-US" dirty="0" smtClean="0"/>
          </a:p>
        </p:txBody>
      </p:sp>
      <p:sp>
        <p:nvSpPr>
          <p:cNvPr id="4" name="Slide Number Placeholder 3"/>
          <p:cNvSpPr>
            <a:spLocks noGrp="1"/>
          </p:cNvSpPr>
          <p:nvPr>
            <p:ph type="sldNum" sz="quarter" idx="10"/>
          </p:nvPr>
        </p:nvSpPr>
        <p:spPr/>
        <p:txBody>
          <a:bodyPr/>
          <a:lstStyle/>
          <a:p>
            <a:fld id="{71A00346-CCC5-964A-81E4-787A8C93854B}" type="slidenum">
              <a:rPr lang="en-US" smtClean="0"/>
              <a:t>10</a:t>
            </a:fld>
            <a:endParaRPr lang="en-US"/>
          </a:p>
        </p:txBody>
      </p:sp>
    </p:spTree>
    <p:extLst>
      <p:ext uri="{BB962C8B-B14F-4D97-AF65-F5344CB8AC3E}">
        <p14:creationId xmlns:p14="http://schemas.microsoft.com/office/powerpoint/2010/main" val="277658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A00346-CCC5-964A-81E4-787A8C93854B}" type="slidenum">
              <a:rPr lang="en-US" smtClean="0"/>
              <a:t>11</a:t>
            </a:fld>
            <a:endParaRPr lang="en-US"/>
          </a:p>
        </p:txBody>
      </p:sp>
    </p:spTree>
    <p:extLst>
      <p:ext uri="{BB962C8B-B14F-4D97-AF65-F5344CB8AC3E}">
        <p14:creationId xmlns:p14="http://schemas.microsoft.com/office/powerpoint/2010/main" val="128699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quick look at the software</a:t>
            </a:r>
            <a:r>
              <a:rPr lang="en-US" baseline="0" dirty="0" smtClean="0"/>
              <a:t> with a live demonstration. Today we will take a quick look at the student registration experience. We will see a student find a course offering on our website, go through the registration process and finally pay for the class. Next we will look at how easy it is to customize or tailor the registration process. You can easily change the registration experience for the different types of offerings that you have. Lastly we know it is important to stay on top of our offerings and monitor our progress.  We will look at a key form that will help us monitor our course offerings.</a:t>
            </a:r>
          </a:p>
          <a:p>
            <a:endParaRPr lang="en-US" baseline="0" dirty="0" smtClean="0"/>
          </a:p>
          <a:p>
            <a:endParaRPr lang="en-US" dirty="0" smtClean="0"/>
          </a:p>
          <a:p>
            <a:endParaRPr lang="en-US" dirty="0" smtClean="0"/>
          </a:p>
          <a:p>
            <a:r>
              <a:rPr lang="en-US" dirty="0" smtClean="0"/>
              <a:t>Student Registration</a:t>
            </a:r>
          </a:p>
          <a:p>
            <a:pPr lvl="1"/>
            <a:r>
              <a:rPr lang="en-US" dirty="0" smtClean="0"/>
              <a:t>Locate, Register, and Buy Course</a:t>
            </a:r>
          </a:p>
          <a:p>
            <a:r>
              <a:rPr lang="en-US" dirty="0" smtClean="0"/>
              <a:t>Managing Booking Process</a:t>
            </a:r>
          </a:p>
          <a:p>
            <a:pPr lvl="1"/>
            <a:r>
              <a:rPr lang="en-US" dirty="0" smtClean="0"/>
              <a:t>Tailor Booking Path and Communications</a:t>
            </a:r>
          </a:p>
          <a:p>
            <a:r>
              <a:rPr lang="en-US" dirty="0" smtClean="0"/>
              <a:t>Administrative view of Elevate</a:t>
            </a:r>
          </a:p>
          <a:p>
            <a:pPr lvl="1"/>
            <a:r>
              <a:rPr lang="en-US" dirty="0" smtClean="0"/>
              <a:t>Front page – access</a:t>
            </a:r>
            <a:r>
              <a:rPr lang="en-US" baseline="0" dirty="0" smtClean="0"/>
              <a:t> is controlled by log in. </a:t>
            </a:r>
            <a:endParaRPr lang="en-US" dirty="0" smtClean="0"/>
          </a:p>
          <a:p>
            <a:pPr lvl="1"/>
            <a:r>
              <a:rPr lang="en-US" dirty="0" smtClean="0"/>
              <a:t>Monitor</a:t>
            </a:r>
            <a:r>
              <a:rPr lang="en-US" baseline="0" dirty="0" smtClean="0"/>
              <a:t> offerings.</a:t>
            </a:r>
            <a:endParaRPr lang="en-US" dirty="0" smtClean="0"/>
          </a:p>
        </p:txBody>
      </p:sp>
      <p:sp>
        <p:nvSpPr>
          <p:cNvPr id="4" name="Slide Number Placeholder 3"/>
          <p:cNvSpPr>
            <a:spLocks noGrp="1"/>
          </p:cNvSpPr>
          <p:nvPr>
            <p:ph type="sldNum" sz="quarter" idx="10"/>
          </p:nvPr>
        </p:nvSpPr>
        <p:spPr/>
        <p:txBody>
          <a:bodyPr/>
          <a:lstStyle/>
          <a:p>
            <a:fld id="{71A00346-CCC5-964A-81E4-787A8C93854B}" type="slidenum">
              <a:rPr lang="en-US" smtClean="0"/>
              <a:t>12</a:t>
            </a:fld>
            <a:endParaRPr lang="en-US"/>
          </a:p>
        </p:txBody>
      </p:sp>
    </p:spTree>
    <p:extLst>
      <p:ext uri="{BB962C8B-B14F-4D97-AF65-F5344CB8AC3E}">
        <p14:creationId xmlns:p14="http://schemas.microsoft.com/office/powerpoint/2010/main" val="277658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155454-799F-48A9-B214-BCF1AF764A9C}" type="slidenum">
              <a:rPr lang="en-GB" smtClean="0"/>
              <a:pPr/>
              <a:t>13</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14</a:t>
            </a:fld>
            <a:endParaRPr lang="en-US" dirty="0"/>
          </a:p>
        </p:txBody>
      </p:sp>
    </p:spTree>
    <p:extLst>
      <p:ext uri="{BB962C8B-B14F-4D97-AF65-F5344CB8AC3E}">
        <p14:creationId xmlns:p14="http://schemas.microsoft.com/office/powerpoint/2010/main" val="411116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z="1000" dirty="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155454-799F-48A9-B214-BCF1AF764A9C}" type="slidenum">
              <a:rPr lang="en-GB" smtClean="0"/>
              <a:pPr/>
              <a:t>15</a:t>
            </a:fld>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708" y="2585043"/>
            <a:ext cx="8412480" cy="1470025"/>
          </a:xfrm>
        </p:spPr>
        <p:txBody>
          <a:bodyPr tIns="0" bIns="0">
            <a:noAutofit/>
          </a:bodyPr>
          <a:lstStyle>
            <a:lvl1pPr algn="l">
              <a:defRPr sz="6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8708" y="4459690"/>
            <a:ext cx="8412480" cy="701736"/>
          </a:xfrm>
        </p:spPr>
        <p:txBody>
          <a:bodyPr>
            <a:normAutofit/>
          </a:bodyPr>
          <a:lstStyle>
            <a:lvl1pPr marL="0" indent="0" algn="l">
              <a:buNone/>
              <a:defRPr sz="20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1" name="Picture 20" descr="ellucian logo white.png"/>
          <p:cNvPicPr>
            <a:picLocks noChangeAspect="1"/>
          </p:cNvPicPr>
          <p:nvPr userDrawn="1"/>
        </p:nvPicPr>
        <p:blipFill>
          <a:blip r:embed="rId2"/>
          <a:stretch>
            <a:fillRect/>
          </a:stretch>
        </p:blipFill>
        <p:spPr>
          <a:xfrm>
            <a:off x="467514" y="924359"/>
            <a:ext cx="1632857" cy="365760"/>
          </a:xfrm>
          <a:prstGeom prst="rect">
            <a:avLst/>
          </a:prstGeom>
        </p:spPr>
      </p:pic>
    </p:spTree>
    <p:extLst>
      <p:ext uri="{BB962C8B-B14F-4D97-AF65-F5344CB8AC3E}">
        <p14:creationId xmlns:p14="http://schemas.microsoft.com/office/powerpoint/2010/main" val="2200717479"/>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5" y="117150"/>
            <a:ext cx="8312357" cy="92684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240470"/>
            <a:ext cx="4080082" cy="4833938"/>
          </a:xfrm>
        </p:spPr>
        <p:txBody>
          <a:bodyPr/>
          <a:lstStyle>
            <a:lvl1pPr>
              <a:defRPr lang="en-US" sz="1800" b="1" kern="1200" dirty="0" smtClean="0">
                <a:solidFill>
                  <a:schemeClr val="accent2"/>
                </a:solidFill>
                <a:latin typeface="Arial"/>
                <a:ea typeface="+mn-ea"/>
                <a:cs typeface="Arial"/>
              </a:defRPr>
            </a:lvl1pPr>
            <a:lvl2pPr>
              <a:defRPr lang="en-US" sz="1800" kern="1200" dirty="0" smtClean="0">
                <a:solidFill>
                  <a:schemeClr val="tx2"/>
                </a:solidFill>
                <a:latin typeface="Arial"/>
                <a:ea typeface="+mn-ea"/>
                <a:cs typeface="Arial"/>
              </a:defRPr>
            </a:lvl2pPr>
            <a:lvl3pPr>
              <a:defRPr lang="en-US" sz="1600" kern="1200" dirty="0" smtClean="0">
                <a:solidFill>
                  <a:srgbClr val="595959"/>
                </a:solidFill>
                <a:latin typeface="Arial"/>
                <a:ea typeface="+mn-ea"/>
                <a:cs typeface="Arial"/>
              </a:defRPr>
            </a:lvl3pPr>
            <a:lvl4pPr>
              <a:defRPr lang="en-US" sz="1500" kern="1200" dirty="0" smtClean="0">
                <a:solidFill>
                  <a:srgbClr val="595959"/>
                </a:solidFill>
                <a:latin typeface="Arial"/>
                <a:ea typeface="+mn-ea"/>
                <a:cs typeface="Arial"/>
              </a:defRPr>
            </a:lvl4pPr>
            <a:lvl5pPr>
              <a:defRPr lang="en-US" sz="1500" kern="1200" dirty="0">
                <a:solidFill>
                  <a:srgbClr val="595959"/>
                </a:solidFill>
                <a:latin typeface="Arial"/>
                <a:ea typeface="+mn-ea"/>
                <a:cs typeface="Arial"/>
              </a:defRPr>
            </a:lvl5pPr>
            <a:lvl6pPr>
              <a:defRPr sz="1800"/>
            </a:lvl6pPr>
            <a:lvl7pPr>
              <a:defRPr sz="1800"/>
            </a:lvl7pPr>
            <a:lvl8pPr>
              <a:defRPr sz="1800"/>
            </a:lvl8pPr>
            <a:lvl9pPr>
              <a:defRPr sz="1800"/>
            </a:lvl9pPr>
          </a:lstStyle>
          <a:p>
            <a:pPr marL="342900" lvl="0" indent="-342900" algn="l" defTabSz="457200" rtl="0" eaLnBrk="1" latinLnBrk="0" hangingPunct="1">
              <a:spcBef>
                <a:spcPts val="1200"/>
              </a:spcBef>
              <a:buFontTx/>
              <a:buNone/>
            </a:pPr>
            <a:r>
              <a:rPr lang="en-US" dirty="0" smtClean="0"/>
              <a:t>Click to edit Master text styles</a:t>
            </a:r>
          </a:p>
          <a:p>
            <a:pPr marL="276225" lvl="1" indent="-276225" algn="l" defTabSz="457200" rtl="0" eaLnBrk="1" latinLnBrk="0" hangingPunct="1">
              <a:spcBef>
                <a:spcPts val="600"/>
              </a:spcBef>
              <a:buFont typeface="Arial" pitchFamily="34" charset="0"/>
              <a:buChar char="•"/>
            </a:pPr>
            <a:r>
              <a:rPr lang="en-US" dirty="0" smtClean="0"/>
              <a:t>Second level</a:t>
            </a:r>
          </a:p>
          <a:p>
            <a:pPr marL="574675" lvl="2" indent="-287338" algn="l" defTabSz="457200" rtl="0" eaLnBrk="1" latinLnBrk="0" hangingPunct="1">
              <a:spcBef>
                <a:spcPct val="20000"/>
              </a:spcBef>
              <a:buClr>
                <a:schemeClr val="accent2"/>
              </a:buClr>
              <a:buFont typeface="Arial"/>
              <a:buChar char="•"/>
            </a:pPr>
            <a:r>
              <a:rPr lang="en-US" dirty="0" smtClean="0"/>
              <a:t>Third level</a:t>
            </a:r>
          </a:p>
          <a:p>
            <a:pPr marL="862013" lvl="3" indent="-287338" algn="l" defTabSz="457200" rtl="0" eaLnBrk="1" latinLnBrk="0" hangingPunct="1">
              <a:spcBef>
                <a:spcPct val="20000"/>
              </a:spcBef>
              <a:buFont typeface="Arial"/>
              <a:buChar char="–"/>
            </a:pPr>
            <a:r>
              <a:rPr lang="en-US" dirty="0" smtClean="0"/>
              <a:t>Fourth level</a:t>
            </a:r>
          </a:p>
          <a:p>
            <a:pPr marL="1147763" lvl="4" indent="-285750" algn="l" defTabSz="457200" rtl="0" eaLnBrk="1" latinLnBrk="0" hangingPunct="1">
              <a:spcBef>
                <a:spcPct val="20000"/>
              </a:spcBef>
              <a:buClr>
                <a:schemeClr val="accent1"/>
              </a:buClr>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240470"/>
            <a:ext cx="4080082" cy="4833938"/>
          </a:xfrm>
        </p:spPr>
        <p:txBody>
          <a:bodyPr/>
          <a:lstStyle>
            <a:lvl1pPr>
              <a:defRPr lang="en-US" sz="1800" b="1" kern="1200" dirty="0" smtClean="0">
                <a:solidFill>
                  <a:schemeClr val="accent2"/>
                </a:solidFill>
                <a:latin typeface="Arial"/>
                <a:ea typeface="+mn-ea"/>
                <a:cs typeface="Arial"/>
              </a:defRPr>
            </a:lvl1pPr>
            <a:lvl2pPr>
              <a:defRPr lang="en-US" sz="1800" kern="1200" dirty="0" smtClean="0">
                <a:solidFill>
                  <a:schemeClr val="tx2"/>
                </a:solidFill>
                <a:latin typeface="Arial"/>
                <a:ea typeface="+mn-ea"/>
                <a:cs typeface="Arial"/>
              </a:defRPr>
            </a:lvl2pPr>
            <a:lvl3pPr>
              <a:defRPr lang="en-US" sz="1600" kern="1200" dirty="0" smtClean="0">
                <a:solidFill>
                  <a:srgbClr val="595959"/>
                </a:solidFill>
                <a:latin typeface="Arial"/>
                <a:ea typeface="+mn-ea"/>
                <a:cs typeface="Arial"/>
              </a:defRPr>
            </a:lvl3pPr>
            <a:lvl4pPr>
              <a:defRPr lang="en-US" sz="1500" kern="1200" dirty="0" smtClean="0">
                <a:solidFill>
                  <a:srgbClr val="595959"/>
                </a:solidFill>
                <a:latin typeface="Arial"/>
                <a:ea typeface="+mn-ea"/>
                <a:cs typeface="Arial"/>
              </a:defRPr>
            </a:lvl4pPr>
            <a:lvl5pPr>
              <a:defRPr lang="en-US" sz="1500" kern="1200" dirty="0">
                <a:solidFill>
                  <a:srgbClr val="595959"/>
                </a:solidFill>
                <a:latin typeface="Arial"/>
                <a:ea typeface="+mn-ea"/>
                <a:cs typeface="Arial"/>
              </a:defRPr>
            </a:lvl5pPr>
            <a:lvl6pPr>
              <a:defRPr sz="1800"/>
            </a:lvl6pPr>
            <a:lvl7pPr>
              <a:defRPr sz="1800"/>
            </a:lvl7pPr>
            <a:lvl8pPr>
              <a:defRPr sz="1800"/>
            </a:lvl8pPr>
            <a:lvl9pPr>
              <a:defRPr sz="1800"/>
            </a:lvl9pPr>
          </a:lstStyle>
          <a:p>
            <a:pPr marL="342900" lvl="0" indent="-342900" algn="l" defTabSz="457200" rtl="0" eaLnBrk="1" latinLnBrk="0" hangingPunct="1">
              <a:spcBef>
                <a:spcPts val="1200"/>
              </a:spcBef>
              <a:buFontTx/>
              <a:buNone/>
            </a:pPr>
            <a:r>
              <a:rPr lang="en-US" dirty="0" smtClean="0"/>
              <a:t>Click to edit Master text styles</a:t>
            </a:r>
          </a:p>
          <a:p>
            <a:pPr marL="276225" lvl="1" indent="-276225" algn="l" defTabSz="457200" rtl="0" eaLnBrk="1" latinLnBrk="0" hangingPunct="1">
              <a:spcBef>
                <a:spcPts val="600"/>
              </a:spcBef>
              <a:buFont typeface="Arial" pitchFamily="34" charset="0"/>
              <a:buChar char="•"/>
            </a:pPr>
            <a:r>
              <a:rPr lang="en-US" dirty="0" smtClean="0"/>
              <a:t>Second level</a:t>
            </a:r>
          </a:p>
          <a:p>
            <a:pPr marL="574675" lvl="2" indent="-287338" algn="l" defTabSz="457200" rtl="0" eaLnBrk="1" latinLnBrk="0" hangingPunct="1">
              <a:spcBef>
                <a:spcPct val="20000"/>
              </a:spcBef>
              <a:buClr>
                <a:schemeClr val="accent2"/>
              </a:buClr>
              <a:buFont typeface="Arial"/>
              <a:buChar char="•"/>
            </a:pPr>
            <a:r>
              <a:rPr lang="en-US" dirty="0" smtClean="0"/>
              <a:t>Third level</a:t>
            </a:r>
          </a:p>
          <a:p>
            <a:pPr marL="862013" lvl="3" indent="-287338" algn="l" defTabSz="457200" rtl="0" eaLnBrk="1" latinLnBrk="0" hangingPunct="1">
              <a:spcBef>
                <a:spcPct val="20000"/>
              </a:spcBef>
              <a:buFont typeface="Arial"/>
              <a:buChar char="–"/>
            </a:pPr>
            <a:r>
              <a:rPr lang="en-US" dirty="0" smtClean="0"/>
              <a:t>Fourth level</a:t>
            </a:r>
          </a:p>
          <a:p>
            <a:pPr marL="1147763" lvl="4" indent="-285750" algn="l" defTabSz="457200" rtl="0" eaLnBrk="1" latinLnBrk="0" hangingPunct="1">
              <a:spcBef>
                <a:spcPct val="20000"/>
              </a:spcBef>
              <a:buClr>
                <a:schemeClr val="accent1"/>
              </a:buClr>
              <a:buFont typeface="Arial" pitchFamily="34" charset="0"/>
              <a:buChar char="•"/>
            </a:pPr>
            <a:r>
              <a:rPr lang="en-US" dirty="0" smtClean="0"/>
              <a:t>Fifth level</a:t>
            </a:r>
            <a:endParaRPr lang="en-US" dirty="0"/>
          </a:p>
        </p:txBody>
      </p:sp>
    </p:spTree>
    <p:extLst>
      <p:ext uri="{BB962C8B-B14F-4D97-AF65-F5344CB8AC3E}">
        <p14:creationId xmlns:p14="http://schemas.microsoft.com/office/powerpoint/2010/main" val="281088989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5925" y="117150"/>
            <a:ext cx="8312357" cy="92684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5925" y="1243584"/>
            <a:ext cx="4081654" cy="639762"/>
          </a:xfrm>
        </p:spPr>
        <p:txBody>
          <a:bodyPr anchor="t" anchorCtr="0">
            <a:normAutofit/>
          </a:bodyPr>
          <a:lstStyle>
            <a:lvl1pPr marL="0" indent="0">
              <a:buNone/>
              <a:defRPr lang="en-US" sz="1800" b="1" kern="1200" dirty="0" smtClean="0">
                <a:solidFill>
                  <a:schemeClr val="accent2"/>
                </a:solidFill>
                <a:latin typeface="Arial"/>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457200" rtl="0" eaLnBrk="1" latinLnBrk="0" hangingPunct="1">
              <a:spcBef>
                <a:spcPts val="1200"/>
              </a:spcBef>
              <a:buFontTx/>
              <a:buNone/>
            </a:pPr>
            <a:r>
              <a:rPr lang="en-US" dirty="0" smtClean="0"/>
              <a:t>Click to edit Master text styles</a:t>
            </a:r>
          </a:p>
        </p:txBody>
      </p:sp>
      <p:sp>
        <p:nvSpPr>
          <p:cNvPr id="4" name="Content Placeholder 3"/>
          <p:cNvSpPr>
            <a:spLocks noGrp="1"/>
          </p:cNvSpPr>
          <p:nvPr>
            <p:ph sz="half" idx="2"/>
          </p:nvPr>
        </p:nvSpPr>
        <p:spPr>
          <a:xfrm>
            <a:off x="415925" y="1872965"/>
            <a:ext cx="4081654" cy="4253198"/>
          </a:xfrm>
        </p:spPr>
        <p:txBody>
          <a:bodyPr/>
          <a:lstStyle>
            <a:lvl1pPr>
              <a:defRPr sz="2400"/>
            </a:lvl1pPr>
            <a:lvl2pPr>
              <a:defRPr lang="en-US" sz="1800" kern="1200" dirty="0" smtClean="0">
                <a:solidFill>
                  <a:schemeClr val="tx2"/>
                </a:solidFill>
                <a:latin typeface="Arial"/>
                <a:ea typeface="+mn-ea"/>
                <a:cs typeface="Arial"/>
              </a:defRPr>
            </a:lvl2pPr>
            <a:lvl3pPr>
              <a:defRPr lang="en-US" sz="1600" kern="1200" dirty="0" smtClean="0">
                <a:solidFill>
                  <a:srgbClr val="595959"/>
                </a:solidFill>
                <a:latin typeface="Arial"/>
                <a:ea typeface="+mn-ea"/>
                <a:cs typeface="Arial"/>
              </a:defRPr>
            </a:lvl3pPr>
            <a:lvl4pPr>
              <a:defRPr lang="en-US" sz="1500" kern="1200" dirty="0" smtClean="0">
                <a:solidFill>
                  <a:srgbClr val="595959"/>
                </a:solidFill>
                <a:latin typeface="Arial"/>
                <a:ea typeface="+mn-ea"/>
                <a:cs typeface="Arial"/>
              </a:defRPr>
            </a:lvl4pPr>
            <a:lvl5pPr>
              <a:defRPr lang="en-US" sz="1500" kern="1200" dirty="0" smtClean="0">
                <a:solidFill>
                  <a:srgbClr val="595959"/>
                </a:solidFill>
                <a:latin typeface="Arial"/>
                <a:ea typeface="+mn-ea"/>
                <a:cs typeface="Arial"/>
              </a:defRPr>
            </a:lvl5pPr>
            <a:lvl6pPr>
              <a:defRPr sz="1600"/>
            </a:lvl6pPr>
            <a:lvl7pPr>
              <a:defRPr sz="1600"/>
            </a:lvl7pPr>
            <a:lvl8pPr>
              <a:defRPr sz="1600"/>
            </a:lvl8pPr>
            <a:lvl9pPr>
              <a:defRPr sz="1600"/>
            </a:lvl9pPr>
          </a:lstStyle>
          <a:p>
            <a:pPr marL="276225" lvl="1" indent="-276225" algn="l" defTabSz="457200" rtl="0" eaLnBrk="1" latinLnBrk="0" hangingPunct="1">
              <a:spcBef>
                <a:spcPts val="600"/>
              </a:spcBef>
              <a:buFont typeface="Arial" pitchFamily="34" charset="0"/>
              <a:buChar char="•"/>
            </a:pPr>
            <a:r>
              <a:rPr lang="en-US" dirty="0" smtClean="0"/>
              <a:t>Click to edit Master text styles</a:t>
            </a:r>
          </a:p>
          <a:p>
            <a:pPr marL="574675" lvl="2" indent="-287338" algn="l" defTabSz="457200" rtl="0" eaLnBrk="1" latinLnBrk="0" hangingPunct="1">
              <a:spcBef>
                <a:spcPct val="20000"/>
              </a:spcBef>
              <a:buClr>
                <a:schemeClr val="accent2"/>
              </a:buClr>
              <a:buFont typeface="Arial"/>
              <a:buChar char="•"/>
            </a:pPr>
            <a:r>
              <a:rPr lang="en-US" dirty="0" smtClean="0"/>
              <a:t>Second level</a:t>
            </a:r>
          </a:p>
          <a:p>
            <a:pPr marL="862013" lvl="3" indent="-287338" algn="l" defTabSz="457200" rtl="0" eaLnBrk="1" latinLnBrk="0" hangingPunct="1">
              <a:spcBef>
                <a:spcPct val="20000"/>
              </a:spcBef>
              <a:buFont typeface="Arial"/>
              <a:buChar char="–"/>
            </a:pPr>
            <a:r>
              <a:rPr lang="en-US" dirty="0" smtClean="0"/>
              <a:t>Third level</a:t>
            </a:r>
          </a:p>
          <a:p>
            <a:pPr marL="1147763" lvl="4" indent="-285750" algn="l" defTabSz="457200" rtl="0" eaLnBrk="1" latinLnBrk="0" hangingPunct="1">
              <a:spcBef>
                <a:spcPct val="20000"/>
              </a:spcBef>
              <a:buClr>
                <a:schemeClr val="accent1"/>
              </a:buClr>
              <a:buFont typeface="Arial" pitchFamily="34" charset="0"/>
              <a:buChar char="•"/>
            </a:pPr>
            <a:r>
              <a:rPr lang="en-US" dirty="0" smtClean="0"/>
              <a:t>Fourth level</a:t>
            </a:r>
          </a:p>
        </p:txBody>
      </p:sp>
      <p:sp>
        <p:nvSpPr>
          <p:cNvPr id="5" name="Text Placeholder 4"/>
          <p:cNvSpPr>
            <a:spLocks noGrp="1"/>
          </p:cNvSpPr>
          <p:nvPr>
            <p:ph type="body" sz="quarter" idx="3"/>
          </p:nvPr>
        </p:nvSpPr>
        <p:spPr>
          <a:xfrm>
            <a:off x="4645025" y="1243584"/>
            <a:ext cx="4083257" cy="639762"/>
          </a:xfrm>
        </p:spPr>
        <p:txBody>
          <a:bodyPr anchor="t" anchorCtr="0">
            <a:normAutofit/>
          </a:bodyPr>
          <a:lstStyle>
            <a:lvl1pPr marL="0" indent="0">
              <a:buNone/>
              <a:defRPr lang="en-US" sz="1800" b="1" kern="1200" dirty="0" smtClean="0">
                <a:solidFill>
                  <a:schemeClr val="accent2"/>
                </a:solidFill>
                <a:latin typeface="Arial"/>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457200" rtl="0" eaLnBrk="1" latinLnBrk="0" hangingPunct="1">
              <a:spcBef>
                <a:spcPts val="1200"/>
              </a:spcBef>
              <a:buFontTx/>
              <a:buNone/>
            </a:pPr>
            <a:r>
              <a:rPr lang="en-US" dirty="0" smtClean="0"/>
              <a:t>Click to edit Master text styles</a:t>
            </a:r>
          </a:p>
        </p:txBody>
      </p:sp>
      <p:sp>
        <p:nvSpPr>
          <p:cNvPr id="6" name="Content Placeholder 5"/>
          <p:cNvSpPr>
            <a:spLocks noGrp="1"/>
          </p:cNvSpPr>
          <p:nvPr>
            <p:ph sz="quarter" idx="4"/>
          </p:nvPr>
        </p:nvSpPr>
        <p:spPr>
          <a:xfrm>
            <a:off x="4645025" y="1872965"/>
            <a:ext cx="4083257" cy="4253198"/>
          </a:xfrm>
        </p:spPr>
        <p:txBody>
          <a:bodyPr/>
          <a:lstStyle>
            <a:lvl1pPr>
              <a:defRPr sz="2400"/>
            </a:lvl1pPr>
            <a:lvl2pPr>
              <a:defRPr lang="en-US" sz="1800" kern="1200" dirty="0" smtClean="0">
                <a:solidFill>
                  <a:schemeClr val="tx2"/>
                </a:solidFill>
                <a:latin typeface="Arial"/>
                <a:ea typeface="+mn-ea"/>
                <a:cs typeface="Arial"/>
              </a:defRPr>
            </a:lvl2pPr>
            <a:lvl3pPr>
              <a:defRPr lang="en-US" sz="1600" kern="1200" dirty="0" smtClean="0">
                <a:solidFill>
                  <a:srgbClr val="595959"/>
                </a:solidFill>
                <a:latin typeface="Arial"/>
                <a:ea typeface="+mn-ea"/>
                <a:cs typeface="Arial"/>
              </a:defRPr>
            </a:lvl3pPr>
            <a:lvl4pPr>
              <a:defRPr lang="en-US" sz="1500" kern="1200" dirty="0" smtClean="0">
                <a:solidFill>
                  <a:srgbClr val="595959"/>
                </a:solidFill>
                <a:latin typeface="Arial"/>
                <a:ea typeface="+mn-ea"/>
                <a:cs typeface="Arial"/>
              </a:defRPr>
            </a:lvl4pPr>
            <a:lvl5pPr>
              <a:defRPr lang="en-US" sz="1500" kern="1200" dirty="0" smtClean="0">
                <a:solidFill>
                  <a:srgbClr val="595959"/>
                </a:solidFill>
                <a:latin typeface="Arial"/>
                <a:ea typeface="+mn-ea"/>
                <a:cs typeface="Arial"/>
              </a:defRPr>
            </a:lvl5pPr>
            <a:lvl6pPr>
              <a:defRPr sz="1600"/>
            </a:lvl6pPr>
            <a:lvl7pPr>
              <a:defRPr sz="1600"/>
            </a:lvl7pPr>
            <a:lvl8pPr>
              <a:defRPr sz="1600"/>
            </a:lvl8pPr>
            <a:lvl9pPr>
              <a:defRPr sz="1600"/>
            </a:lvl9pPr>
          </a:lstStyle>
          <a:p>
            <a:pPr marL="276225" lvl="1" indent="-276225" algn="l" defTabSz="457200" rtl="0" eaLnBrk="1" latinLnBrk="0" hangingPunct="1">
              <a:spcBef>
                <a:spcPts val="600"/>
              </a:spcBef>
              <a:buFont typeface="Arial" pitchFamily="34" charset="0"/>
              <a:buChar char="•"/>
            </a:pPr>
            <a:r>
              <a:rPr lang="en-US" dirty="0" smtClean="0"/>
              <a:t>Click to edit Master text styles</a:t>
            </a:r>
          </a:p>
          <a:p>
            <a:pPr marL="574675" lvl="2" indent="-287338" algn="l" defTabSz="457200" rtl="0" eaLnBrk="1" latinLnBrk="0" hangingPunct="1">
              <a:spcBef>
                <a:spcPct val="20000"/>
              </a:spcBef>
              <a:buClr>
                <a:schemeClr val="accent2"/>
              </a:buClr>
              <a:buFont typeface="Arial"/>
              <a:buChar char="•"/>
            </a:pPr>
            <a:r>
              <a:rPr lang="en-US" dirty="0" smtClean="0"/>
              <a:t>Second level</a:t>
            </a:r>
          </a:p>
          <a:p>
            <a:pPr marL="862013" lvl="3" indent="-287338" algn="l" defTabSz="457200" rtl="0" eaLnBrk="1" latinLnBrk="0" hangingPunct="1">
              <a:spcBef>
                <a:spcPct val="20000"/>
              </a:spcBef>
              <a:buFont typeface="Arial"/>
              <a:buChar char="–"/>
            </a:pPr>
            <a:r>
              <a:rPr lang="en-US" dirty="0" smtClean="0"/>
              <a:t>Third level</a:t>
            </a:r>
          </a:p>
          <a:p>
            <a:pPr marL="1147763" lvl="4" indent="-285750" algn="l" defTabSz="457200" rtl="0" eaLnBrk="1" latinLnBrk="0" hangingPunct="1">
              <a:spcBef>
                <a:spcPct val="20000"/>
              </a:spcBef>
              <a:buClr>
                <a:schemeClr val="accent1"/>
              </a:buClr>
              <a:buFont typeface="Arial" pitchFamily="34" charset="0"/>
              <a:buChar char="•"/>
            </a:pPr>
            <a:r>
              <a:rPr lang="en-US" dirty="0" smtClean="0"/>
              <a:t>Fourth level</a:t>
            </a:r>
          </a:p>
        </p:txBody>
      </p:sp>
    </p:spTree>
    <p:extLst>
      <p:ext uri="{BB962C8B-B14F-4D97-AF65-F5344CB8AC3E}">
        <p14:creationId xmlns:p14="http://schemas.microsoft.com/office/powerpoint/2010/main" val="283571361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983702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690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 Blank no title bar">
    <p:spTree>
      <p:nvGrpSpPr>
        <p:cNvPr id="1" name=""/>
        <p:cNvGrpSpPr/>
        <p:nvPr/>
      </p:nvGrpSpPr>
      <p:grpSpPr>
        <a:xfrm>
          <a:off x="0" y="0"/>
          <a:ext cx="0" cy="0"/>
          <a:chOff x="0" y="0"/>
          <a:chExt cx="0" cy="0"/>
        </a:xfrm>
      </p:grpSpPr>
      <p:pic>
        <p:nvPicPr>
          <p:cNvPr id="2" name="Picture 1" descr="ellucian logo color.png"/>
          <p:cNvPicPr>
            <a:picLocks noChangeAspect="1"/>
          </p:cNvPicPr>
          <p:nvPr userDrawn="1"/>
        </p:nvPicPr>
        <p:blipFill>
          <a:blip r:embed="rId2"/>
          <a:stretch>
            <a:fillRect/>
          </a:stretch>
        </p:blipFill>
        <p:spPr>
          <a:xfrm>
            <a:off x="432499" y="6484576"/>
            <a:ext cx="1258955" cy="284524"/>
          </a:xfrm>
          <a:prstGeom prst="rect">
            <a:avLst/>
          </a:prstGeom>
        </p:spPr>
      </p:pic>
      <p:sp>
        <p:nvSpPr>
          <p:cNvPr id="3" name="Footer Placeholder 4"/>
          <p:cNvSpPr txBox="1">
            <a:spLocks/>
          </p:cNvSpPr>
          <p:nvPr userDrawn="1"/>
        </p:nvSpPr>
        <p:spPr>
          <a:xfrm>
            <a:off x="1907956" y="6674965"/>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 2014 ELLUCIAN.  CONFIDENTIAL &amp; PROPRIETARY.</a:t>
            </a:r>
          </a:p>
        </p:txBody>
      </p:sp>
    </p:spTree>
    <p:extLst>
      <p:ext uri="{BB962C8B-B14F-4D97-AF65-F5344CB8AC3E}">
        <p14:creationId xmlns:p14="http://schemas.microsoft.com/office/powerpoint/2010/main" val="4137690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Tree>
    <p:extLst>
      <p:ext uri="{BB962C8B-B14F-4D97-AF65-F5344CB8AC3E}">
        <p14:creationId xmlns:p14="http://schemas.microsoft.com/office/powerpoint/2010/main" val="1647634926"/>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4" y="115143"/>
            <a:ext cx="8311896" cy="926849"/>
          </a:xfrm>
        </p:spPr>
        <p:txBody>
          <a:bodyPr>
            <a:normAutofit/>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1794293" y="1581912"/>
            <a:ext cx="6933527" cy="4833938"/>
          </a:xfrm>
        </p:spPr>
        <p:txBody>
          <a:bodyPr/>
          <a:lstStyle>
            <a:lvl1pPr>
              <a:spcBef>
                <a:spcPts val="1200"/>
              </a:spcBef>
              <a:buFontTx/>
              <a:buNone/>
              <a:defRPr sz="1800" b="1">
                <a:solidFill>
                  <a:schemeClr val="accent2"/>
                </a:solidFill>
              </a:defRPr>
            </a:lvl1pPr>
            <a:lvl2pPr marL="276225" indent="-276225">
              <a:spcBef>
                <a:spcPts val="600"/>
              </a:spcBef>
              <a:buFont typeface="Arial" pitchFamily="34" charset="0"/>
              <a:buChar char="•"/>
              <a:defRPr sz="1800">
                <a:solidFill>
                  <a:schemeClr val="tx2"/>
                </a:solidFill>
              </a:defRPr>
            </a:lvl2pPr>
            <a:lvl3pPr marL="574675" indent="-287338">
              <a:buClr>
                <a:schemeClr val="accent2"/>
              </a:buClr>
              <a:defRPr sz="1600"/>
            </a:lvl3pPr>
            <a:lvl4pPr marL="862013" indent="-287338">
              <a:defRPr sz="1500"/>
            </a:lvl4pPr>
            <a:lvl5pPr marL="1147763" indent="-285750">
              <a:buClr>
                <a:schemeClr val="accent1"/>
              </a:buClr>
              <a:buFont typeface="Arial" pitchFamily="34" charset="0"/>
              <a:buChar cha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endParaRPr lang="en-US"/>
          </a:p>
        </p:txBody>
      </p:sp>
      <p:sp>
        <p:nvSpPr>
          <p:cNvPr id="14"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pPr/>
              <a:t>‹#›</a:t>
            </a:fld>
            <a:endParaRPr lang="en-US" dirty="0"/>
          </a:p>
        </p:txBody>
      </p:sp>
      <p:sp>
        <p:nvSpPr>
          <p:cNvPr id="15"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04E9E104-0579-534A-B233-06B48E6F45FC}" type="datetime4">
              <a:rPr lang="en-US" smtClean="0"/>
              <a:t>September 18, 2014</a:t>
            </a:fld>
            <a:endParaRPr lang="en-US" dirty="0"/>
          </a:p>
        </p:txBody>
      </p:sp>
      <p:sp>
        <p:nvSpPr>
          <p:cNvPr id="16" name="Title Placeholder 26"/>
          <p:cNvSpPr>
            <a:spLocks noGrp="1"/>
          </p:cNvSpPr>
          <p:nvPr>
            <p:ph type="title"/>
          </p:nvPr>
        </p:nvSpPr>
        <p:spPr>
          <a:xfrm>
            <a:off x="228600" y="213413"/>
            <a:ext cx="8686800" cy="1009358"/>
          </a:xfrm>
          <a:prstGeom prst="rect">
            <a:avLst/>
          </a:prstGeom>
        </p:spPr>
        <p:txBody>
          <a:bodyPr vert="horz" lIns="182880" tIns="45720" rIns="182880" bIns="45720" rtlCol="0" anchor="b">
            <a:normAutofit/>
          </a:bodyPr>
          <a:lstStyle>
            <a:lvl1pPr>
              <a:defRPr/>
            </a:lvl1pPr>
          </a:lstStyle>
          <a:p>
            <a:endParaRPr lang="en-US" dirty="0"/>
          </a:p>
        </p:txBody>
      </p:sp>
      <p:sp>
        <p:nvSpPr>
          <p:cNvPr id="9" name="Content Placeholder 2"/>
          <p:cNvSpPr>
            <a:spLocks noGrp="1"/>
          </p:cNvSpPr>
          <p:nvPr>
            <p:ph sz="quarter" idx="11"/>
          </p:nvPr>
        </p:nvSpPr>
        <p:spPr>
          <a:xfrm>
            <a:off x="228600" y="1540986"/>
            <a:ext cx="8686800" cy="46701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348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With Image On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8"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endParaRPr lang="en-US"/>
          </a:p>
        </p:txBody>
      </p:sp>
      <p:sp>
        <p:nvSpPr>
          <p:cNvPr id="19"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pPr/>
              <a:t>‹#›</a:t>
            </a:fld>
            <a:endParaRPr lang="en-US" dirty="0"/>
          </a:p>
        </p:txBody>
      </p:sp>
      <p:sp>
        <p:nvSpPr>
          <p:cNvPr id="20"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88105413-D47D-1C4D-978A-F25B8A420ADC}" type="datetime4">
              <a:rPr lang="en-US" smtClean="0"/>
              <a:t>September 18, 2014</a:t>
            </a:fld>
            <a:endParaRPr lang="en-US" dirty="0"/>
          </a:p>
        </p:txBody>
      </p:sp>
      <p:sp>
        <p:nvSpPr>
          <p:cNvPr id="21" name="Picture Placeholder 4"/>
          <p:cNvSpPr>
            <a:spLocks noGrp="1"/>
          </p:cNvSpPr>
          <p:nvPr>
            <p:ph type="pic" sz="quarter" idx="16"/>
          </p:nvPr>
        </p:nvSpPr>
        <p:spPr>
          <a:xfrm>
            <a:off x="6825660" y="1540986"/>
            <a:ext cx="2182376" cy="3950887"/>
          </a:xfrm>
          <a:ln w="3175" cmpd="sng">
            <a:noFill/>
          </a:ln>
          <a:effectLst/>
        </p:spPr>
        <p:txBody>
          <a:bodyPr/>
          <a:lstStyle/>
          <a:p>
            <a:r>
              <a:rPr lang="en-US" dirty="0" smtClean="0"/>
              <a:t>Drag picture to placeholder or click icon to add</a:t>
            </a:r>
            <a:endParaRPr lang="en-US" dirty="0"/>
          </a:p>
        </p:txBody>
      </p:sp>
      <p:sp>
        <p:nvSpPr>
          <p:cNvPr id="10" name="Content Placeholder 3"/>
          <p:cNvSpPr>
            <a:spLocks noGrp="1"/>
          </p:cNvSpPr>
          <p:nvPr>
            <p:ph sz="quarter" idx="19"/>
          </p:nvPr>
        </p:nvSpPr>
        <p:spPr>
          <a:xfrm>
            <a:off x="228600" y="1540986"/>
            <a:ext cx="6491288" cy="46701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2458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Slide With Footer">
    <p:spTree>
      <p:nvGrpSpPr>
        <p:cNvPr id="1" name=""/>
        <p:cNvGrpSpPr/>
        <p:nvPr/>
      </p:nvGrpSpPr>
      <p:grpSpPr>
        <a:xfrm>
          <a:off x="0" y="0"/>
          <a:ext cx="0" cy="0"/>
          <a:chOff x="0" y="0"/>
          <a:chExt cx="0" cy="0"/>
        </a:xfrm>
      </p:grpSpPr>
      <p:sp>
        <p:nvSpPr>
          <p:cNvPr id="2" name="Rectangle 1"/>
          <p:cNvSpPr/>
          <p:nvPr/>
        </p:nvSpPr>
        <p:spPr>
          <a:xfrm>
            <a:off x="208280" y="1361440"/>
            <a:ext cx="8727005" cy="42672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Footer Placeholder 4"/>
          <p:cNvSpPr>
            <a:spLocks noGrp="1"/>
          </p:cNvSpPr>
          <p:nvPr>
            <p:ph type="ftr" sz="quarter" idx="3"/>
          </p:nvPr>
        </p:nvSpPr>
        <p:spPr>
          <a:xfrm>
            <a:off x="1438282" y="6396548"/>
            <a:ext cx="5561682" cy="226940"/>
          </a:xfrm>
          <a:prstGeom prst="rect">
            <a:avLst/>
          </a:prstGeom>
        </p:spPr>
        <p:txBody>
          <a:bodyPr vert="horz" wrap="none" lIns="91440" tIns="0" rIns="91440" bIns="0" rtlCol="0" anchor="b"/>
          <a:lstStyle>
            <a:lvl1pPr algn="l">
              <a:defRPr lang="en-US" sz="1200" b="0" i="0" dirty="0">
                <a:solidFill>
                  <a:schemeClr val="tx1">
                    <a:lumMod val="50000"/>
                    <a:lumOff val="50000"/>
                  </a:schemeClr>
                </a:solidFill>
                <a:latin typeface="+mn-lt"/>
                <a:cs typeface="Helvetica Light"/>
              </a:defRPr>
            </a:lvl1pPr>
          </a:lstStyle>
          <a:p>
            <a:r>
              <a:rPr smtClean="0">
                <a:solidFill>
                  <a:srgbClr val="000000">
                    <a:lumMod val="50000"/>
                    <a:lumOff val="50000"/>
                  </a:srgbClr>
                </a:solidFill>
              </a:rPr>
              <a:t>© 2012 Ellucian. All Rights Reserved - Confidential &amp; Proprietary</a:t>
            </a:r>
            <a:endParaRPr>
              <a:solidFill>
                <a:srgbClr val="000000">
                  <a:lumMod val="50000"/>
                  <a:lumOff val="50000"/>
                </a:srgbClr>
              </a:solidFill>
            </a:endParaRPr>
          </a:p>
        </p:txBody>
      </p:sp>
      <p:sp>
        <p:nvSpPr>
          <p:cNvPr id="14" name="Slide Number Placeholder 5"/>
          <p:cNvSpPr>
            <a:spLocks noGrp="1"/>
          </p:cNvSpPr>
          <p:nvPr>
            <p:ph type="sldNum" sz="quarter" idx="4"/>
          </p:nvPr>
        </p:nvSpPr>
        <p:spPr>
          <a:xfrm>
            <a:off x="7318577" y="5491873"/>
            <a:ext cx="1637028" cy="1032229"/>
          </a:xfrm>
          <a:prstGeom prst="rect">
            <a:avLst/>
          </a:prstGeom>
        </p:spPr>
        <p:txBody>
          <a:bodyPr wrap="none" lIns="91440" tIns="0" rIns="91440" bIns="0" anchor="b"/>
          <a:lstStyle>
            <a:lvl1pPr algn="r">
              <a:defRPr sz="4800" b="1" i="0">
                <a:solidFill>
                  <a:schemeClr val="tx2">
                    <a:lumMod val="20000"/>
                    <a:lumOff val="80000"/>
                  </a:schemeClr>
                </a:solidFill>
                <a:latin typeface="+mn-lt"/>
                <a:cs typeface="Helvetica Light"/>
              </a:defRPr>
            </a:lvl1pPr>
          </a:lstStyle>
          <a:p>
            <a:fld id="{4723A4D5-ED90-46EA-AEBA-89262A007473}" type="slidenum">
              <a:rPr lang="en-US" smtClean="0">
                <a:solidFill>
                  <a:srgbClr val="7D7D7D">
                    <a:lumMod val="20000"/>
                    <a:lumOff val="80000"/>
                  </a:srgbClr>
                </a:solidFill>
              </a:rPr>
              <a:pPr/>
              <a:t>‹#›</a:t>
            </a:fld>
            <a:endParaRPr lang="en-US" dirty="0">
              <a:solidFill>
                <a:srgbClr val="7D7D7D">
                  <a:lumMod val="20000"/>
                  <a:lumOff val="80000"/>
                </a:srgbClr>
              </a:solidFill>
            </a:endParaRPr>
          </a:p>
        </p:txBody>
      </p:sp>
      <p:sp>
        <p:nvSpPr>
          <p:cNvPr id="15"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fld id="{D0FB9517-026E-4A99-BC51-1C4D54C3B4E2}" type="datetime4">
              <a:rPr lang="en-US" smtClean="0">
                <a:solidFill>
                  <a:srgbClr val="000000">
                    <a:lumMod val="50000"/>
                    <a:lumOff val="50000"/>
                  </a:srgbClr>
                </a:solidFill>
              </a:rPr>
              <a:pPr/>
              <a:t>September 18, 2014</a:t>
            </a:fld>
            <a:endParaRPr lang="en-US" dirty="0">
              <a:solidFill>
                <a:srgbClr val="000000">
                  <a:lumMod val="50000"/>
                  <a:lumOff val="50000"/>
                </a:srgbClr>
              </a:solidFill>
            </a:endParaRPr>
          </a:p>
        </p:txBody>
      </p:sp>
    </p:spTree>
    <p:extLst>
      <p:ext uri="{BB962C8B-B14F-4D97-AF65-F5344CB8AC3E}">
        <p14:creationId xmlns:p14="http://schemas.microsoft.com/office/powerpoint/2010/main" val="274802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708" y="3024969"/>
            <a:ext cx="8412480" cy="1470025"/>
          </a:xfrm>
        </p:spPr>
        <p:txBody>
          <a:bodyPr tIns="0" bIns="0">
            <a:noAutofit/>
          </a:bodyPr>
          <a:lstStyle>
            <a:lvl1pPr algn="l">
              <a:defRPr sz="44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8708" y="4252666"/>
            <a:ext cx="8412480" cy="701736"/>
          </a:xfrm>
        </p:spPr>
        <p:txBody>
          <a:bodyPr>
            <a:normAutofit/>
          </a:bodyPr>
          <a:lstStyle>
            <a:lvl1pPr marL="0" indent="0" algn="l">
              <a:buNone/>
              <a:defRPr sz="20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1" name="Picture 20" descr="ellucian logo white.png"/>
          <p:cNvPicPr>
            <a:picLocks noChangeAspect="1"/>
          </p:cNvPicPr>
          <p:nvPr userDrawn="1"/>
        </p:nvPicPr>
        <p:blipFill>
          <a:blip r:embed="rId2"/>
          <a:stretch>
            <a:fillRect/>
          </a:stretch>
        </p:blipFill>
        <p:spPr>
          <a:xfrm>
            <a:off x="467514" y="6404135"/>
            <a:ext cx="1632857" cy="365760"/>
          </a:xfrm>
          <a:prstGeom prst="rect">
            <a:avLst/>
          </a:prstGeom>
        </p:spPr>
      </p:pic>
      <p:sp>
        <p:nvSpPr>
          <p:cNvPr id="5" name="Picture Placeholder 16"/>
          <p:cNvSpPr>
            <a:spLocks noGrp="1"/>
          </p:cNvSpPr>
          <p:nvPr>
            <p:ph type="pic" sz="quarter" idx="13"/>
          </p:nvPr>
        </p:nvSpPr>
        <p:spPr>
          <a:xfrm>
            <a:off x="0" y="1"/>
            <a:ext cx="9144000" cy="2775098"/>
          </a:xfrm>
        </p:spPr>
        <p:txBody>
          <a:bodyPr lIns="91440" tIns="91440" rIns="91440" bIns="91440"/>
          <a:lstStyle>
            <a:lvl1pPr>
              <a:buFontTx/>
              <a:buNone/>
              <a:defRPr>
                <a:solidFill>
                  <a:schemeClr val="accent2"/>
                </a:solidFill>
              </a:defRPr>
            </a:lvl1pPr>
          </a:lstStyle>
          <a:p>
            <a:endParaRPr lang="en-US" dirty="0"/>
          </a:p>
        </p:txBody>
      </p:sp>
    </p:spTree>
    <p:extLst>
      <p:ext uri="{BB962C8B-B14F-4D97-AF65-F5344CB8AC3E}">
        <p14:creationId xmlns:p14="http://schemas.microsoft.com/office/powerpoint/2010/main" val="2200717479"/>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4128" y="2032584"/>
            <a:ext cx="5357003" cy="1752600"/>
          </a:xfrm>
        </p:spPr>
        <p:txBody>
          <a:bodyPr>
            <a:normAutofit/>
          </a:bodyPr>
          <a:lstStyle>
            <a:lvl1pPr marL="396875" indent="-396875" algn="l">
              <a:spcBef>
                <a:spcPts val="0"/>
              </a:spcBef>
              <a:spcAft>
                <a:spcPts val="1800"/>
              </a:spcAft>
              <a:buSzPct val="110000"/>
              <a:buFont typeface="+mj-lt"/>
              <a:buAutoNum type="arabicPeriod"/>
              <a:defRPr sz="16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Placeholder 1"/>
          <p:cNvSpPr>
            <a:spLocks noGrp="1"/>
          </p:cNvSpPr>
          <p:nvPr>
            <p:ph type="title"/>
          </p:nvPr>
        </p:nvSpPr>
        <p:spPr>
          <a:xfrm>
            <a:off x="415925" y="117150"/>
            <a:ext cx="8312357" cy="926849"/>
          </a:xfrm>
          <a:prstGeom prst="rect">
            <a:avLst/>
          </a:prstGeom>
        </p:spPr>
        <p:txBody>
          <a:bodyPr vert="horz" lIns="0" tIns="0" rIns="0" bIns="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200717479"/>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976" y="1446025"/>
            <a:ext cx="8376212" cy="1470025"/>
          </a:xfrm>
        </p:spPr>
        <p:txBody>
          <a:bodyPr tIns="0" bIns="0" anchor="t" anchorCtr="0">
            <a:normAutofit/>
          </a:bodyPr>
          <a:lstStyle>
            <a:lvl1pPr algn="l">
              <a:defRPr sz="54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4976" y="3051544"/>
            <a:ext cx="3619440" cy="914400"/>
          </a:xfrm>
        </p:spPr>
        <p:txBody>
          <a:bodyPr>
            <a:noAutofit/>
          </a:bodyPr>
          <a:lstStyle>
            <a:lvl1pPr marL="0" indent="0" algn="l">
              <a:spcBef>
                <a:spcPts val="0"/>
              </a:spcBef>
              <a:spcAft>
                <a:spcPts val="1200"/>
              </a:spcAft>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ellucian logo white.png"/>
          <p:cNvPicPr>
            <a:picLocks noChangeAspect="1"/>
          </p:cNvPicPr>
          <p:nvPr userDrawn="1"/>
        </p:nvPicPr>
        <p:blipFill>
          <a:blip r:embed="rId2"/>
          <a:stretch>
            <a:fillRect/>
          </a:stretch>
        </p:blipFill>
        <p:spPr>
          <a:xfrm>
            <a:off x="467514" y="6404135"/>
            <a:ext cx="1632857" cy="365760"/>
          </a:xfrm>
          <a:prstGeom prst="rect">
            <a:avLst/>
          </a:prstGeom>
        </p:spPr>
      </p:pic>
      <p:sp>
        <p:nvSpPr>
          <p:cNvPr id="8" name="Text Placeholder 7"/>
          <p:cNvSpPr>
            <a:spLocks noGrp="1"/>
          </p:cNvSpPr>
          <p:nvPr>
            <p:ph type="body" sz="quarter" idx="10"/>
          </p:nvPr>
        </p:nvSpPr>
        <p:spPr>
          <a:xfrm>
            <a:off x="4725988" y="3051544"/>
            <a:ext cx="3621024" cy="914400"/>
          </a:xfrm>
        </p:spPr>
        <p:txBody>
          <a:bodyPr vert="horz" lIns="0" tIns="0" rIns="0" bIns="0" rtlCol="0">
            <a:noAutofit/>
          </a:bodyPr>
          <a:lstStyle>
            <a:lvl1pPr marL="0" indent="0" algn="l" defTabSz="457200" rtl="0" eaLnBrk="1" latinLnBrk="0" hangingPunct="1">
              <a:spcBef>
                <a:spcPts val="0"/>
              </a:spcBef>
              <a:spcAft>
                <a:spcPts val="1200"/>
              </a:spcAft>
              <a:buFont typeface="Arial"/>
              <a:buNone/>
              <a:defRPr lang="en-US" sz="1600" b="0" kern="1200" smtClean="0">
                <a:solidFill>
                  <a:schemeClr val="bg1"/>
                </a:solidFill>
                <a:latin typeface="Arial"/>
                <a:ea typeface="+mn-ea"/>
                <a:cs typeface="Arial"/>
              </a:defRPr>
            </a:lvl1pPr>
            <a:lvl2pPr marL="0" indent="0" algn="l" defTabSz="457200" rtl="0" eaLnBrk="1" latinLnBrk="0" hangingPunct="1">
              <a:spcBef>
                <a:spcPts val="0"/>
              </a:spcBef>
              <a:spcAft>
                <a:spcPts val="1200"/>
              </a:spcAft>
              <a:buFont typeface="Arial"/>
              <a:buNone/>
              <a:defRPr lang="en-US" sz="1600" b="0" kern="1200" smtClean="0">
                <a:solidFill>
                  <a:schemeClr val="bg1"/>
                </a:solidFill>
                <a:latin typeface="Arial"/>
                <a:ea typeface="+mn-ea"/>
                <a:cs typeface="Arial"/>
              </a:defRPr>
            </a:lvl2pPr>
            <a:lvl3pPr marL="0" indent="0" algn="l" defTabSz="457200" rtl="0" eaLnBrk="1" latinLnBrk="0" hangingPunct="1">
              <a:spcBef>
                <a:spcPts val="0"/>
              </a:spcBef>
              <a:spcAft>
                <a:spcPts val="1200"/>
              </a:spcAft>
              <a:buFont typeface="Arial"/>
              <a:buNone/>
              <a:defRPr lang="en-US" sz="1600" b="0" kern="1200" smtClean="0">
                <a:solidFill>
                  <a:schemeClr val="bg1"/>
                </a:solidFill>
                <a:latin typeface="Arial"/>
                <a:ea typeface="+mn-ea"/>
                <a:cs typeface="Arial"/>
              </a:defRPr>
            </a:lvl3pPr>
            <a:lvl4pPr marL="0" indent="0" algn="l" defTabSz="457200" rtl="0" eaLnBrk="1" latinLnBrk="0" hangingPunct="1">
              <a:spcBef>
                <a:spcPts val="0"/>
              </a:spcBef>
              <a:spcAft>
                <a:spcPts val="1200"/>
              </a:spcAft>
              <a:buFont typeface="Arial"/>
              <a:buNone/>
              <a:defRPr lang="en-US" sz="1600" b="0" kern="1200" smtClean="0">
                <a:solidFill>
                  <a:schemeClr val="bg1"/>
                </a:solidFill>
                <a:latin typeface="Arial"/>
                <a:ea typeface="+mn-ea"/>
                <a:cs typeface="Arial"/>
              </a:defRPr>
            </a:lvl4pPr>
            <a:lvl5pPr marL="0" indent="0" algn="l" defTabSz="457200" rtl="0" eaLnBrk="1" latinLnBrk="0" hangingPunct="1">
              <a:spcBef>
                <a:spcPts val="0"/>
              </a:spcBef>
              <a:spcAft>
                <a:spcPts val="1200"/>
              </a:spcAft>
              <a:buFont typeface="Arial"/>
              <a:buNone/>
              <a:defRPr lang="en-US" sz="1600" b="0" kern="1200" dirty="0" smtClean="0">
                <a:solidFill>
                  <a:schemeClr val="bg1"/>
                </a:solidFill>
                <a:latin typeface="Arial"/>
                <a:ea typeface="+mn-ea"/>
                <a:cs typeface="Arial"/>
              </a:defRPr>
            </a:lvl5pPr>
          </a:lstStyle>
          <a:p>
            <a:pPr lvl="0"/>
            <a:r>
              <a:rPr lang="en-US" dirty="0" smtClean="0"/>
              <a:t>Click to edit Master text styles</a:t>
            </a:r>
          </a:p>
        </p:txBody>
      </p:sp>
    </p:spTree>
    <p:extLst>
      <p:ext uri="{BB962C8B-B14F-4D97-AF65-F5344CB8AC3E}">
        <p14:creationId xmlns:p14="http://schemas.microsoft.com/office/powerpoint/2010/main" val="2200717479"/>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4" y="115143"/>
            <a:ext cx="8311896" cy="926849"/>
          </a:xfrm>
        </p:spPr>
        <p:txBody>
          <a:bodyPr>
            <a:normAutofit/>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415925" y="1581912"/>
            <a:ext cx="8311896" cy="4833938"/>
          </a:xfrm>
        </p:spPr>
        <p:txBody>
          <a:bodyPr/>
          <a:lstStyle>
            <a:lvl1pPr>
              <a:spcBef>
                <a:spcPts val="1200"/>
              </a:spcBef>
              <a:buFontTx/>
              <a:buNone/>
              <a:defRPr sz="1800" b="1">
                <a:solidFill>
                  <a:schemeClr val="accent2"/>
                </a:solidFill>
              </a:defRPr>
            </a:lvl1pPr>
            <a:lvl2pPr marL="276225" indent="-276225">
              <a:spcBef>
                <a:spcPts val="600"/>
              </a:spcBef>
              <a:buFont typeface="Arial" pitchFamily="34" charset="0"/>
              <a:buChar char="•"/>
              <a:defRPr sz="1800">
                <a:solidFill>
                  <a:schemeClr val="tx2"/>
                </a:solidFill>
              </a:defRPr>
            </a:lvl2pPr>
            <a:lvl3pPr marL="574675" indent="-287338">
              <a:buClr>
                <a:schemeClr val="accent2"/>
              </a:buClr>
              <a:defRPr sz="1600"/>
            </a:lvl3pPr>
            <a:lvl4pPr marL="862013" indent="-287338">
              <a:defRPr sz="1500"/>
            </a:lvl4pPr>
            <a:lvl5pPr marL="1147763" indent="-285750">
              <a:buClr>
                <a:schemeClr val="accent1"/>
              </a:buClr>
              <a:buFont typeface="Arial" pitchFamily="34" charset="0"/>
              <a:buChar cha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924" y="115143"/>
            <a:ext cx="8311896" cy="926849"/>
          </a:xfrm>
        </p:spPr>
        <p:txBody>
          <a:bodyPr>
            <a:normAutofit/>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415925" y="1581912"/>
            <a:ext cx="8311896" cy="376284"/>
          </a:xfrm>
        </p:spPr>
        <p:txBody>
          <a:bodyPr/>
          <a:lstStyle>
            <a:lvl1pPr>
              <a:spcBef>
                <a:spcPts val="1200"/>
              </a:spcBef>
              <a:buFontTx/>
              <a:buNone/>
              <a:defRPr sz="1800" b="1">
                <a:solidFill>
                  <a:schemeClr val="tx2"/>
                </a:solidFill>
              </a:defRPr>
            </a:lvl1pPr>
            <a:lvl2pPr marL="276225" indent="-276225">
              <a:spcBef>
                <a:spcPts val="600"/>
              </a:spcBef>
              <a:buFont typeface="Arial" pitchFamily="34" charset="0"/>
              <a:buChar char="•"/>
              <a:defRPr sz="1800">
                <a:solidFill>
                  <a:schemeClr val="tx2"/>
                </a:solidFill>
              </a:defRPr>
            </a:lvl2pPr>
            <a:lvl3pPr marL="574675" indent="-287338">
              <a:buClr>
                <a:schemeClr val="accent2"/>
              </a:buClr>
              <a:defRPr sz="1600"/>
            </a:lvl3pPr>
            <a:lvl4pPr marL="862013" indent="-287338">
              <a:defRPr sz="1500"/>
            </a:lvl4pPr>
            <a:lvl5pPr marL="1147763" indent="-285750">
              <a:buClr>
                <a:schemeClr val="accent1"/>
              </a:buClr>
              <a:buFont typeface="Arial" pitchFamily="34" charset="0"/>
              <a:buChar char="•"/>
              <a:defRPr sz="1500"/>
            </a:lvl5pPr>
          </a:lstStyle>
          <a:p>
            <a:pPr lvl="0"/>
            <a:r>
              <a:rPr lang="en-US" dirty="0" smtClean="0"/>
              <a:t>Click to edit Master text styles</a:t>
            </a:r>
          </a:p>
        </p:txBody>
      </p:sp>
      <p:sp>
        <p:nvSpPr>
          <p:cNvPr id="4" name="Content Placeholder 2"/>
          <p:cNvSpPr>
            <a:spLocks noGrp="1"/>
          </p:cNvSpPr>
          <p:nvPr>
            <p:ph idx="10"/>
          </p:nvPr>
        </p:nvSpPr>
        <p:spPr>
          <a:xfrm>
            <a:off x="415925" y="2133600"/>
            <a:ext cx="8311896" cy="4163683"/>
          </a:xfrm>
        </p:spPr>
        <p:txBody>
          <a:bodyPr/>
          <a:lstStyle>
            <a:lvl1pPr>
              <a:spcBef>
                <a:spcPts val="1200"/>
              </a:spcBef>
              <a:buFontTx/>
              <a:buNone/>
              <a:defRPr sz="1800" b="0">
                <a:solidFill>
                  <a:schemeClr val="tx2"/>
                </a:solidFill>
              </a:defRPr>
            </a:lvl1pPr>
            <a:lvl2pPr marL="276225" indent="-276225">
              <a:spcBef>
                <a:spcPts val="600"/>
              </a:spcBef>
              <a:buFont typeface="Arial" pitchFamily="34" charset="0"/>
              <a:buChar char="•"/>
              <a:defRPr sz="1800" b="0">
                <a:solidFill>
                  <a:schemeClr val="tx2"/>
                </a:solidFill>
              </a:defRPr>
            </a:lvl2pPr>
            <a:lvl3pPr marL="574675" indent="-287338">
              <a:buClr>
                <a:schemeClr val="accent2"/>
              </a:buClr>
              <a:defRPr sz="1600" b="0">
                <a:solidFill>
                  <a:schemeClr val="tx2"/>
                </a:solidFill>
              </a:defRPr>
            </a:lvl3pPr>
            <a:lvl4pPr marL="862013" indent="-287338">
              <a:defRPr sz="1500" b="0">
                <a:solidFill>
                  <a:schemeClr val="tx2"/>
                </a:solidFill>
              </a:defRPr>
            </a:lvl4pPr>
            <a:lvl5pPr marL="1147763" indent="-285750">
              <a:buClr>
                <a:schemeClr val="accent1"/>
              </a:buClr>
              <a:buFont typeface="Arial" pitchFamily="34" charset="0"/>
              <a:buChar char="•"/>
              <a:defRPr sz="1500" b="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415925" y="115143"/>
            <a:ext cx="8270875" cy="926849"/>
          </a:xfrm>
        </p:spPr>
        <p:txBody>
          <a:bodyPr>
            <a:normAutofit/>
          </a:bodyPr>
          <a:lstStyle>
            <a:lvl1pPr>
              <a:defRPr sz="2600"/>
            </a:lvl1pPr>
          </a:lstStyle>
          <a:p>
            <a:r>
              <a:rPr lang="en-US" smtClean="0"/>
              <a:t>Click to edit Master title style</a:t>
            </a:r>
            <a:endParaRPr lang="en-US"/>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15925" y="115143"/>
            <a:ext cx="8270875" cy="926849"/>
          </a:xfrm>
        </p:spPr>
        <p:txBody>
          <a:bodyPr>
            <a:normAutofit/>
          </a:bodyPr>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15925" y="1497842"/>
            <a:ext cx="8334375" cy="2349540"/>
          </a:xfrm>
          <a:noFill/>
        </p:spPr>
        <p:txBody>
          <a:bodyPr lIns="91440" tIns="91440" rIns="91440" bIns="91440">
            <a:normAutofit/>
          </a:bodyPr>
          <a:lstStyle>
            <a:lvl1pPr>
              <a:spcBef>
                <a:spcPts val="1200"/>
              </a:spcBef>
              <a:buFontTx/>
              <a:buNone/>
              <a:defRPr sz="1600" b="0">
                <a:solidFill>
                  <a:schemeClr val="accent2"/>
                </a:solidFill>
              </a:defRPr>
            </a:lvl1pPr>
            <a:lvl2pPr marL="276225" indent="-276225">
              <a:spcBef>
                <a:spcPts val="600"/>
              </a:spcBef>
              <a:buFont typeface="Arial" pitchFamily="34" charset="0"/>
              <a:buChar char="•"/>
              <a:defRPr sz="1800">
                <a:solidFill>
                  <a:schemeClr val="tx2"/>
                </a:solidFill>
              </a:defRPr>
            </a:lvl2pPr>
            <a:lvl3pPr marL="574675" indent="-287338">
              <a:buClr>
                <a:schemeClr val="accent2"/>
              </a:buClr>
              <a:defRPr sz="1600"/>
            </a:lvl3pPr>
            <a:lvl4pPr marL="862013" indent="-287338">
              <a:defRPr sz="1500"/>
            </a:lvl4pPr>
            <a:lvl5pPr marL="1147763" indent="-285750">
              <a:buClr>
                <a:schemeClr val="accent1"/>
              </a:buClr>
              <a:buFont typeface="Arial" pitchFamily="34" charset="0"/>
              <a:buChar char="•"/>
              <a:defRPr sz="1500"/>
            </a:lvl5pPr>
          </a:lstStyle>
          <a:p>
            <a:pPr lvl="0"/>
            <a:r>
              <a:rPr lang="en-US" dirty="0" smtClean="0"/>
              <a:t>Click to edit Master text styles</a:t>
            </a:r>
          </a:p>
        </p:txBody>
      </p:sp>
      <p:sp>
        <p:nvSpPr>
          <p:cNvPr id="9" name="Picture Placeholder 16"/>
          <p:cNvSpPr>
            <a:spLocks noGrp="1"/>
          </p:cNvSpPr>
          <p:nvPr>
            <p:ph type="pic" sz="quarter" idx="13"/>
          </p:nvPr>
        </p:nvSpPr>
        <p:spPr>
          <a:xfrm>
            <a:off x="0" y="4002657"/>
            <a:ext cx="9143999" cy="2104845"/>
          </a:xfrm>
        </p:spPr>
        <p:txBody>
          <a:bodyPr lIns="91440" rIns="91440" bIns="91440"/>
          <a:lstStyle>
            <a:lvl1pPr>
              <a:buFontTx/>
              <a:buNone/>
              <a:defRPr>
                <a:solidFill>
                  <a:schemeClr val="accent2"/>
                </a:solidFill>
              </a:defRPr>
            </a:lvl1pPr>
          </a:lstStyle>
          <a:p>
            <a:endParaRPr lang="en-US" dirty="0"/>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415925" y="115143"/>
            <a:ext cx="8270875" cy="926849"/>
          </a:xfrm>
        </p:spPr>
        <p:txBody>
          <a:bodyPr>
            <a:normAutofit/>
          </a:bodyPr>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15925" y="1437459"/>
            <a:ext cx="8229600" cy="451516"/>
          </a:xfrm>
        </p:spPr>
        <p:txBody>
          <a:bodyPr>
            <a:normAutofit/>
          </a:bodyPr>
          <a:lstStyle>
            <a:lvl1pPr>
              <a:spcBef>
                <a:spcPts val="1200"/>
              </a:spcBef>
              <a:buFontTx/>
              <a:buNone/>
              <a:defRPr sz="1700" b="0">
                <a:solidFill>
                  <a:schemeClr val="tx2"/>
                </a:solidFill>
              </a:defRPr>
            </a:lvl1pPr>
            <a:lvl2pPr marL="276225" indent="-276225">
              <a:spcBef>
                <a:spcPts val="600"/>
              </a:spcBef>
              <a:buFont typeface="Arial" pitchFamily="34" charset="0"/>
              <a:buChar char="•"/>
              <a:defRPr sz="1800">
                <a:solidFill>
                  <a:schemeClr val="tx2"/>
                </a:solidFill>
              </a:defRPr>
            </a:lvl2pPr>
            <a:lvl3pPr marL="574675" indent="-287338">
              <a:buClr>
                <a:schemeClr val="accent2"/>
              </a:buClr>
              <a:defRPr sz="1600"/>
            </a:lvl3pPr>
            <a:lvl4pPr marL="862013" indent="-287338">
              <a:defRPr sz="1500"/>
            </a:lvl4pPr>
            <a:lvl5pPr marL="1147763" indent="-285750">
              <a:buClr>
                <a:schemeClr val="accent1"/>
              </a:buClr>
              <a:buFont typeface="Arial" pitchFamily="34" charset="0"/>
              <a:buChar char="•"/>
              <a:defRPr sz="1500"/>
            </a:lvl5pPr>
          </a:lstStyle>
          <a:p>
            <a:pPr lvl="0"/>
            <a:r>
              <a:rPr lang="en-US" dirty="0" smtClean="0"/>
              <a:t>Click to edit Master text styles</a:t>
            </a:r>
          </a:p>
        </p:txBody>
      </p:sp>
      <p:sp>
        <p:nvSpPr>
          <p:cNvPr id="8" name="Chart Placeholder 7"/>
          <p:cNvSpPr>
            <a:spLocks noGrp="1"/>
          </p:cNvSpPr>
          <p:nvPr>
            <p:ph type="chart" sz="quarter" idx="13"/>
          </p:nvPr>
        </p:nvSpPr>
        <p:spPr>
          <a:xfrm>
            <a:off x="381420" y="1888975"/>
            <a:ext cx="8457779" cy="4304791"/>
          </a:xfrm>
        </p:spPr>
        <p:txBody>
          <a:bodyPr/>
          <a:lstStyle>
            <a:lvl1pPr>
              <a:buFontTx/>
              <a:buNone/>
              <a:defRPr/>
            </a:lvl1pPr>
          </a:lstStyle>
          <a:p>
            <a:endParaRPr lang="en-US" dirty="0"/>
          </a:p>
        </p:txBody>
      </p:sp>
    </p:spTree>
    <p:extLst>
      <p:ext uri="{BB962C8B-B14F-4D97-AF65-F5344CB8AC3E}">
        <p14:creationId xmlns:p14="http://schemas.microsoft.com/office/powerpoint/2010/main" val="46095772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
            <a:ext cx="9144000" cy="1136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15925" y="117150"/>
            <a:ext cx="8312357" cy="926849"/>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5923" y="1583255"/>
            <a:ext cx="8311896" cy="4324984"/>
          </a:xfrm>
          <a:prstGeom prst="rect">
            <a:avLst/>
          </a:prstGeom>
        </p:spPr>
        <p:txBody>
          <a:bodyPr vert="horz" lIns="0" tIns="0" rIns="0" bIns="0" rtlCol="0">
            <a:normAutofit/>
          </a:bodyPr>
          <a:lstStyle/>
          <a:p>
            <a:pPr marL="342900" lvl="0" indent="-342900" algn="l" defTabSz="457200" rtl="0" eaLnBrk="1" latinLnBrk="0" hangingPunct="1">
              <a:spcBef>
                <a:spcPts val="1200"/>
              </a:spcBef>
              <a:buFontTx/>
              <a:buNone/>
            </a:pPr>
            <a:r>
              <a:rPr lang="en-US" dirty="0" smtClean="0"/>
              <a:t>Click to edit Master text styles</a:t>
            </a:r>
          </a:p>
          <a:p>
            <a:pPr marL="276225" lvl="1" indent="-276225" algn="l" defTabSz="457200" rtl="0" eaLnBrk="1" latinLnBrk="0" hangingPunct="1">
              <a:spcBef>
                <a:spcPts val="600"/>
              </a:spcBef>
              <a:buFont typeface="Arial" pitchFamily="34" charset="0"/>
              <a:buChar char="•"/>
            </a:pPr>
            <a:r>
              <a:rPr lang="en-US" dirty="0" smtClean="0"/>
              <a:t>Second level</a:t>
            </a:r>
          </a:p>
          <a:p>
            <a:pPr marL="574675" lvl="2" indent="-287338" algn="l" defTabSz="457200" rtl="0" eaLnBrk="1" latinLnBrk="0" hangingPunct="1">
              <a:spcBef>
                <a:spcPct val="20000"/>
              </a:spcBef>
              <a:buClr>
                <a:schemeClr val="accent2"/>
              </a:buClr>
              <a:buFont typeface="Arial"/>
              <a:buChar char="•"/>
            </a:pPr>
            <a:r>
              <a:rPr lang="en-US" dirty="0" smtClean="0"/>
              <a:t>Third level</a:t>
            </a:r>
          </a:p>
          <a:p>
            <a:pPr marL="862013" lvl="3" indent="-287338" algn="l" defTabSz="457200" rtl="0" eaLnBrk="1" latinLnBrk="0" hangingPunct="1">
              <a:spcBef>
                <a:spcPct val="20000"/>
              </a:spcBef>
              <a:buFont typeface="Arial"/>
              <a:buChar char="–"/>
            </a:pPr>
            <a:r>
              <a:rPr lang="en-US" dirty="0" smtClean="0"/>
              <a:t>Fourth level</a:t>
            </a:r>
          </a:p>
          <a:p>
            <a:pPr marL="1147763" lvl="4" indent="-285750" algn="l" defTabSz="457200" rtl="0" eaLnBrk="1" latinLnBrk="0" hangingPunct="1">
              <a:spcBef>
                <a:spcPct val="20000"/>
              </a:spcBef>
              <a:buClr>
                <a:schemeClr val="accent1"/>
              </a:buClr>
              <a:buFont typeface="Arial" pitchFamily="34" charset="0"/>
              <a:buChar char="•"/>
            </a:pPr>
            <a:r>
              <a:rPr lang="en-US" dirty="0" smtClean="0"/>
              <a:t>Fifth level</a:t>
            </a:r>
            <a:endParaRPr lang="en-US" dirty="0"/>
          </a:p>
        </p:txBody>
      </p:sp>
      <p:pic>
        <p:nvPicPr>
          <p:cNvPr id="12" name="Picture 11" descr="ellucian logo color.png"/>
          <p:cNvPicPr>
            <a:picLocks noChangeAspect="1"/>
          </p:cNvPicPr>
          <p:nvPr userDrawn="1"/>
        </p:nvPicPr>
        <p:blipFill>
          <a:blip r:embed="rId21"/>
          <a:stretch>
            <a:fillRect/>
          </a:stretch>
        </p:blipFill>
        <p:spPr>
          <a:xfrm>
            <a:off x="432499" y="6484576"/>
            <a:ext cx="1258955" cy="284524"/>
          </a:xfrm>
          <a:prstGeom prst="rect">
            <a:avLst/>
          </a:prstGeom>
        </p:spPr>
      </p:pic>
      <p:sp>
        <p:nvSpPr>
          <p:cNvPr id="6" name="Footer Placeholder 4"/>
          <p:cNvSpPr txBox="1">
            <a:spLocks/>
          </p:cNvSpPr>
          <p:nvPr userDrawn="1"/>
        </p:nvSpPr>
        <p:spPr>
          <a:xfrm>
            <a:off x="1907956" y="6674965"/>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 2014 ELLUCIAN.  CONFIDENTIAL &amp; PROPRIETARY.</a:t>
            </a:r>
          </a:p>
        </p:txBody>
      </p:sp>
    </p:spTree>
    <p:extLst>
      <p:ext uri="{BB962C8B-B14F-4D97-AF65-F5344CB8AC3E}">
        <p14:creationId xmlns:p14="http://schemas.microsoft.com/office/powerpoint/2010/main" val="3679338633"/>
      </p:ext>
    </p:extLst>
  </p:cSld>
  <p:clrMap bg1="lt1" tx1="dk1" bg2="lt2" tx2="dk2" accent1="accent1" accent2="accent2" accent3="accent3" accent4="accent4" accent5="accent5" accent6="accent6" hlink="hlink" folHlink="folHlink"/>
  <p:sldLayoutIdLst>
    <p:sldLayoutId id="2147483697" r:id="rId1"/>
    <p:sldLayoutId id="2147483717" r:id="rId2"/>
    <p:sldLayoutId id="2147483649" r:id="rId3"/>
    <p:sldLayoutId id="2147483699" r:id="rId4"/>
    <p:sldLayoutId id="2147483650" r:id="rId5"/>
    <p:sldLayoutId id="2147483719" r:id="rId6"/>
    <p:sldLayoutId id="2147483700" r:id="rId7"/>
    <p:sldLayoutId id="2147483701" r:id="rId8"/>
    <p:sldLayoutId id="2147483702" r:id="rId9"/>
    <p:sldLayoutId id="2147483652" r:id="rId10"/>
    <p:sldLayoutId id="2147483653" r:id="rId11"/>
    <p:sldLayoutId id="2147483654" r:id="rId12"/>
    <p:sldLayoutId id="2147483655" r:id="rId13"/>
    <p:sldLayoutId id="2147483720" r:id="rId14"/>
    <p:sldLayoutId id="2147483716" r:id="rId15"/>
    <p:sldLayoutId id="2147483718" r:id="rId16"/>
    <p:sldLayoutId id="2147483721" r:id="rId17"/>
    <p:sldLayoutId id="2147483722" r:id="rId18"/>
    <p:sldLayoutId id="2147483723" r:id="rId19"/>
  </p:sldLayoutIdLst>
  <p:transition>
    <p:wipe dir="r"/>
  </p:transition>
  <p:timing>
    <p:tnLst>
      <p:par>
        <p:cTn id="1" dur="indefinite" restart="never" nodeType="tmRoot"/>
      </p:par>
    </p:tnLst>
  </p:timing>
  <p:hf hdr="0" ftr="0" dt="0"/>
  <p:txStyles>
    <p:titleStyle>
      <a:lvl1pPr algn="l" defTabSz="457200" rtl="0" eaLnBrk="1" latinLnBrk="0" hangingPunct="1">
        <a:lnSpc>
          <a:spcPct val="85000"/>
        </a:lnSpc>
        <a:spcBef>
          <a:spcPct val="0"/>
        </a:spcBef>
        <a:buNone/>
        <a:defRPr sz="26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Font typeface="Arial"/>
        <a:buChar char="•"/>
        <a:defRPr lang="en-US" sz="1800" b="1" kern="1200" dirty="0" smtClean="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lang="en-US" sz="1800" kern="1200" dirty="0" smtClean="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lang="en-US" sz="1600" kern="1200" dirty="0" smtClean="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lang="en-US" sz="1500" kern="1200" dirty="0" smtClean="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lang="en-US" sz="1500" kern="1200" dirty="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Ellucian Elevate</a:t>
            </a:r>
            <a:endParaRPr lang="en-US" dirty="0"/>
          </a:p>
        </p:txBody>
      </p:sp>
      <p:sp>
        <p:nvSpPr>
          <p:cNvPr id="5" name="Subtitle 4"/>
          <p:cNvSpPr>
            <a:spLocks noGrp="1"/>
          </p:cNvSpPr>
          <p:nvPr>
            <p:ph type="subTitle" idx="1"/>
          </p:nvPr>
        </p:nvSpPr>
        <p:spPr/>
        <p:txBody>
          <a:bodyPr/>
          <a:lstStyle/>
          <a:p>
            <a:r>
              <a:rPr lang="en-US" b="1" dirty="0"/>
              <a:t>Deliver and manage non-traditional offerings as quickly as the market demands</a:t>
            </a:r>
            <a:endParaRPr lang="en-US" dirty="0" smtClean="0"/>
          </a:p>
        </p:txBody>
      </p:sp>
      <p:sp>
        <p:nvSpPr>
          <p:cNvPr id="2" name="Rectangle 1"/>
          <p:cNvSpPr/>
          <p:nvPr/>
        </p:nvSpPr>
        <p:spPr>
          <a:xfrm>
            <a:off x="367986" y="5927090"/>
            <a:ext cx="4572000" cy="646331"/>
          </a:xfrm>
          <a:prstGeom prst="rect">
            <a:avLst/>
          </a:prstGeom>
        </p:spPr>
        <p:txBody>
          <a:bodyPr>
            <a:spAutoFit/>
          </a:bodyPr>
          <a:lstStyle/>
          <a:p>
            <a:r>
              <a:rPr lang="en-US" dirty="0" smtClean="0">
                <a:solidFill>
                  <a:srgbClr val="9D9DA6"/>
                </a:solidFill>
              </a:rPr>
              <a:t>Jennifer Taylor, Principal </a:t>
            </a:r>
          </a:p>
          <a:p>
            <a:r>
              <a:rPr lang="en-US" dirty="0" smtClean="0">
                <a:solidFill>
                  <a:srgbClr val="9D9DA6"/>
                </a:solidFill>
              </a:rPr>
              <a:t>Solutions Consultant</a:t>
            </a:r>
            <a:endParaRPr lang="en-US" dirty="0">
              <a:solidFill>
                <a:srgbClr val="9D9DA6"/>
              </a:solidFill>
            </a:endParaRPr>
          </a:p>
        </p:txBody>
      </p:sp>
    </p:spTree>
    <p:extLst>
      <p:ext uri="{BB962C8B-B14F-4D97-AF65-F5344CB8AC3E}">
        <p14:creationId xmlns:p14="http://schemas.microsoft.com/office/powerpoint/2010/main" val="197092750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graphicFrame>
        <p:nvGraphicFramePr>
          <p:cNvPr id="8" name="Content Placeholder 7"/>
          <p:cNvGraphicFramePr>
            <a:graphicFrameLocks noGrp="1"/>
          </p:cNvGraphicFramePr>
          <p:nvPr>
            <p:ph sz="quarter" idx="19"/>
            <p:extLst>
              <p:ext uri="{D42A27DB-BD31-4B8C-83A1-F6EECF244321}">
                <p14:modId xmlns:p14="http://schemas.microsoft.com/office/powerpoint/2010/main" val="3814585387"/>
              </p:ext>
            </p:extLst>
          </p:nvPr>
        </p:nvGraphicFramePr>
        <p:xfrm>
          <a:off x="228600" y="1541463"/>
          <a:ext cx="8275320" cy="4668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15480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93225" y="2654448"/>
            <a:ext cx="2367448" cy="2923467"/>
            <a:chOff x="7753298" y="1501210"/>
            <a:chExt cx="2367448" cy="2923467"/>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01" t="4443" r="8401" b="4443"/>
            <a:stretch/>
          </p:blipFill>
          <p:spPr bwMode="auto">
            <a:xfrm>
              <a:off x="7753298" y="1501210"/>
              <a:ext cx="2367448" cy="188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834745" y="3729182"/>
              <a:ext cx="2213264" cy="6954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Banner </a:t>
              </a:r>
              <a:r>
                <a:rPr lang="en-GB" dirty="0"/>
                <a:t>by Ellucian</a:t>
              </a:r>
            </a:p>
          </p:txBody>
        </p:sp>
      </p:grpSp>
      <p:grpSp>
        <p:nvGrpSpPr>
          <p:cNvPr id="6" name="Group 5"/>
          <p:cNvGrpSpPr/>
          <p:nvPr/>
        </p:nvGrpSpPr>
        <p:grpSpPr>
          <a:xfrm>
            <a:off x="1484524" y="2698386"/>
            <a:ext cx="2213264" cy="2891095"/>
            <a:chOff x="175559" y="3037943"/>
            <a:chExt cx="2213264" cy="2891095"/>
          </a:xfrm>
        </p:grpSpPr>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62" t="6524" r="4290"/>
            <a:stretch/>
          </p:blipFill>
          <p:spPr bwMode="auto">
            <a:xfrm>
              <a:off x="180027" y="3037943"/>
              <a:ext cx="2204329" cy="21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Rectangle 62"/>
            <p:cNvSpPr/>
            <p:nvPr/>
          </p:nvSpPr>
          <p:spPr>
            <a:xfrm>
              <a:off x="175559" y="5233543"/>
              <a:ext cx="2213264" cy="6954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Ellucian Elevate</a:t>
              </a:r>
              <a:endParaRPr lang="en-GB" dirty="0"/>
            </a:p>
          </p:txBody>
        </p:sp>
      </p:grpSp>
      <p:grpSp>
        <p:nvGrpSpPr>
          <p:cNvPr id="12" name="Group 11"/>
          <p:cNvGrpSpPr/>
          <p:nvPr/>
        </p:nvGrpSpPr>
        <p:grpSpPr>
          <a:xfrm>
            <a:off x="0" y="1042737"/>
            <a:ext cx="8605838" cy="1074821"/>
            <a:chOff x="0" y="1042737"/>
            <a:chExt cx="8605838" cy="1074821"/>
          </a:xfrm>
        </p:grpSpPr>
        <p:sp>
          <p:nvSpPr>
            <p:cNvPr id="13" name="Right Arrow 12"/>
            <p:cNvSpPr/>
            <p:nvPr/>
          </p:nvSpPr>
          <p:spPr>
            <a:xfrm>
              <a:off x="0" y="1042737"/>
              <a:ext cx="8605838" cy="107482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395662" y="1435768"/>
              <a:ext cx="5436937" cy="288758"/>
            </a:xfrm>
            <a:prstGeom prst="rect">
              <a:avLst/>
            </a:prstGeom>
            <a:noFill/>
          </p:spPr>
          <p:txBody>
            <a:bodyPr wrap="square" lIns="36000" rIns="36000" rtlCol="0" anchor="ctr" anchorCtr="0">
              <a:noAutofit/>
            </a:bodyPr>
            <a:lstStyle/>
            <a:p>
              <a:r>
                <a:rPr lang="en-GB" sz="2800" dirty="0" smtClean="0">
                  <a:solidFill>
                    <a:schemeClr val="bg1"/>
                  </a:solidFill>
                </a:rPr>
                <a:t>CE/WFD Business Process</a:t>
              </a:r>
            </a:p>
          </p:txBody>
        </p:sp>
      </p:grpSp>
      <p:pic>
        <p:nvPicPr>
          <p:cNvPr id="15" name="Picture 2" descr="C:\Users\Anna Smith\AppData\Local\Microsoft\Windows\Temporary Internet Files\Content.Outlook\VLA4AL28\male student standing with backpack (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750" y="319287"/>
            <a:ext cx="832238" cy="238539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765300" y="401053"/>
            <a:ext cx="1747921" cy="368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Demographics</a:t>
            </a:r>
            <a:endParaRPr lang="en-GB" dirty="0"/>
          </a:p>
        </p:txBody>
      </p:sp>
      <p:cxnSp>
        <p:nvCxnSpPr>
          <p:cNvPr id="27" name="Straight Connector 26"/>
          <p:cNvCxnSpPr/>
          <p:nvPr/>
        </p:nvCxnSpPr>
        <p:spPr>
          <a:xfrm flipV="1">
            <a:off x="2767263" y="799381"/>
            <a:ext cx="0" cy="503775"/>
          </a:xfrm>
          <a:prstGeom prst="line">
            <a:avLst/>
          </a:prstGeom>
          <a:ln w="412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37" idx="2"/>
          </p:cNvCxnSpPr>
          <p:nvPr/>
        </p:nvCxnSpPr>
        <p:spPr>
          <a:xfrm flipV="1">
            <a:off x="6020959" y="782595"/>
            <a:ext cx="0" cy="514810"/>
          </a:xfrm>
          <a:prstGeom prst="line">
            <a:avLst/>
          </a:prstGeom>
          <a:ln w="412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33" idx="2"/>
          </p:cNvCxnSpPr>
          <p:nvPr/>
        </p:nvCxnSpPr>
        <p:spPr>
          <a:xfrm flipV="1">
            <a:off x="4299421" y="782595"/>
            <a:ext cx="0" cy="628005"/>
          </a:xfrm>
          <a:prstGeom prst="line">
            <a:avLst/>
          </a:prstGeom>
          <a:ln w="412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599331" y="401053"/>
            <a:ext cx="1400179" cy="3815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Academic</a:t>
            </a:r>
            <a:endParaRPr lang="en-GB" dirty="0"/>
          </a:p>
        </p:txBody>
      </p:sp>
      <p:sp>
        <p:nvSpPr>
          <p:cNvPr id="37" name="Rectangle 36"/>
          <p:cNvSpPr/>
          <p:nvPr/>
        </p:nvSpPr>
        <p:spPr>
          <a:xfrm>
            <a:off x="5106728" y="401053"/>
            <a:ext cx="1828461" cy="3815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700" dirty="0" smtClean="0"/>
              <a:t>Finance</a:t>
            </a:r>
            <a:endParaRPr lang="en-GB" sz="1700" dirty="0"/>
          </a:p>
        </p:txBody>
      </p:sp>
      <p:sp>
        <p:nvSpPr>
          <p:cNvPr id="43" name="Right Arrow 42"/>
          <p:cNvSpPr/>
          <p:nvPr/>
        </p:nvSpPr>
        <p:spPr>
          <a:xfrm flipH="1">
            <a:off x="3888288" y="3985594"/>
            <a:ext cx="973364" cy="327220"/>
          </a:xfrm>
          <a:prstGeom prst="right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Arrow 44"/>
          <p:cNvSpPr/>
          <p:nvPr/>
        </p:nvSpPr>
        <p:spPr>
          <a:xfrm>
            <a:off x="3914201" y="3162300"/>
            <a:ext cx="920574" cy="327600"/>
          </a:xfrm>
          <a:prstGeom prst="rightArrow">
            <a:avLst>
              <a:gd name="adj1" fmla="val 10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ight Arrow 64"/>
          <p:cNvSpPr/>
          <p:nvPr/>
        </p:nvSpPr>
        <p:spPr>
          <a:xfrm flipH="1">
            <a:off x="1765300" y="3472250"/>
            <a:ext cx="6229520" cy="1828800"/>
          </a:xfrm>
          <a:prstGeom prst="rightArrow">
            <a:avLst/>
          </a:prstGeom>
          <a:gradFill>
            <a:gsLst>
              <a:gs pos="46300">
                <a:schemeClr val="accent2">
                  <a:alpha val="14000"/>
                </a:schemeClr>
              </a:gs>
              <a:gs pos="0">
                <a:schemeClr val="accent2">
                  <a:alpha val="45000"/>
                </a:schemeClr>
              </a:gs>
              <a:gs pos="100000">
                <a:schemeClr val="accent4">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p:cNvGrpSpPr/>
          <p:nvPr/>
        </p:nvGrpSpPr>
        <p:grpSpPr>
          <a:xfrm>
            <a:off x="3774097" y="1042737"/>
            <a:ext cx="640080" cy="640080"/>
            <a:chOff x="6743700" y="372428"/>
            <a:chExt cx="1280160" cy="1280160"/>
          </a:xfrm>
        </p:grpSpPr>
        <p:sp>
          <p:nvSpPr>
            <p:cNvPr id="48" name="Oval 47"/>
            <p:cNvSpPr/>
            <p:nvPr/>
          </p:nvSpPr>
          <p:spPr>
            <a:xfrm>
              <a:off x="6743700" y="372428"/>
              <a:ext cx="1280160" cy="1280160"/>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bg1"/>
                  </a:solidFill>
                </a:rPr>
                <a:t>i</a:t>
              </a:r>
              <a:endParaRPr lang="en-GB" sz="3600" dirty="0">
                <a:solidFill>
                  <a:schemeClr val="bg1"/>
                </a:solidFill>
              </a:endParaRPr>
            </a:p>
          </p:txBody>
        </p:sp>
        <p:sp>
          <p:nvSpPr>
            <p:cNvPr id="49" name="Donut 48"/>
            <p:cNvSpPr/>
            <p:nvPr/>
          </p:nvSpPr>
          <p:spPr>
            <a:xfrm>
              <a:off x="6798655" y="427383"/>
              <a:ext cx="1172528" cy="1172528"/>
            </a:xfrm>
            <a:prstGeom prst="donut">
              <a:avLst>
                <a:gd name="adj" fmla="val 66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accent3"/>
                </a:solidFill>
              </a:endParaRPr>
            </a:p>
          </p:txBody>
        </p:sp>
      </p:grpSp>
      <p:sp>
        <p:nvSpPr>
          <p:cNvPr id="68" name="Right Arrow 67"/>
          <p:cNvSpPr/>
          <p:nvPr/>
        </p:nvSpPr>
        <p:spPr>
          <a:xfrm>
            <a:off x="1198606" y="1828800"/>
            <a:ext cx="5633994" cy="1828800"/>
          </a:xfrm>
          <a:prstGeom prst="rightArrow">
            <a:avLst/>
          </a:prstGeom>
          <a:gradFill>
            <a:gsLst>
              <a:gs pos="46300">
                <a:schemeClr val="accent2">
                  <a:alpha val="14000"/>
                </a:schemeClr>
              </a:gs>
              <a:gs pos="0">
                <a:schemeClr val="accent2">
                  <a:alpha val="45000"/>
                </a:schemeClr>
              </a:gs>
              <a:gs pos="100000">
                <a:schemeClr val="accent4">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49"/>
          <p:cNvGrpSpPr/>
          <p:nvPr/>
        </p:nvGrpSpPr>
        <p:grpSpPr>
          <a:xfrm>
            <a:off x="5582653" y="895042"/>
            <a:ext cx="640080" cy="640080"/>
            <a:chOff x="6743700" y="372428"/>
            <a:chExt cx="1280160" cy="1280160"/>
          </a:xfrm>
        </p:grpSpPr>
        <p:sp>
          <p:nvSpPr>
            <p:cNvPr id="51" name="Oval 50"/>
            <p:cNvSpPr/>
            <p:nvPr/>
          </p:nvSpPr>
          <p:spPr>
            <a:xfrm>
              <a:off x="6743700" y="372428"/>
              <a:ext cx="1280160" cy="1280160"/>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bg1"/>
                  </a:solidFill>
                </a:rPr>
                <a:t>i</a:t>
              </a:r>
              <a:endParaRPr lang="en-GB" sz="3600" dirty="0">
                <a:solidFill>
                  <a:schemeClr val="bg1"/>
                </a:solidFill>
              </a:endParaRPr>
            </a:p>
          </p:txBody>
        </p:sp>
        <p:sp>
          <p:nvSpPr>
            <p:cNvPr id="52" name="Donut 51"/>
            <p:cNvSpPr/>
            <p:nvPr/>
          </p:nvSpPr>
          <p:spPr>
            <a:xfrm>
              <a:off x="6798655" y="427383"/>
              <a:ext cx="1172528" cy="1172528"/>
            </a:xfrm>
            <a:prstGeom prst="donut">
              <a:avLst>
                <a:gd name="adj" fmla="val 66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accent3"/>
                </a:solidFill>
              </a:endParaRPr>
            </a:p>
          </p:txBody>
        </p:sp>
      </p:grpSp>
      <p:sp>
        <p:nvSpPr>
          <p:cNvPr id="66" name="Rectangle 65"/>
          <p:cNvSpPr/>
          <p:nvPr/>
        </p:nvSpPr>
        <p:spPr>
          <a:xfrm>
            <a:off x="3170552" y="1978361"/>
            <a:ext cx="2837792" cy="2978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smtClean="0"/>
              <a:t>XE</a:t>
            </a:r>
          </a:p>
          <a:p>
            <a:pPr algn="ctr"/>
            <a:r>
              <a:rPr lang="en-GB" sz="1600" dirty="0" smtClean="0"/>
              <a:t>APIs | Web services</a:t>
            </a:r>
            <a:endParaRPr lang="en-GB" sz="1600" dirty="0"/>
          </a:p>
        </p:txBody>
      </p:sp>
      <p:grpSp>
        <p:nvGrpSpPr>
          <p:cNvPr id="53" name="Group 52"/>
          <p:cNvGrpSpPr/>
          <p:nvPr/>
        </p:nvGrpSpPr>
        <p:grpSpPr>
          <a:xfrm>
            <a:off x="2362601" y="796858"/>
            <a:ext cx="640080" cy="640080"/>
            <a:chOff x="6743700" y="372428"/>
            <a:chExt cx="1280160" cy="1280160"/>
          </a:xfrm>
        </p:grpSpPr>
        <p:sp>
          <p:nvSpPr>
            <p:cNvPr id="54" name="Oval 53"/>
            <p:cNvSpPr/>
            <p:nvPr/>
          </p:nvSpPr>
          <p:spPr>
            <a:xfrm>
              <a:off x="6743700" y="372428"/>
              <a:ext cx="1280160" cy="1280160"/>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bg1"/>
                  </a:solidFill>
                </a:rPr>
                <a:t>i</a:t>
              </a:r>
              <a:endParaRPr lang="en-GB" sz="3600" dirty="0">
                <a:solidFill>
                  <a:schemeClr val="bg1"/>
                </a:solidFill>
              </a:endParaRPr>
            </a:p>
          </p:txBody>
        </p:sp>
        <p:sp>
          <p:nvSpPr>
            <p:cNvPr id="55" name="Donut 54"/>
            <p:cNvSpPr/>
            <p:nvPr/>
          </p:nvSpPr>
          <p:spPr>
            <a:xfrm>
              <a:off x="6798655" y="427383"/>
              <a:ext cx="1172528" cy="1172528"/>
            </a:xfrm>
            <a:prstGeom prst="donut">
              <a:avLst>
                <a:gd name="adj" fmla="val 66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accent3"/>
                </a:solidFill>
              </a:endParaRPr>
            </a:p>
          </p:txBody>
        </p:sp>
      </p:grpSp>
      <p:sp>
        <p:nvSpPr>
          <p:cNvPr id="56" name="Rectangle 55"/>
          <p:cNvSpPr/>
          <p:nvPr/>
        </p:nvSpPr>
        <p:spPr>
          <a:xfrm>
            <a:off x="3321449" y="2640510"/>
            <a:ext cx="2525485" cy="2143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GB" sz="2400" b="1" dirty="0" smtClean="0">
                <a:solidFill>
                  <a:schemeClr val="accent6"/>
                </a:solidFill>
              </a:rPr>
              <a:t>ERP</a:t>
            </a:r>
            <a:endParaRPr lang="en-GB" sz="2400" b="1" dirty="0">
              <a:solidFill>
                <a:schemeClr val="accent6"/>
              </a:solidFill>
            </a:endParaRPr>
          </a:p>
        </p:txBody>
      </p:sp>
      <p:sp>
        <p:nvSpPr>
          <p:cNvPr id="46" name="Rectangle 45"/>
          <p:cNvSpPr/>
          <p:nvPr/>
        </p:nvSpPr>
        <p:spPr>
          <a:xfrm>
            <a:off x="3575581" y="4334729"/>
            <a:ext cx="1945178" cy="2992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Finance</a:t>
            </a:r>
            <a:endParaRPr lang="en-GB" dirty="0"/>
          </a:p>
        </p:txBody>
      </p:sp>
      <p:sp>
        <p:nvSpPr>
          <p:cNvPr id="57" name="Rectangle 56"/>
          <p:cNvSpPr/>
          <p:nvPr/>
        </p:nvSpPr>
        <p:spPr>
          <a:xfrm>
            <a:off x="3575581" y="4010532"/>
            <a:ext cx="1945178" cy="2992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Student</a:t>
            </a:r>
            <a:endParaRPr lang="en-GB" dirty="0"/>
          </a:p>
        </p:txBody>
      </p:sp>
      <p:sp>
        <p:nvSpPr>
          <p:cNvPr id="58" name="Rectangle 57"/>
          <p:cNvSpPr/>
          <p:nvPr/>
        </p:nvSpPr>
        <p:spPr>
          <a:xfrm>
            <a:off x="3575581" y="3686336"/>
            <a:ext cx="1945178" cy="2992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Faculty</a:t>
            </a:r>
            <a:endParaRPr lang="en-GB" dirty="0"/>
          </a:p>
        </p:txBody>
      </p:sp>
      <p:sp>
        <p:nvSpPr>
          <p:cNvPr id="59" name="Rectangle 58"/>
          <p:cNvSpPr/>
          <p:nvPr/>
        </p:nvSpPr>
        <p:spPr>
          <a:xfrm>
            <a:off x="3575581" y="3362140"/>
            <a:ext cx="1945178" cy="2992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Facilities</a:t>
            </a:r>
            <a:endParaRPr lang="en-GB" dirty="0"/>
          </a:p>
        </p:txBody>
      </p:sp>
      <p:sp>
        <p:nvSpPr>
          <p:cNvPr id="60" name="Rectangle 59"/>
          <p:cNvSpPr/>
          <p:nvPr/>
        </p:nvSpPr>
        <p:spPr>
          <a:xfrm>
            <a:off x="3575581" y="3037943"/>
            <a:ext cx="1945178" cy="2992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Courses</a:t>
            </a:r>
            <a:endParaRPr lang="en-GB" dirty="0"/>
          </a:p>
        </p:txBody>
      </p:sp>
      <p:sp>
        <p:nvSpPr>
          <p:cNvPr id="61" name="Rectangle 60"/>
          <p:cNvSpPr/>
          <p:nvPr/>
        </p:nvSpPr>
        <p:spPr>
          <a:xfrm>
            <a:off x="3463423" y="5673896"/>
            <a:ext cx="5363132" cy="409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accent3">
                    <a:alpha val="61000"/>
                  </a:schemeClr>
                </a:solidFill>
              </a:rPr>
              <a:t>Unparalleled Integration</a:t>
            </a:r>
            <a:endParaRPr lang="en-GB" sz="3200" b="1" dirty="0">
              <a:solidFill>
                <a:schemeClr val="accent3">
                  <a:alpha val="61000"/>
                </a:schemeClr>
              </a:solidFill>
            </a:endParaRPr>
          </a:p>
        </p:txBody>
      </p:sp>
      <p:grpSp>
        <p:nvGrpSpPr>
          <p:cNvPr id="69" name="Group 68"/>
          <p:cNvGrpSpPr/>
          <p:nvPr/>
        </p:nvGrpSpPr>
        <p:grpSpPr>
          <a:xfrm>
            <a:off x="2226911" y="3407043"/>
            <a:ext cx="640080" cy="640080"/>
            <a:chOff x="6743700" y="372428"/>
            <a:chExt cx="1280160" cy="1280160"/>
          </a:xfrm>
        </p:grpSpPr>
        <p:sp>
          <p:nvSpPr>
            <p:cNvPr id="70" name="Oval 69"/>
            <p:cNvSpPr/>
            <p:nvPr/>
          </p:nvSpPr>
          <p:spPr>
            <a:xfrm>
              <a:off x="6743700" y="372428"/>
              <a:ext cx="1280160" cy="1280160"/>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bg1"/>
                  </a:solidFill>
                </a:rPr>
                <a:t>i</a:t>
              </a:r>
              <a:endParaRPr lang="en-GB" sz="3600" dirty="0">
                <a:solidFill>
                  <a:schemeClr val="bg1"/>
                </a:solidFill>
              </a:endParaRPr>
            </a:p>
          </p:txBody>
        </p:sp>
        <p:sp>
          <p:nvSpPr>
            <p:cNvPr id="71" name="Donut 70"/>
            <p:cNvSpPr/>
            <p:nvPr/>
          </p:nvSpPr>
          <p:spPr>
            <a:xfrm>
              <a:off x="6798655" y="427383"/>
              <a:ext cx="1172528" cy="1172528"/>
            </a:xfrm>
            <a:prstGeom prst="donut">
              <a:avLst>
                <a:gd name="adj" fmla="val 66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accent3"/>
                </a:solidFill>
              </a:endParaRPr>
            </a:p>
          </p:txBody>
        </p:sp>
      </p:grpSp>
    </p:spTree>
    <p:extLst>
      <p:ext uri="{BB962C8B-B14F-4D97-AF65-F5344CB8AC3E}">
        <p14:creationId xmlns:p14="http://schemas.microsoft.com/office/powerpoint/2010/main" val="3279272006"/>
      </p:ext>
    </p:extLst>
  </p:cSld>
  <p:clrMapOvr>
    <a:masterClrMapping/>
  </p:clrMapOvr>
  <p:transition>
    <p:wipe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p:tgtEl>
                                              <p:spTgt spid="43"/>
                                            </p:tgtEl>
                                            <p:attrNameLst>
                                              <p:attrName>ppt_x</p:attrName>
                                            </p:attrNameLst>
                                          </p:cBhvr>
                                          <p:tavLst>
                                            <p:tav tm="0">
                                              <p:val>
                                                <p:strVal val="#ppt_x+#ppt_w*1.125000"/>
                                              </p:val>
                                            </p:tav>
                                            <p:tav tm="100000">
                                              <p:val>
                                                <p:strVal val="#ppt_x"/>
                                              </p:val>
                                            </p:tav>
                                          </p:tavLst>
                                        </p:anim>
                                        <p:animEffect transition="in" filter="wipe(left)">
                                          <p:cBhvr>
                                            <p:cTn id="18" dur="500"/>
                                            <p:tgtEl>
                                              <p:spTgt spid="43"/>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p:tgtEl>
                                              <p:spTgt spid="45"/>
                                            </p:tgtEl>
                                            <p:attrNameLst>
                                              <p:attrName>ppt_x</p:attrName>
                                            </p:attrNameLst>
                                          </p:cBhvr>
                                          <p:tavLst>
                                            <p:tav tm="0">
                                              <p:val>
                                                <p:strVal val="#ppt_x-#ppt_w*1.125000"/>
                                              </p:val>
                                            </p:tav>
                                            <p:tav tm="100000">
                                              <p:val>
                                                <p:strVal val="#ppt_x"/>
                                              </p:val>
                                            </p:tav>
                                          </p:tavLst>
                                        </p:anim>
                                        <p:animEffect transition="in" filter="wipe(righ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500" fill="hold"/>
                                            <p:tgtEl>
                                              <p:spTgt spid="53"/>
                                            </p:tgtEl>
                                            <p:attrNameLst>
                                              <p:attrName>ppt_w</p:attrName>
                                            </p:attrNameLst>
                                          </p:cBhvr>
                                          <p:tavLst>
                                            <p:tav tm="0">
                                              <p:val>
                                                <p:fltVal val="0"/>
                                              </p:val>
                                            </p:tav>
                                            <p:tav tm="100000">
                                              <p:val>
                                                <p:strVal val="#ppt_w"/>
                                              </p:val>
                                            </p:tav>
                                          </p:tavLst>
                                        </p:anim>
                                        <p:anim calcmode="lin" valueType="num">
                                          <p:cBhvr>
                                            <p:cTn id="59" dur="500" fill="hold"/>
                                            <p:tgtEl>
                                              <p:spTgt spid="53"/>
                                            </p:tgtEl>
                                            <p:attrNameLst>
                                              <p:attrName>ppt_h</p:attrName>
                                            </p:attrNameLst>
                                          </p:cBhvr>
                                          <p:tavLst>
                                            <p:tav tm="0">
                                              <p:val>
                                                <p:fltVal val="0"/>
                                              </p:val>
                                            </p:tav>
                                            <p:tav tm="100000">
                                              <p:val>
                                                <p:strVal val="#ppt_h"/>
                                              </p:val>
                                            </p:tav>
                                          </p:tavLst>
                                        </p:anim>
                                        <p:animEffect transition="in" filter="fade">
                                          <p:cBhvr>
                                            <p:cTn id="60" dur="500"/>
                                            <p:tgtEl>
                                              <p:spTgt spid="53"/>
                                            </p:tgtEl>
                                          </p:cBhvr>
                                        </p:animEffect>
                                      </p:childTnLst>
                                    </p:cTn>
                                  </p:par>
                                  <p:par>
                                    <p:cTn id="61" presetID="42" presetClass="path" presetSubtype="0" accel="50000" decel="50000" fill="hold" nodeType="withEffect">
                                      <p:stCondLst>
                                        <p:cond delay="250"/>
                                      </p:stCondLst>
                                      <p:childTnLst>
                                        <p:animMotion origin="layout" path="M 8.33333E-7 1.44807E-6 L -0.01858 0.3907 " pathEditMode="relative" rAng="0" ptsTypes="AA">
                                          <p:cBhvr>
                                            <p:cTn id="62" dur="1500" fill="hold"/>
                                            <p:tgtEl>
                                              <p:spTgt spid="53"/>
                                            </p:tgtEl>
                                            <p:attrNameLst>
                                              <p:attrName>ppt_x</p:attrName>
                                              <p:attrName>ppt_y</p:attrName>
                                            </p:attrNameLst>
                                          </p:cBhvr>
                                          <p:rCtr x="-938" y="19523"/>
                                        </p:animMotion>
                                      </p:childTnLst>
                                    </p:cTn>
                                  </p:par>
                                  <p:par>
                                    <p:cTn id="63" presetID="53" presetClass="exit" presetSubtype="32" fill="hold" nodeType="withEffect">
                                      <p:stCondLst>
                                        <p:cond delay="1250"/>
                                      </p:stCondLst>
                                      <p:childTnLst>
                                        <p:anim calcmode="lin" valueType="num">
                                          <p:cBhvr>
                                            <p:cTn id="64" dur="500"/>
                                            <p:tgtEl>
                                              <p:spTgt spid="53"/>
                                            </p:tgtEl>
                                            <p:attrNameLst>
                                              <p:attrName>ppt_w</p:attrName>
                                            </p:attrNameLst>
                                          </p:cBhvr>
                                          <p:tavLst>
                                            <p:tav tm="0">
                                              <p:val>
                                                <p:strVal val="ppt_w"/>
                                              </p:val>
                                            </p:tav>
                                            <p:tav tm="100000">
                                              <p:val>
                                                <p:fltVal val="0"/>
                                              </p:val>
                                            </p:tav>
                                          </p:tavLst>
                                        </p:anim>
                                        <p:anim calcmode="lin" valueType="num">
                                          <p:cBhvr>
                                            <p:cTn id="65" dur="500"/>
                                            <p:tgtEl>
                                              <p:spTgt spid="53"/>
                                            </p:tgtEl>
                                            <p:attrNameLst>
                                              <p:attrName>ppt_h</p:attrName>
                                            </p:attrNameLst>
                                          </p:cBhvr>
                                          <p:tavLst>
                                            <p:tav tm="0">
                                              <p:val>
                                                <p:strVal val="ppt_h"/>
                                              </p:val>
                                            </p:tav>
                                            <p:tav tm="100000">
                                              <p:val>
                                                <p:fltVal val="0"/>
                                              </p:val>
                                            </p:tav>
                                          </p:tavLst>
                                        </p:anim>
                                        <p:animEffect transition="out" filter="fade">
                                          <p:cBhvr>
                                            <p:cTn id="66" dur="500"/>
                                            <p:tgtEl>
                                              <p:spTgt spid="53"/>
                                            </p:tgtEl>
                                          </p:cBhvr>
                                        </p:animEffect>
                                        <p:set>
                                          <p:cBhvr>
                                            <p:cTn id="67" dur="1" fill="hold">
                                              <p:stCondLst>
                                                <p:cond delay="499"/>
                                              </p:stCondLst>
                                            </p:cTn>
                                            <p:tgtEl>
                                              <p:spTgt spid="53"/>
                                            </p:tgtEl>
                                            <p:attrNameLst>
                                              <p:attrName>style.visibility</p:attrName>
                                            </p:attrNameLst>
                                          </p:cBhvr>
                                          <p:to>
                                            <p:strVal val="hidden"/>
                                          </p:to>
                                        </p:set>
                                      </p:childTnLst>
                                    </p:cTn>
                                  </p:par>
                                  <p:par>
                                    <p:cTn id="68" presetID="53" presetClass="entr" presetSubtype="16" fill="hold" nodeType="withEffect">
                                      <p:stCondLst>
                                        <p:cond delay="500"/>
                                      </p:stCondLst>
                                      <p:childTnLst>
                                        <p:set>
                                          <p:cBhvr>
                                            <p:cTn id="69" dur="1" fill="hold">
                                              <p:stCondLst>
                                                <p:cond delay="0"/>
                                              </p:stCondLst>
                                            </p:cTn>
                                            <p:tgtEl>
                                              <p:spTgt spid="47"/>
                                            </p:tgtEl>
                                            <p:attrNameLst>
                                              <p:attrName>style.visibility</p:attrName>
                                            </p:attrNameLst>
                                          </p:cBhvr>
                                          <p:to>
                                            <p:strVal val="visible"/>
                                          </p:to>
                                        </p:set>
                                        <p:anim calcmode="lin" valueType="num">
                                          <p:cBhvr>
                                            <p:cTn id="70" dur="500" fill="hold"/>
                                            <p:tgtEl>
                                              <p:spTgt spid="47"/>
                                            </p:tgtEl>
                                            <p:attrNameLst>
                                              <p:attrName>ppt_w</p:attrName>
                                            </p:attrNameLst>
                                          </p:cBhvr>
                                          <p:tavLst>
                                            <p:tav tm="0">
                                              <p:val>
                                                <p:fltVal val="0"/>
                                              </p:val>
                                            </p:tav>
                                            <p:tav tm="100000">
                                              <p:val>
                                                <p:strVal val="#ppt_w"/>
                                              </p:val>
                                            </p:tav>
                                          </p:tavLst>
                                        </p:anim>
                                        <p:anim calcmode="lin" valueType="num">
                                          <p:cBhvr>
                                            <p:cTn id="71" dur="500" fill="hold"/>
                                            <p:tgtEl>
                                              <p:spTgt spid="47"/>
                                            </p:tgtEl>
                                            <p:attrNameLst>
                                              <p:attrName>ppt_h</p:attrName>
                                            </p:attrNameLst>
                                          </p:cBhvr>
                                          <p:tavLst>
                                            <p:tav tm="0">
                                              <p:val>
                                                <p:fltVal val="0"/>
                                              </p:val>
                                            </p:tav>
                                            <p:tav tm="100000">
                                              <p:val>
                                                <p:strVal val="#ppt_h"/>
                                              </p:val>
                                            </p:tav>
                                          </p:tavLst>
                                        </p:anim>
                                        <p:animEffect transition="in" filter="fade">
                                          <p:cBhvr>
                                            <p:cTn id="72" dur="500"/>
                                            <p:tgtEl>
                                              <p:spTgt spid="47"/>
                                            </p:tgtEl>
                                          </p:cBhvr>
                                        </p:animEffect>
                                      </p:childTnLst>
                                    </p:cTn>
                                  </p:par>
                                  <p:par>
                                    <p:cTn id="73" presetID="42" presetClass="path" presetSubtype="0" accel="50000" decel="50000" fill="hold" nodeType="withEffect">
                                      <p:stCondLst>
                                        <p:cond delay="500"/>
                                      </p:stCondLst>
                                      <p:childTnLst>
                                        <p:animMotion origin="layout" path="M -2.5E-6 -3.56152E-6 L -0.16441 0.33881 " pathEditMode="relative" rAng="0" ptsTypes="AA">
                                          <p:cBhvr>
                                            <p:cTn id="74" dur="1500" fill="hold"/>
                                            <p:tgtEl>
                                              <p:spTgt spid="47"/>
                                            </p:tgtEl>
                                            <p:attrNameLst>
                                              <p:attrName>ppt_x</p:attrName>
                                              <p:attrName>ppt_y</p:attrName>
                                            </p:attrNameLst>
                                          </p:cBhvr>
                                          <p:rCtr x="-8229" y="16929"/>
                                        </p:animMotion>
                                      </p:childTnLst>
                                    </p:cTn>
                                  </p:par>
                                  <p:par>
                                    <p:cTn id="75" presetID="53" presetClass="exit" presetSubtype="32" fill="hold" nodeType="withEffect">
                                      <p:stCondLst>
                                        <p:cond delay="1500"/>
                                      </p:stCondLst>
                                      <p:childTnLst>
                                        <p:anim calcmode="lin" valueType="num">
                                          <p:cBhvr>
                                            <p:cTn id="76" dur="500"/>
                                            <p:tgtEl>
                                              <p:spTgt spid="47"/>
                                            </p:tgtEl>
                                            <p:attrNameLst>
                                              <p:attrName>ppt_w</p:attrName>
                                            </p:attrNameLst>
                                          </p:cBhvr>
                                          <p:tavLst>
                                            <p:tav tm="0">
                                              <p:val>
                                                <p:strVal val="ppt_w"/>
                                              </p:val>
                                            </p:tav>
                                            <p:tav tm="100000">
                                              <p:val>
                                                <p:fltVal val="0"/>
                                              </p:val>
                                            </p:tav>
                                          </p:tavLst>
                                        </p:anim>
                                        <p:anim calcmode="lin" valueType="num">
                                          <p:cBhvr>
                                            <p:cTn id="77" dur="500"/>
                                            <p:tgtEl>
                                              <p:spTgt spid="47"/>
                                            </p:tgtEl>
                                            <p:attrNameLst>
                                              <p:attrName>ppt_h</p:attrName>
                                            </p:attrNameLst>
                                          </p:cBhvr>
                                          <p:tavLst>
                                            <p:tav tm="0">
                                              <p:val>
                                                <p:strVal val="ppt_h"/>
                                              </p:val>
                                            </p:tav>
                                            <p:tav tm="100000">
                                              <p:val>
                                                <p:fltVal val="0"/>
                                              </p:val>
                                            </p:tav>
                                          </p:tavLst>
                                        </p:anim>
                                        <p:animEffect transition="out" filter="fade">
                                          <p:cBhvr>
                                            <p:cTn id="78" dur="500"/>
                                            <p:tgtEl>
                                              <p:spTgt spid="47"/>
                                            </p:tgtEl>
                                          </p:cBhvr>
                                        </p:animEffect>
                                        <p:set>
                                          <p:cBhvr>
                                            <p:cTn id="79" dur="1" fill="hold">
                                              <p:stCondLst>
                                                <p:cond delay="499"/>
                                              </p:stCondLst>
                                            </p:cTn>
                                            <p:tgtEl>
                                              <p:spTgt spid="47"/>
                                            </p:tgtEl>
                                            <p:attrNameLst>
                                              <p:attrName>style.visibility</p:attrName>
                                            </p:attrNameLst>
                                          </p:cBhvr>
                                          <p:to>
                                            <p:strVal val="hidden"/>
                                          </p:to>
                                        </p:set>
                                      </p:childTnLst>
                                    </p:cTn>
                                  </p:par>
                                  <p:par>
                                    <p:cTn id="80" presetID="53" presetClass="entr" presetSubtype="16" fill="hold" nodeType="withEffect">
                                      <p:stCondLst>
                                        <p:cond delay="700"/>
                                      </p:stCondLst>
                                      <p:childTnLst>
                                        <p:set>
                                          <p:cBhvr>
                                            <p:cTn id="81" dur="1" fill="hold">
                                              <p:stCondLst>
                                                <p:cond delay="0"/>
                                              </p:stCondLst>
                                            </p:cTn>
                                            <p:tgtEl>
                                              <p:spTgt spid="50"/>
                                            </p:tgtEl>
                                            <p:attrNameLst>
                                              <p:attrName>style.visibility</p:attrName>
                                            </p:attrNameLst>
                                          </p:cBhvr>
                                          <p:to>
                                            <p:strVal val="visible"/>
                                          </p:to>
                                        </p:set>
                                        <p:anim calcmode="lin" valueType="num">
                                          <p:cBhvr>
                                            <p:cTn id="82" dur="500" fill="hold"/>
                                            <p:tgtEl>
                                              <p:spTgt spid="50"/>
                                            </p:tgtEl>
                                            <p:attrNameLst>
                                              <p:attrName>ppt_w</p:attrName>
                                            </p:attrNameLst>
                                          </p:cBhvr>
                                          <p:tavLst>
                                            <p:tav tm="0">
                                              <p:val>
                                                <p:fltVal val="0"/>
                                              </p:val>
                                            </p:tav>
                                            <p:tav tm="100000">
                                              <p:val>
                                                <p:strVal val="#ppt_w"/>
                                              </p:val>
                                            </p:tav>
                                          </p:tavLst>
                                        </p:anim>
                                        <p:anim calcmode="lin" valueType="num">
                                          <p:cBhvr>
                                            <p:cTn id="83" dur="500" fill="hold"/>
                                            <p:tgtEl>
                                              <p:spTgt spid="50"/>
                                            </p:tgtEl>
                                            <p:attrNameLst>
                                              <p:attrName>ppt_h</p:attrName>
                                            </p:attrNameLst>
                                          </p:cBhvr>
                                          <p:tavLst>
                                            <p:tav tm="0">
                                              <p:val>
                                                <p:fltVal val="0"/>
                                              </p:val>
                                            </p:tav>
                                            <p:tav tm="100000">
                                              <p:val>
                                                <p:strVal val="#ppt_h"/>
                                              </p:val>
                                            </p:tav>
                                          </p:tavLst>
                                        </p:anim>
                                        <p:animEffect transition="in" filter="fade">
                                          <p:cBhvr>
                                            <p:cTn id="84" dur="500"/>
                                            <p:tgtEl>
                                              <p:spTgt spid="50"/>
                                            </p:tgtEl>
                                          </p:cBhvr>
                                        </p:animEffect>
                                      </p:childTnLst>
                                    </p:cTn>
                                  </p:par>
                                  <p:par>
                                    <p:cTn id="85" presetID="42" presetClass="path" presetSubtype="0" accel="50000" decel="50000" fill="hold" nodeType="withEffect">
                                      <p:stCondLst>
                                        <p:cond delay="700"/>
                                      </p:stCondLst>
                                      <p:childTnLst>
                                        <p:animMotion origin="layout" path="M 3.33333E-6 -3.59852E-6 L -0.37327 0.37165 " pathEditMode="relative" rAng="0" ptsTypes="AA">
                                          <p:cBhvr>
                                            <p:cTn id="86" dur="1500" fill="hold"/>
                                            <p:tgtEl>
                                              <p:spTgt spid="50"/>
                                            </p:tgtEl>
                                            <p:attrNameLst>
                                              <p:attrName>ppt_x</p:attrName>
                                              <p:attrName>ppt_y</p:attrName>
                                            </p:attrNameLst>
                                          </p:cBhvr>
                                          <p:rCtr x="-18663" y="18571"/>
                                        </p:animMotion>
                                      </p:childTnLst>
                                    </p:cTn>
                                  </p:par>
                                  <p:par>
                                    <p:cTn id="87" presetID="53" presetClass="exit" presetSubtype="32" fill="hold" nodeType="withEffect">
                                      <p:stCondLst>
                                        <p:cond delay="1700"/>
                                      </p:stCondLst>
                                      <p:childTnLst>
                                        <p:anim calcmode="lin" valueType="num">
                                          <p:cBhvr>
                                            <p:cTn id="88" dur="500"/>
                                            <p:tgtEl>
                                              <p:spTgt spid="50"/>
                                            </p:tgtEl>
                                            <p:attrNameLst>
                                              <p:attrName>ppt_w</p:attrName>
                                            </p:attrNameLst>
                                          </p:cBhvr>
                                          <p:tavLst>
                                            <p:tav tm="0">
                                              <p:val>
                                                <p:strVal val="ppt_w"/>
                                              </p:val>
                                            </p:tav>
                                            <p:tav tm="100000">
                                              <p:val>
                                                <p:fltVal val="0"/>
                                              </p:val>
                                            </p:tav>
                                          </p:tavLst>
                                        </p:anim>
                                        <p:anim calcmode="lin" valueType="num">
                                          <p:cBhvr>
                                            <p:cTn id="89" dur="500"/>
                                            <p:tgtEl>
                                              <p:spTgt spid="50"/>
                                            </p:tgtEl>
                                            <p:attrNameLst>
                                              <p:attrName>ppt_h</p:attrName>
                                            </p:attrNameLst>
                                          </p:cBhvr>
                                          <p:tavLst>
                                            <p:tav tm="0">
                                              <p:val>
                                                <p:strVal val="ppt_h"/>
                                              </p:val>
                                            </p:tav>
                                            <p:tav tm="100000">
                                              <p:val>
                                                <p:fltVal val="0"/>
                                              </p:val>
                                            </p:tav>
                                          </p:tavLst>
                                        </p:anim>
                                        <p:animEffect transition="out" filter="fade">
                                          <p:cBhvr>
                                            <p:cTn id="90" dur="500"/>
                                            <p:tgtEl>
                                              <p:spTgt spid="50"/>
                                            </p:tgtEl>
                                          </p:cBhvr>
                                        </p:animEffect>
                                        <p:set>
                                          <p:cBhvr>
                                            <p:cTn id="91" dur="1" fill="hold">
                                              <p:stCondLst>
                                                <p:cond delay="499"/>
                                              </p:stCondLst>
                                            </p:cTn>
                                            <p:tgtEl>
                                              <p:spTgt spid="50"/>
                                            </p:tgtEl>
                                            <p:attrNameLst>
                                              <p:attrName>style.visibility</p:attrName>
                                            </p:attrNameLst>
                                          </p:cBhvr>
                                          <p:to>
                                            <p:strVal val="hidden"/>
                                          </p:to>
                                        </p:set>
                                      </p:childTnLst>
                                    </p:cTn>
                                  </p:par>
                                </p:childTnLst>
                              </p:cTn>
                            </p:par>
                            <p:par>
                              <p:cTn id="92" fill="hold">
                                <p:stCondLst>
                                  <p:cond delay="2200"/>
                                </p:stCondLst>
                                <p:childTnLst>
                                  <p:par>
                                    <p:cTn id="93" presetID="53" presetClass="entr" presetSubtype="16"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cBhvr>
                                            <p:cTn id="95" dur="500" fill="hold"/>
                                            <p:tgtEl>
                                              <p:spTgt spid="69"/>
                                            </p:tgtEl>
                                            <p:attrNameLst>
                                              <p:attrName>ppt_w</p:attrName>
                                            </p:attrNameLst>
                                          </p:cBhvr>
                                          <p:tavLst>
                                            <p:tav tm="0">
                                              <p:val>
                                                <p:fltVal val="0"/>
                                              </p:val>
                                            </p:tav>
                                            <p:tav tm="100000">
                                              <p:val>
                                                <p:strVal val="#ppt_w"/>
                                              </p:val>
                                            </p:tav>
                                          </p:tavLst>
                                        </p:anim>
                                        <p:anim calcmode="lin" valueType="num">
                                          <p:cBhvr>
                                            <p:cTn id="96" dur="500" fill="hold"/>
                                            <p:tgtEl>
                                              <p:spTgt spid="69"/>
                                            </p:tgtEl>
                                            <p:attrNameLst>
                                              <p:attrName>ppt_h</p:attrName>
                                            </p:attrNameLst>
                                          </p:cBhvr>
                                          <p:tavLst>
                                            <p:tav tm="0">
                                              <p:val>
                                                <p:fltVal val="0"/>
                                              </p:val>
                                            </p:tav>
                                            <p:tav tm="100000">
                                              <p:val>
                                                <p:strVal val="#ppt_h"/>
                                              </p:val>
                                            </p:tav>
                                          </p:tavLst>
                                        </p:anim>
                                        <p:animEffect transition="in" filter="fade">
                                          <p:cBhvr>
                                            <p:cTn id="97" dur="500"/>
                                            <p:tgtEl>
                                              <p:spTgt spid="69"/>
                                            </p:tgtEl>
                                          </p:cBhvr>
                                        </p:animEffect>
                                      </p:childTnLst>
                                    </p:cTn>
                                  </p:par>
                                  <p:par>
                                    <p:cTn id="98" presetID="42" presetClass="path" presetSubtype="0" accel="50000" decel="50000" fill="hold" nodeType="withEffect">
                                      <p:stCondLst>
                                        <p:cond delay="1700"/>
                                      </p:stCondLst>
                                      <p:childTnLst>
                                        <p:animMotion origin="layout" path="M -2.77778E-6 -2.96296E-6 L 0.37327 -0.00046 " pathEditMode="relative" rAng="0" ptsTypes="AA">
                                          <p:cBhvr>
                                            <p:cTn id="99" dur="1500" fill="hold"/>
                                            <p:tgtEl>
                                              <p:spTgt spid="69"/>
                                            </p:tgtEl>
                                            <p:attrNameLst>
                                              <p:attrName>ppt_x</p:attrName>
                                              <p:attrName>ppt_y</p:attrName>
                                            </p:attrNameLst>
                                          </p:cBhvr>
                                          <p:rCtr x="18663" y="-23"/>
                                        </p:animMotion>
                                      </p:childTnLst>
                                    </p:cTn>
                                  </p:par>
                                  <p:par>
                                    <p:cTn id="100" presetID="53" presetClass="exit" presetSubtype="32" fill="hold" nodeType="withEffect">
                                      <p:stCondLst>
                                        <p:cond delay="2700"/>
                                      </p:stCondLst>
                                      <p:childTnLst>
                                        <p:anim calcmode="lin" valueType="num">
                                          <p:cBhvr>
                                            <p:cTn id="101" dur="500"/>
                                            <p:tgtEl>
                                              <p:spTgt spid="69"/>
                                            </p:tgtEl>
                                            <p:attrNameLst>
                                              <p:attrName>ppt_w</p:attrName>
                                            </p:attrNameLst>
                                          </p:cBhvr>
                                          <p:tavLst>
                                            <p:tav tm="0">
                                              <p:val>
                                                <p:strVal val="ppt_w"/>
                                              </p:val>
                                            </p:tav>
                                            <p:tav tm="100000">
                                              <p:val>
                                                <p:fltVal val="0"/>
                                              </p:val>
                                            </p:tav>
                                          </p:tavLst>
                                        </p:anim>
                                        <p:anim calcmode="lin" valueType="num">
                                          <p:cBhvr>
                                            <p:cTn id="102" dur="500"/>
                                            <p:tgtEl>
                                              <p:spTgt spid="69"/>
                                            </p:tgtEl>
                                            <p:attrNameLst>
                                              <p:attrName>ppt_h</p:attrName>
                                            </p:attrNameLst>
                                          </p:cBhvr>
                                          <p:tavLst>
                                            <p:tav tm="0">
                                              <p:val>
                                                <p:strVal val="ppt_h"/>
                                              </p:val>
                                            </p:tav>
                                            <p:tav tm="100000">
                                              <p:val>
                                                <p:fltVal val="0"/>
                                              </p:val>
                                            </p:tav>
                                          </p:tavLst>
                                        </p:anim>
                                        <p:animEffect transition="out" filter="fade">
                                          <p:cBhvr>
                                            <p:cTn id="103" dur="500"/>
                                            <p:tgtEl>
                                              <p:spTgt spid="69"/>
                                            </p:tgtEl>
                                          </p:cBhvr>
                                        </p:animEffect>
                                        <p:set>
                                          <p:cBhvr>
                                            <p:cTn id="104" dur="1" fill="hold">
                                              <p:stCondLst>
                                                <p:cond delay="499"/>
                                              </p:stCondLst>
                                            </p:cTn>
                                            <p:tgtEl>
                                              <p:spTgt spid="69"/>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nodeType="clickEffect">
                                      <p:stCondLst>
                                        <p:cond delay="0"/>
                                      </p:stCondLst>
                                      <p:childTnLst>
                                        <p:animMotion origin="layout" path="M 1.38889E-6 -4.07407E-6 L 0.14236 -4.07407E-6 " pathEditMode="relative" rAng="0" ptsTypes="AA">
                                          <p:cBhvr>
                                            <p:cTn id="108" dur="750" fill="hold"/>
                                            <p:tgtEl>
                                              <p:spTgt spid="5"/>
                                            </p:tgtEl>
                                            <p:attrNameLst>
                                              <p:attrName>ppt_x</p:attrName>
                                              <p:attrName>ppt_y</p:attrName>
                                            </p:attrNameLst>
                                          </p:cBhvr>
                                          <p:rCtr x="7118" y="0"/>
                                        </p:animMotion>
                                      </p:childTnLst>
                                    </p:cTn>
                                  </p:par>
                                  <p:par>
                                    <p:cTn id="109" presetID="35" presetClass="path" presetSubtype="0" accel="50000" decel="50000" fill="hold" nodeType="withEffect">
                                      <p:stCondLst>
                                        <p:cond delay="0"/>
                                      </p:stCondLst>
                                      <p:childTnLst>
                                        <p:animMotion origin="layout" path="M -8.33333E-7 -2.59259E-6 L -0.13299 -2.59259E-6 " pathEditMode="relative" rAng="0" ptsTypes="AA">
                                          <p:cBhvr>
                                            <p:cTn id="110" dur="750" fill="hold"/>
                                            <p:tgtEl>
                                              <p:spTgt spid="6"/>
                                            </p:tgtEl>
                                            <p:attrNameLst>
                                              <p:attrName>ppt_x</p:attrName>
                                              <p:attrName>ppt_y</p:attrName>
                                            </p:attrNameLst>
                                          </p:cBhvr>
                                          <p:rCtr x="-6649" y="0"/>
                                        </p:animMotion>
                                      </p:childTnLst>
                                    </p:cTn>
                                  </p:par>
                                  <p:par>
                                    <p:cTn id="111" presetID="53" presetClass="entr" presetSubtype="16" fill="hold" grpId="0" nodeType="withEffect">
                                      <p:stCondLst>
                                        <p:cond delay="0"/>
                                      </p:stCondLst>
                                      <p:childTnLst>
                                        <p:set>
                                          <p:cBhvr>
                                            <p:cTn id="112" dur="1" fill="hold">
                                              <p:stCondLst>
                                                <p:cond delay="0"/>
                                              </p:stCondLst>
                                            </p:cTn>
                                            <p:tgtEl>
                                              <p:spTgt spid="68"/>
                                            </p:tgtEl>
                                            <p:attrNameLst>
                                              <p:attrName>style.visibility</p:attrName>
                                            </p:attrNameLst>
                                          </p:cBhvr>
                                          <p:to>
                                            <p:strVal val="visible"/>
                                          </p:to>
                                        </p:set>
                                        <p:anim calcmode="lin" valueType="num">
                                          <p:cBhvr>
                                            <p:cTn id="113" dur="750" fill="hold"/>
                                            <p:tgtEl>
                                              <p:spTgt spid="68"/>
                                            </p:tgtEl>
                                            <p:attrNameLst>
                                              <p:attrName>ppt_w</p:attrName>
                                            </p:attrNameLst>
                                          </p:cBhvr>
                                          <p:tavLst>
                                            <p:tav tm="0">
                                              <p:val>
                                                <p:fltVal val="0"/>
                                              </p:val>
                                            </p:tav>
                                            <p:tav tm="100000">
                                              <p:val>
                                                <p:strVal val="#ppt_w"/>
                                              </p:val>
                                            </p:tav>
                                          </p:tavLst>
                                        </p:anim>
                                        <p:anim calcmode="lin" valueType="num">
                                          <p:cBhvr>
                                            <p:cTn id="114" dur="750" fill="hold"/>
                                            <p:tgtEl>
                                              <p:spTgt spid="68"/>
                                            </p:tgtEl>
                                            <p:attrNameLst>
                                              <p:attrName>ppt_h</p:attrName>
                                            </p:attrNameLst>
                                          </p:cBhvr>
                                          <p:tavLst>
                                            <p:tav tm="0">
                                              <p:val>
                                                <p:fltVal val="0"/>
                                              </p:val>
                                            </p:tav>
                                            <p:tav tm="100000">
                                              <p:val>
                                                <p:strVal val="#ppt_h"/>
                                              </p:val>
                                            </p:tav>
                                          </p:tavLst>
                                        </p:anim>
                                        <p:animEffect transition="in" filter="fade">
                                          <p:cBhvr>
                                            <p:cTn id="115" dur="750"/>
                                            <p:tgtEl>
                                              <p:spTgt spid="68"/>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65"/>
                                            </p:tgtEl>
                                            <p:attrNameLst>
                                              <p:attrName>style.visibility</p:attrName>
                                            </p:attrNameLst>
                                          </p:cBhvr>
                                          <p:to>
                                            <p:strVal val="visible"/>
                                          </p:to>
                                        </p:set>
                                        <p:anim calcmode="lin" valueType="num">
                                          <p:cBhvr>
                                            <p:cTn id="118" dur="750" fill="hold"/>
                                            <p:tgtEl>
                                              <p:spTgt spid="65"/>
                                            </p:tgtEl>
                                            <p:attrNameLst>
                                              <p:attrName>ppt_w</p:attrName>
                                            </p:attrNameLst>
                                          </p:cBhvr>
                                          <p:tavLst>
                                            <p:tav tm="0">
                                              <p:val>
                                                <p:fltVal val="0"/>
                                              </p:val>
                                            </p:tav>
                                            <p:tav tm="100000">
                                              <p:val>
                                                <p:strVal val="#ppt_w"/>
                                              </p:val>
                                            </p:tav>
                                          </p:tavLst>
                                        </p:anim>
                                        <p:anim calcmode="lin" valueType="num">
                                          <p:cBhvr>
                                            <p:cTn id="119" dur="750" fill="hold"/>
                                            <p:tgtEl>
                                              <p:spTgt spid="65"/>
                                            </p:tgtEl>
                                            <p:attrNameLst>
                                              <p:attrName>ppt_h</p:attrName>
                                            </p:attrNameLst>
                                          </p:cBhvr>
                                          <p:tavLst>
                                            <p:tav tm="0">
                                              <p:val>
                                                <p:fltVal val="0"/>
                                              </p:val>
                                            </p:tav>
                                            <p:tav tm="100000">
                                              <p:val>
                                                <p:strVal val="#ppt_h"/>
                                              </p:val>
                                            </p:tav>
                                          </p:tavLst>
                                        </p:anim>
                                        <p:animEffect transition="in" filter="fade">
                                          <p:cBhvr>
                                            <p:cTn id="120" dur="750"/>
                                            <p:tgtEl>
                                              <p:spTgt spid="65"/>
                                            </p:tgtEl>
                                          </p:cBhvr>
                                        </p:animEffect>
                                      </p:childTnLst>
                                    </p:cTn>
                                  </p:par>
                                  <p:par>
                                    <p:cTn id="121" presetID="10" presetClass="exit" presetSubtype="0" fill="hold" grpId="1" nodeType="withEffect">
                                      <p:stCondLst>
                                        <p:cond delay="0"/>
                                      </p:stCondLst>
                                      <p:childTnLst>
                                        <p:animEffect transition="out" filter="fade">
                                          <p:cBhvr>
                                            <p:cTn id="122" dur="500"/>
                                            <p:tgtEl>
                                              <p:spTgt spid="43"/>
                                            </p:tgtEl>
                                          </p:cBhvr>
                                        </p:animEffect>
                                        <p:set>
                                          <p:cBhvr>
                                            <p:cTn id="123" dur="1" fill="hold">
                                              <p:stCondLst>
                                                <p:cond delay="499"/>
                                              </p:stCondLst>
                                            </p:cTn>
                                            <p:tgtEl>
                                              <p:spTgt spid="43"/>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45"/>
                                            </p:tgtEl>
                                          </p:cBhvr>
                                        </p:animEffect>
                                        <p:set>
                                          <p:cBhvr>
                                            <p:cTn id="126" dur="1" fill="hold">
                                              <p:stCondLst>
                                                <p:cond delay="499"/>
                                              </p:stCondLst>
                                            </p:cTn>
                                            <p:tgtEl>
                                              <p:spTgt spid="45"/>
                                            </p:tgtEl>
                                            <p:attrNameLst>
                                              <p:attrName>style.visibility</p:attrName>
                                            </p:attrNameLst>
                                          </p:cBhvr>
                                          <p:to>
                                            <p:strVal val="hidden"/>
                                          </p:to>
                                        </p:set>
                                      </p:childTnLst>
                                    </p:cTn>
                                  </p:par>
                                  <p:par>
                                    <p:cTn id="127" presetID="63" presetClass="path" presetSubtype="0" accel="50000" decel="50000" fill="hold" grpId="2" nodeType="withEffect">
                                      <p:stCondLst>
                                        <p:cond delay="0"/>
                                      </p:stCondLst>
                                      <p:childTnLst>
                                        <p:animMotion origin="layout" path="M -0.09723 7.40741E-7 L 3.61111E-6 7.40741E-7 " pathEditMode="relative" rAng="0" ptsTypes="AA">
                                          <p:cBhvr>
                                            <p:cTn id="128" dur="500" spd="-100000" fill="hold"/>
                                            <p:tgtEl>
                                              <p:spTgt spid="43"/>
                                            </p:tgtEl>
                                            <p:attrNameLst>
                                              <p:attrName>ppt_x</p:attrName>
                                              <p:attrName>ppt_y</p:attrName>
                                            </p:attrNameLst>
                                          </p:cBhvr>
                                          <p:rCtr x="4861" y="0"/>
                                        </p:animMotion>
                                      </p:childTnLst>
                                    </p:cTn>
                                  </p:par>
                                  <p:par>
                                    <p:cTn id="129" presetID="63" presetClass="path" presetSubtype="0" accel="50000" decel="50000" fill="hold" grpId="2" nodeType="withEffect">
                                      <p:stCondLst>
                                        <p:cond delay="0"/>
                                      </p:stCondLst>
                                      <p:childTnLst>
                                        <p:animMotion origin="layout" path="M 2.77778E-7 -1.48148E-6 L 0.11545 -0.00185 " pathEditMode="relative" rAng="0" ptsTypes="AA">
                                          <p:cBhvr>
                                            <p:cTn id="130" dur="500" fill="hold"/>
                                            <p:tgtEl>
                                              <p:spTgt spid="45"/>
                                            </p:tgtEl>
                                            <p:attrNameLst>
                                              <p:attrName>ppt_x</p:attrName>
                                              <p:attrName>ppt_y</p:attrName>
                                            </p:attrNameLst>
                                          </p:cBhvr>
                                          <p:rCtr x="5764" y="-93"/>
                                        </p:animMotion>
                                      </p:childTnLst>
                                    </p:cTn>
                                  </p:par>
                                  <p:par>
                                    <p:cTn id="131" presetID="10" presetClass="exit" presetSubtype="0" fill="hold" nodeType="withEffect">
                                      <p:stCondLst>
                                        <p:cond delay="0"/>
                                      </p:stCondLst>
                                      <p:childTnLst>
                                        <p:animEffect transition="out" filter="fade">
                                          <p:cBhvr>
                                            <p:cTn id="132" dur="500"/>
                                            <p:tgtEl>
                                              <p:spTgt spid="15"/>
                                            </p:tgtEl>
                                          </p:cBhvr>
                                        </p:animEffect>
                                        <p:set>
                                          <p:cBhvr>
                                            <p:cTn id="133" dur="1" fill="hold">
                                              <p:stCondLst>
                                                <p:cond delay="499"/>
                                              </p:stCondLst>
                                            </p:cTn>
                                            <p:tgtEl>
                                              <p:spTgt spid="15"/>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2"/>
                                            </p:tgtEl>
                                          </p:cBhvr>
                                        </p:animEffect>
                                        <p:set>
                                          <p:cBhvr>
                                            <p:cTn id="136" dur="1" fill="hold">
                                              <p:stCondLst>
                                                <p:cond delay="499"/>
                                              </p:stCondLst>
                                            </p:cTn>
                                            <p:tgtEl>
                                              <p:spTgt spid="12"/>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7"/>
                                            </p:tgtEl>
                                          </p:cBhvr>
                                        </p:animEffect>
                                        <p:set>
                                          <p:cBhvr>
                                            <p:cTn id="139" dur="1" fill="hold">
                                              <p:stCondLst>
                                                <p:cond delay="499"/>
                                              </p:stCondLst>
                                            </p:cTn>
                                            <p:tgtEl>
                                              <p:spTgt spid="27"/>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29"/>
                                            </p:tgtEl>
                                          </p:cBhvr>
                                        </p:animEffect>
                                        <p:set>
                                          <p:cBhvr>
                                            <p:cTn id="142" dur="1" fill="hold">
                                              <p:stCondLst>
                                                <p:cond delay="499"/>
                                              </p:stCondLst>
                                            </p:cTn>
                                            <p:tgtEl>
                                              <p:spTgt spid="29"/>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8"/>
                                            </p:tgtEl>
                                          </p:cBhvr>
                                        </p:animEffect>
                                        <p:set>
                                          <p:cBhvr>
                                            <p:cTn id="145" dur="1" fill="hold">
                                              <p:stCondLst>
                                                <p:cond delay="499"/>
                                              </p:stCondLst>
                                            </p:cTn>
                                            <p:tgtEl>
                                              <p:spTgt spid="2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16"/>
                                            </p:tgtEl>
                                          </p:cBhvr>
                                        </p:animEffect>
                                        <p:set>
                                          <p:cBhvr>
                                            <p:cTn id="148" dur="1" fill="hold">
                                              <p:stCondLst>
                                                <p:cond delay="499"/>
                                              </p:stCondLst>
                                            </p:cTn>
                                            <p:tgtEl>
                                              <p:spTgt spid="16"/>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37"/>
                                            </p:tgtEl>
                                          </p:cBhvr>
                                        </p:animEffect>
                                        <p:set>
                                          <p:cBhvr>
                                            <p:cTn id="151" dur="1" fill="hold">
                                              <p:stCondLst>
                                                <p:cond delay="499"/>
                                              </p:stCondLst>
                                            </p:cTn>
                                            <p:tgtEl>
                                              <p:spTgt spid="37"/>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3"/>
                                            </p:tgtEl>
                                          </p:cBhvr>
                                        </p:animEffect>
                                        <p:set>
                                          <p:cBhvr>
                                            <p:cTn id="154" dur="1" fill="hold">
                                              <p:stCondLst>
                                                <p:cond delay="499"/>
                                              </p:stCondLst>
                                            </p:cTn>
                                            <p:tgtEl>
                                              <p:spTgt spid="33"/>
                                            </p:tgtEl>
                                            <p:attrNameLst>
                                              <p:attrName>style.visibility</p:attrName>
                                            </p:attrNameLst>
                                          </p:cBhvr>
                                          <p:to>
                                            <p:strVal val="hidden"/>
                                          </p:to>
                                        </p:set>
                                      </p:childTnLst>
                                    </p:cTn>
                                  </p:par>
                                </p:childTnLst>
                              </p:cTn>
                            </p:par>
                            <p:par>
                              <p:cTn id="155" fill="hold">
                                <p:stCondLst>
                                  <p:cond delay="750"/>
                                </p:stCondLst>
                                <p:childTnLst>
                                  <p:par>
                                    <p:cTn id="156" presetID="10" presetClass="entr" presetSubtype="0" fill="hold" grpId="1"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fade">
                                          <p:cBhvr>
                                            <p:cTn id="158" dur="500"/>
                                            <p:tgtEl>
                                              <p:spTgt spid="46"/>
                                            </p:tgtEl>
                                          </p:cBhvr>
                                        </p:animEffect>
                                      </p:childTnLst>
                                    </p:cTn>
                                  </p:par>
                                  <p:par>
                                    <p:cTn id="159" presetID="42" presetClass="path" presetSubtype="0" accel="50000" fill="hold" grpId="0" nodeType="withEffect" p14:presetBounceEnd="48000">
                                      <p:stCondLst>
                                        <p:cond delay="0"/>
                                      </p:stCondLst>
                                      <p:childTnLst>
                                        <p:animMotion origin="layout" path="M -4.44444E-6 -0.25 L -4.44444E-6 -3.7037E-6 " pathEditMode="relative" rAng="0" ptsTypes="AA" p14:bounceEnd="48000">
                                          <p:cBhvr>
                                            <p:cTn id="160" dur="1000" fill="hold"/>
                                            <p:tgtEl>
                                              <p:spTgt spid="46"/>
                                            </p:tgtEl>
                                            <p:attrNameLst>
                                              <p:attrName>ppt_x</p:attrName>
                                              <p:attrName>ppt_y</p:attrName>
                                            </p:attrNameLst>
                                          </p:cBhvr>
                                          <p:rCtr x="0" y="12500"/>
                                        </p:animMotion>
                                      </p:childTnLst>
                                    </p:cTn>
                                  </p:par>
                                  <p:par>
                                    <p:cTn id="161" presetID="10" presetClass="entr" presetSubtype="0" fill="hold" grpId="1" nodeType="withEffect">
                                      <p:stCondLst>
                                        <p:cond delay="200"/>
                                      </p:stCondLst>
                                      <p:childTnLst>
                                        <p:set>
                                          <p:cBhvr>
                                            <p:cTn id="162" dur="1" fill="hold">
                                              <p:stCondLst>
                                                <p:cond delay="0"/>
                                              </p:stCondLst>
                                            </p:cTn>
                                            <p:tgtEl>
                                              <p:spTgt spid="57"/>
                                            </p:tgtEl>
                                            <p:attrNameLst>
                                              <p:attrName>style.visibility</p:attrName>
                                            </p:attrNameLst>
                                          </p:cBhvr>
                                          <p:to>
                                            <p:strVal val="visible"/>
                                          </p:to>
                                        </p:set>
                                        <p:animEffect transition="in" filter="fade">
                                          <p:cBhvr>
                                            <p:cTn id="163" dur="500"/>
                                            <p:tgtEl>
                                              <p:spTgt spid="57"/>
                                            </p:tgtEl>
                                          </p:cBhvr>
                                        </p:animEffect>
                                      </p:childTnLst>
                                    </p:cTn>
                                  </p:par>
                                  <p:par>
                                    <p:cTn id="164" presetID="42" presetClass="path" presetSubtype="0" accel="50000" fill="hold" grpId="0" nodeType="withEffect" p14:presetBounceEnd="48000">
                                      <p:stCondLst>
                                        <p:cond delay="200"/>
                                      </p:stCondLst>
                                      <p:childTnLst>
                                        <p:animMotion origin="layout" path="M -1.11111E-6 -0.25023 L -1.11111E-6 1.48148E-6 " pathEditMode="relative" rAng="0" ptsTypes="AA" p14:bounceEnd="48000">
                                          <p:cBhvr>
                                            <p:cTn id="165" dur="850" fill="hold"/>
                                            <p:tgtEl>
                                              <p:spTgt spid="57"/>
                                            </p:tgtEl>
                                            <p:attrNameLst>
                                              <p:attrName>ppt_x</p:attrName>
                                              <p:attrName>ppt_y</p:attrName>
                                            </p:attrNameLst>
                                          </p:cBhvr>
                                          <p:rCtr x="0" y="12500"/>
                                        </p:animMotion>
                                      </p:childTnLst>
                                    </p:cTn>
                                  </p:par>
                                  <p:par>
                                    <p:cTn id="166" presetID="10" presetClass="entr" presetSubtype="0" fill="hold" grpId="1" nodeType="withEffect">
                                      <p:stCondLst>
                                        <p:cond delay="400"/>
                                      </p:stCondLst>
                                      <p:childTnLst>
                                        <p:set>
                                          <p:cBhvr>
                                            <p:cTn id="167" dur="1" fill="hold">
                                              <p:stCondLst>
                                                <p:cond delay="0"/>
                                              </p:stCondLst>
                                            </p:cTn>
                                            <p:tgtEl>
                                              <p:spTgt spid="58"/>
                                            </p:tgtEl>
                                            <p:attrNameLst>
                                              <p:attrName>style.visibility</p:attrName>
                                            </p:attrNameLst>
                                          </p:cBhvr>
                                          <p:to>
                                            <p:strVal val="visible"/>
                                          </p:to>
                                        </p:set>
                                        <p:animEffect transition="in" filter="fade">
                                          <p:cBhvr>
                                            <p:cTn id="168" dur="500"/>
                                            <p:tgtEl>
                                              <p:spTgt spid="58"/>
                                            </p:tgtEl>
                                          </p:cBhvr>
                                        </p:animEffect>
                                      </p:childTnLst>
                                    </p:cTn>
                                  </p:par>
                                  <p:par>
                                    <p:cTn id="169" presetID="42" presetClass="path" presetSubtype="0" accel="50000" fill="hold" grpId="0" nodeType="withEffect" p14:presetBounceEnd="48000">
                                      <p:stCondLst>
                                        <p:cond delay="400"/>
                                      </p:stCondLst>
                                      <p:childTnLst>
                                        <p:animMotion origin="layout" path="M -4.44444E-6 -0.25023 L -4.44444E-6 1.48148E-6 " pathEditMode="relative" rAng="0" ptsTypes="AA" p14:bounceEnd="48000">
                                          <p:cBhvr>
                                            <p:cTn id="170" dur="700" fill="hold"/>
                                            <p:tgtEl>
                                              <p:spTgt spid="58"/>
                                            </p:tgtEl>
                                            <p:attrNameLst>
                                              <p:attrName>ppt_x</p:attrName>
                                              <p:attrName>ppt_y</p:attrName>
                                            </p:attrNameLst>
                                          </p:cBhvr>
                                          <p:rCtr x="0" y="12500"/>
                                        </p:animMotion>
                                      </p:childTnLst>
                                    </p:cTn>
                                  </p:par>
                                  <p:par>
                                    <p:cTn id="171" presetID="10" presetClass="entr" presetSubtype="0" fill="hold" grpId="1" nodeType="withEffect">
                                      <p:stCondLst>
                                        <p:cond delay="650"/>
                                      </p:stCondLst>
                                      <p:childTnLst>
                                        <p:set>
                                          <p:cBhvr>
                                            <p:cTn id="172" dur="1" fill="hold">
                                              <p:stCondLst>
                                                <p:cond delay="0"/>
                                              </p:stCondLst>
                                            </p:cTn>
                                            <p:tgtEl>
                                              <p:spTgt spid="59"/>
                                            </p:tgtEl>
                                            <p:attrNameLst>
                                              <p:attrName>style.visibility</p:attrName>
                                            </p:attrNameLst>
                                          </p:cBhvr>
                                          <p:to>
                                            <p:strVal val="visible"/>
                                          </p:to>
                                        </p:set>
                                        <p:animEffect transition="in" filter="fade">
                                          <p:cBhvr>
                                            <p:cTn id="173" dur="500"/>
                                            <p:tgtEl>
                                              <p:spTgt spid="59"/>
                                            </p:tgtEl>
                                          </p:cBhvr>
                                        </p:animEffect>
                                      </p:childTnLst>
                                    </p:cTn>
                                  </p:par>
                                  <p:par>
                                    <p:cTn id="174" presetID="42" presetClass="path" presetSubtype="0" accel="50000" fill="hold" grpId="0" nodeType="withEffect" p14:presetBounceEnd="48000">
                                      <p:stCondLst>
                                        <p:cond delay="650"/>
                                      </p:stCondLst>
                                      <p:childTnLst>
                                        <p:animMotion origin="layout" path="M -2.77778E-6 -0.25 L -2.77778E-6 4.44444E-6 " pathEditMode="relative" rAng="0" ptsTypes="AA" p14:bounceEnd="48000">
                                          <p:cBhvr>
                                            <p:cTn id="175" dur="570" fill="hold"/>
                                            <p:tgtEl>
                                              <p:spTgt spid="59"/>
                                            </p:tgtEl>
                                            <p:attrNameLst>
                                              <p:attrName>ppt_x</p:attrName>
                                              <p:attrName>ppt_y</p:attrName>
                                            </p:attrNameLst>
                                          </p:cBhvr>
                                          <p:rCtr x="0" y="12500"/>
                                        </p:animMotion>
                                      </p:childTnLst>
                                    </p:cTn>
                                  </p:par>
                                  <p:par>
                                    <p:cTn id="176" presetID="10" presetClass="entr" presetSubtype="0" fill="hold" grpId="1" nodeType="withEffect">
                                      <p:stCondLst>
                                        <p:cond delay="850"/>
                                      </p:stCondLst>
                                      <p:childTnLst>
                                        <p:set>
                                          <p:cBhvr>
                                            <p:cTn id="177" dur="1" fill="hold">
                                              <p:stCondLst>
                                                <p:cond delay="0"/>
                                              </p:stCondLst>
                                            </p:cTn>
                                            <p:tgtEl>
                                              <p:spTgt spid="60"/>
                                            </p:tgtEl>
                                            <p:attrNameLst>
                                              <p:attrName>style.visibility</p:attrName>
                                            </p:attrNameLst>
                                          </p:cBhvr>
                                          <p:to>
                                            <p:strVal val="visible"/>
                                          </p:to>
                                        </p:set>
                                        <p:animEffect transition="in" filter="fade">
                                          <p:cBhvr>
                                            <p:cTn id="178" dur="500"/>
                                            <p:tgtEl>
                                              <p:spTgt spid="60"/>
                                            </p:tgtEl>
                                          </p:cBhvr>
                                        </p:animEffect>
                                      </p:childTnLst>
                                    </p:cTn>
                                  </p:par>
                                  <p:par>
                                    <p:cTn id="179" presetID="42" presetClass="path" presetSubtype="0" accel="50000" fill="hold" grpId="0" nodeType="withEffect" p14:presetBounceEnd="48000">
                                      <p:stCondLst>
                                        <p:cond delay="850"/>
                                      </p:stCondLst>
                                      <p:childTnLst>
                                        <p:animMotion origin="layout" path="M 4.16667E-6 -0.25023 L 4.16667E-6 -4.81481E-6 " pathEditMode="relative" rAng="0" ptsTypes="AA" p14:bounceEnd="48000">
                                          <p:cBhvr>
                                            <p:cTn id="180" dur="550" fill="hold"/>
                                            <p:tgtEl>
                                              <p:spTgt spid="60"/>
                                            </p:tgtEl>
                                            <p:attrNameLst>
                                              <p:attrName>ppt_x</p:attrName>
                                              <p:attrName>ppt_y</p:attrName>
                                            </p:attrNameLst>
                                          </p:cBhvr>
                                          <p:rCtr x="0" y="12500"/>
                                        </p:animMotion>
                                      </p:childTnLst>
                                    </p:cTn>
                                  </p:par>
                                </p:childTnLst>
                              </p:cTn>
                            </p:par>
                            <p:par>
                              <p:cTn id="181" fill="hold">
                                <p:stCondLst>
                                  <p:cond delay="2150"/>
                                </p:stCondLst>
                                <p:childTnLst>
                                  <p:par>
                                    <p:cTn id="182" presetID="10" presetClass="entr" presetSubtype="0" fill="hold" grpId="0" nodeType="afterEffect">
                                      <p:stCondLst>
                                        <p:cond delay="0"/>
                                      </p:stCondLst>
                                      <p:childTnLst>
                                        <p:set>
                                          <p:cBhvr>
                                            <p:cTn id="183" dur="1" fill="hold">
                                              <p:stCondLst>
                                                <p:cond delay="0"/>
                                              </p:stCondLst>
                                            </p:cTn>
                                            <p:tgtEl>
                                              <p:spTgt spid="61"/>
                                            </p:tgtEl>
                                            <p:attrNameLst>
                                              <p:attrName>style.visibility</p:attrName>
                                            </p:attrNameLst>
                                          </p:cBhvr>
                                          <p:to>
                                            <p:strVal val="visible"/>
                                          </p:to>
                                        </p:set>
                                        <p:animEffect transition="in" filter="fade">
                                          <p:cBhvr>
                                            <p:cTn id="184" dur="1000"/>
                                            <p:tgtEl>
                                              <p:spTgt spid="61"/>
                                            </p:tgtEl>
                                          </p:cBhvr>
                                        </p:animEffect>
                                      </p:childTnLst>
                                    </p:cTn>
                                  </p:par>
                                  <p:par>
                                    <p:cTn id="185" presetID="63" presetClass="path" presetSubtype="0" accel="50000" decel="50000" fill="hold" grpId="1" nodeType="withEffect">
                                      <p:stCondLst>
                                        <p:cond delay="0"/>
                                      </p:stCondLst>
                                      <p:childTnLst>
                                        <p:animMotion origin="layout" path="M -0.0816 2.51794E-6 L 5.55556E-7 2.51794E-6 " pathEditMode="relative" rAng="0" ptsTypes="AA">
                                          <p:cBhvr>
                                            <p:cTn id="186" dur="1000" fill="hold"/>
                                            <p:tgtEl>
                                              <p:spTgt spid="61"/>
                                            </p:tgtEl>
                                            <p:attrNameLst>
                                              <p:attrName>ppt_x</p:attrName>
                                              <p:attrName>ppt_y</p:attrName>
                                            </p:attrNameLst>
                                          </p:cBhvr>
                                          <p:rCtr x="4080" y="0"/>
                                        </p:animMotion>
                                      </p:childTnLst>
                                    </p:cTn>
                                  </p:par>
                                </p:childTnLst>
                              </p:cTn>
                            </p:par>
                            <p:par>
                              <p:cTn id="187" fill="hold">
                                <p:stCondLst>
                                  <p:cond delay="3150"/>
                                </p:stCondLst>
                                <p:childTnLst>
                                  <p:par>
                                    <p:cTn id="188" presetID="53" presetClass="entr" presetSubtype="16"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 calcmode="lin" valueType="num">
                                          <p:cBhvr>
                                            <p:cTn id="190" dur="750" fill="hold"/>
                                            <p:tgtEl>
                                              <p:spTgt spid="56"/>
                                            </p:tgtEl>
                                            <p:attrNameLst>
                                              <p:attrName>ppt_w</p:attrName>
                                            </p:attrNameLst>
                                          </p:cBhvr>
                                          <p:tavLst>
                                            <p:tav tm="0">
                                              <p:val>
                                                <p:fltVal val="0"/>
                                              </p:val>
                                            </p:tav>
                                            <p:tav tm="100000">
                                              <p:val>
                                                <p:strVal val="#ppt_w"/>
                                              </p:val>
                                            </p:tav>
                                          </p:tavLst>
                                        </p:anim>
                                        <p:anim calcmode="lin" valueType="num">
                                          <p:cBhvr>
                                            <p:cTn id="191" dur="750" fill="hold"/>
                                            <p:tgtEl>
                                              <p:spTgt spid="56"/>
                                            </p:tgtEl>
                                            <p:attrNameLst>
                                              <p:attrName>ppt_h</p:attrName>
                                            </p:attrNameLst>
                                          </p:cBhvr>
                                          <p:tavLst>
                                            <p:tav tm="0">
                                              <p:val>
                                                <p:fltVal val="0"/>
                                              </p:val>
                                            </p:tav>
                                            <p:tav tm="100000">
                                              <p:val>
                                                <p:strVal val="#ppt_h"/>
                                              </p:val>
                                            </p:tav>
                                          </p:tavLst>
                                        </p:anim>
                                        <p:animEffect transition="in" filter="fade">
                                          <p:cBhvr>
                                            <p:cTn id="192" dur="750"/>
                                            <p:tgtEl>
                                              <p:spTgt spid="56"/>
                                            </p:tgtEl>
                                          </p:cBhvr>
                                        </p:animEffect>
                                      </p:childTnLst>
                                    </p:cTn>
                                  </p:par>
                                </p:childTnLst>
                              </p:cTn>
                            </p:par>
                            <p:par>
                              <p:cTn id="193" fill="hold">
                                <p:stCondLst>
                                  <p:cond delay="3900"/>
                                </p:stCondLst>
                                <p:childTnLst>
                                  <p:par>
                                    <p:cTn id="194" presetID="53" presetClass="entr" presetSubtype="16" fill="hold" grpId="0" nodeType="afterEffect">
                                      <p:stCondLst>
                                        <p:cond delay="0"/>
                                      </p:stCondLst>
                                      <p:childTnLst>
                                        <p:set>
                                          <p:cBhvr>
                                            <p:cTn id="195" dur="1" fill="hold">
                                              <p:stCondLst>
                                                <p:cond delay="0"/>
                                              </p:stCondLst>
                                            </p:cTn>
                                            <p:tgtEl>
                                              <p:spTgt spid="66"/>
                                            </p:tgtEl>
                                            <p:attrNameLst>
                                              <p:attrName>style.visibility</p:attrName>
                                            </p:attrNameLst>
                                          </p:cBhvr>
                                          <p:to>
                                            <p:strVal val="visible"/>
                                          </p:to>
                                        </p:set>
                                        <p:anim calcmode="lin" valueType="num">
                                          <p:cBhvr>
                                            <p:cTn id="196" dur="750" fill="hold"/>
                                            <p:tgtEl>
                                              <p:spTgt spid="66"/>
                                            </p:tgtEl>
                                            <p:attrNameLst>
                                              <p:attrName>ppt_w</p:attrName>
                                            </p:attrNameLst>
                                          </p:cBhvr>
                                          <p:tavLst>
                                            <p:tav tm="0">
                                              <p:val>
                                                <p:fltVal val="0"/>
                                              </p:val>
                                            </p:tav>
                                            <p:tav tm="100000">
                                              <p:val>
                                                <p:strVal val="#ppt_w"/>
                                              </p:val>
                                            </p:tav>
                                          </p:tavLst>
                                        </p:anim>
                                        <p:anim calcmode="lin" valueType="num">
                                          <p:cBhvr>
                                            <p:cTn id="197" dur="750" fill="hold"/>
                                            <p:tgtEl>
                                              <p:spTgt spid="66"/>
                                            </p:tgtEl>
                                            <p:attrNameLst>
                                              <p:attrName>ppt_h</p:attrName>
                                            </p:attrNameLst>
                                          </p:cBhvr>
                                          <p:tavLst>
                                            <p:tav tm="0">
                                              <p:val>
                                                <p:fltVal val="0"/>
                                              </p:val>
                                            </p:tav>
                                            <p:tav tm="100000">
                                              <p:val>
                                                <p:strVal val="#ppt_h"/>
                                              </p:val>
                                            </p:tav>
                                          </p:tavLst>
                                        </p:anim>
                                        <p:animEffect transition="in" filter="fade">
                                          <p:cBhvr>
                                            <p:cTn id="198"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33" grpId="0" animBg="1"/>
          <p:bldP spid="33" grpId="1" animBg="1"/>
          <p:bldP spid="37" grpId="0" animBg="1"/>
          <p:bldP spid="37" grpId="1" animBg="1"/>
          <p:bldP spid="43" grpId="0" animBg="1"/>
          <p:bldP spid="43" grpId="1" animBg="1"/>
          <p:bldP spid="43" grpId="2" animBg="1"/>
          <p:bldP spid="45" grpId="0" animBg="1"/>
          <p:bldP spid="45" grpId="1" animBg="1"/>
          <p:bldP spid="45" grpId="2" animBg="1"/>
          <p:bldP spid="65" grpId="0" animBg="1"/>
          <p:bldP spid="68" grpId="0" animBg="1"/>
          <p:bldP spid="66" grpId="0" animBg="1"/>
          <p:bldP spid="56" grpId="0" animBg="1"/>
          <p:bldP spid="46" grpId="0" animBg="1"/>
          <p:bldP spid="46" grpId="1" animBg="1"/>
          <p:bldP spid="57" grpId="0" animBg="1"/>
          <p:bldP spid="57" grpId="1" animBg="1"/>
          <p:bldP spid="58" grpId="0" animBg="1"/>
          <p:bldP spid="58" grpId="1" animBg="1"/>
          <p:bldP spid="59" grpId="0" animBg="1"/>
          <p:bldP spid="59" grpId="1" animBg="1"/>
          <p:bldP spid="60" grpId="0" animBg="1"/>
          <p:bldP spid="60" grpId="1" animBg="1"/>
          <p:bldP spid="61" grpId="0"/>
          <p:bldP spid="6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p:tgtEl>
                                              <p:spTgt spid="43"/>
                                            </p:tgtEl>
                                            <p:attrNameLst>
                                              <p:attrName>ppt_x</p:attrName>
                                            </p:attrNameLst>
                                          </p:cBhvr>
                                          <p:tavLst>
                                            <p:tav tm="0">
                                              <p:val>
                                                <p:strVal val="#ppt_x+#ppt_w*1.125000"/>
                                              </p:val>
                                            </p:tav>
                                            <p:tav tm="100000">
                                              <p:val>
                                                <p:strVal val="#ppt_x"/>
                                              </p:val>
                                            </p:tav>
                                          </p:tavLst>
                                        </p:anim>
                                        <p:animEffect transition="in" filter="wipe(left)">
                                          <p:cBhvr>
                                            <p:cTn id="18" dur="500"/>
                                            <p:tgtEl>
                                              <p:spTgt spid="43"/>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p:tgtEl>
                                              <p:spTgt spid="45"/>
                                            </p:tgtEl>
                                            <p:attrNameLst>
                                              <p:attrName>ppt_x</p:attrName>
                                            </p:attrNameLst>
                                          </p:cBhvr>
                                          <p:tavLst>
                                            <p:tav tm="0">
                                              <p:val>
                                                <p:strVal val="#ppt_x-#ppt_w*1.125000"/>
                                              </p:val>
                                            </p:tav>
                                            <p:tav tm="100000">
                                              <p:val>
                                                <p:strVal val="#ppt_x"/>
                                              </p:val>
                                            </p:tav>
                                          </p:tavLst>
                                        </p:anim>
                                        <p:animEffect transition="in" filter="wipe(righ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500" fill="hold"/>
                                            <p:tgtEl>
                                              <p:spTgt spid="53"/>
                                            </p:tgtEl>
                                            <p:attrNameLst>
                                              <p:attrName>ppt_w</p:attrName>
                                            </p:attrNameLst>
                                          </p:cBhvr>
                                          <p:tavLst>
                                            <p:tav tm="0">
                                              <p:val>
                                                <p:fltVal val="0"/>
                                              </p:val>
                                            </p:tav>
                                            <p:tav tm="100000">
                                              <p:val>
                                                <p:strVal val="#ppt_w"/>
                                              </p:val>
                                            </p:tav>
                                          </p:tavLst>
                                        </p:anim>
                                        <p:anim calcmode="lin" valueType="num">
                                          <p:cBhvr>
                                            <p:cTn id="59" dur="500" fill="hold"/>
                                            <p:tgtEl>
                                              <p:spTgt spid="53"/>
                                            </p:tgtEl>
                                            <p:attrNameLst>
                                              <p:attrName>ppt_h</p:attrName>
                                            </p:attrNameLst>
                                          </p:cBhvr>
                                          <p:tavLst>
                                            <p:tav tm="0">
                                              <p:val>
                                                <p:fltVal val="0"/>
                                              </p:val>
                                            </p:tav>
                                            <p:tav tm="100000">
                                              <p:val>
                                                <p:strVal val="#ppt_h"/>
                                              </p:val>
                                            </p:tav>
                                          </p:tavLst>
                                        </p:anim>
                                        <p:animEffect transition="in" filter="fade">
                                          <p:cBhvr>
                                            <p:cTn id="60" dur="500"/>
                                            <p:tgtEl>
                                              <p:spTgt spid="53"/>
                                            </p:tgtEl>
                                          </p:cBhvr>
                                        </p:animEffect>
                                      </p:childTnLst>
                                    </p:cTn>
                                  </p:par>
                                  <p:par>
                                    <p:cTn id="61" presetID="42" presetClass="path" presetSubtype="0" accel="50000" decel="50000" fill="hold" nodeType="withEffect">
                                      <p:stCondLst>
                                        <p:cond delay="250"/>
                                      </p:stCondLst>
                                      <p:childTnLst>
                                        <p:animMotion origin="layout" path="M 8.33333E-7 1.44807E-6 L -0.01858 0.3907 " pathEditMode="relative" rAng="0" ptsTypes="AA">
                                          <p:cBhvr>
                                            <p:cTn id="62" dur="1500" fill="hold"/>
                                            <p:tgtEl>
                                              <p:spTgt spid="53"/>
                                            </p:tgtEl>
                                            <p:attrNameLst>
                                              <p:attrName>ppt_x</p:attrName>
                                              <p:attrName>ppt_y</p:attrName>
                                            </p:attrNameLst>
                                          </p:cBhvr>
                                          <p:rCtr x="-938" y="19523"/>
                                        </p:animMotion>
                                      </p:childTnLst>
                                    </p:cTn>
                                  </p:par>
                                  <p:par>
                                    <p:cTn id="63" presetID="53" presetClass="exit" presetSubtype="32" fill="hold" nodeType="withEffect">
                                      <p:stCondLst>
                                        <p:cond delay="1250"/>
                                      </p:stCondLst>
                                      <p:childTnLst>
                                        <p:anim calcmode="lin" valueType="num">
                                          <p:cBhvr>
                                            <p:cTn id="64" dur="500"/>
                                            <p:tgtEl>
                                              <p:spTgt spid="53"/>
                                            </p:tgtEl>
                                            <p:attrNameLst>
                                              <p:attrName>ppt_w</p:attrName>
                                            </p:attrNameLst>
                                          </p:cBhvr>
                                          <p:tavLst>
                                            <p:tav tm="0">
                                              <p:val>
                                                <p:strVal val="ppt_w"/>
                                              </p:val>
                                            </p:tav>
                                            <p:tav tm="100000">
                                              <p:val>
                                                <p:fltVal val="0"/>
                                              </p:val>
                                            </p:tav>
                                          </p:tavLst>
                                        </p:anim>
                                        <p:anim calcmode="lin" valueType="num">
                                          <p:cBhvr>
                                            <p:cTn id="65" dur="500"/>
                                            <p:tgtEl>
                                              <p:spTgt spid="53"/>
                                            </p:tgtEl>
                                            <p:attrNameLst>
                                              <p:attrName>ppt_h</p:attrName>
                                            </p:attrNameLst>
                                          </p:cBhvr>
                                          <p:tavLst>
                                            <p:tav tm="0">
                                              <p:val>
                                                <p:strVal val="ppt_h"/>
                                              </p:val>
                                            </p:tav>
                                            <p:tav tm="100000">
                                              <p:val>
                                                <p:fltVal val="0"/>
                                              </p:val>
                                            </p:tav>
                                          </p:tavLst>
                                        </p:anim>
                                        <p:animEffect transition="out" filter="fade">
                                          <p:cBhvr>
                                            <p:cTn id="66" dur="500"/>
                                            <p:tgtEl>
                                              <p:spTgt spid="53"/>
                                            </p:tgtEl>
                                          </p:cBhvr>
                                        </p:animEffect>
                                        <p:set>
                                          <p:cBhvr>
                                            <p:cTn id="67" dur="1" fill="hold">
                                              <p:stCondLst>
                                                <p:cond delay="499"/>
                                              </p:stCondLst>
                                            </p:cTn>
                                            <p:tgtEl>
                                              <p:spTgt spid="53"/>
                                            </p:tgtEl>
                                            <p:attrNameLst>
                                              <p:attrName>style.visibility</p:attrName>
                                            </p:attrNameLst>
                                          </p:cBhvr>
                                          <p:to>
                                            <p:strVal val="hidden"/>
                                          </p:to>
                                        </p:set>
                                      </p:childTnLst>
                                    </p:cTn>
                                  </p:par>
                                  <p:par>
                                    <p:cTn id="68" presetID="53" presetClass="entr" presetSubtype="16" fill="hold" nodeType="withEffect">
                                      <p:stCondLst>
                                        <p:cond delay="500"/>
                                      </p:stCondLst>
                                      <p:childTnLst>
                                        <p:set>
                                          <p:cBhvr>
                                            <p:cTn id="69" dur="1" fill="hold">
                                              <p:stCondLst>
                                                <p:cond delay="0"/>
                                              </p:stCondLst>
                                            </p:cTn>
                                            <p:tgtEl>
                                              <p:spTgt spid="47"/>
                                            </p:tgtEl>
                                            <p:attrNameLst>
                                              <p:attrName>style.visibility</p:attrName>
                                            </p:attrNameLst>
                                          </p:cBhvr>
                                          <p:to>
                                            <p:strVal val="visible"/>
                                          </p:to>
                                        </p:set>
                                        <p:anim calcmode="lin" valueType="num">
                                          <p:cBhvr>
                                            <p:cTn id="70" dur="500" fill="hold"/>
                                            <p:tgtEl>
                                              <p:spTgt spid="47"/>
                                            </p:tgtEl>
                                            <p:attrNameLst>
                                              <p:attrName>ppt_w</p:attrName>
                                            </p:attrNameLst>
                                          </p:cBhvr>
                                          <p:tavLst>
                                            <p:tav tm="0">
                                              <p:val>
                                                <p:fltVal val="0"/>
                                              </p:val>
                                            </p:tav>
                                            <p:tav tm="100000">
                                              <p:val>
                                                <p:strVal val="#ppt_w"/>
                                              </p:val>
                                            </p:tav>
                                          </p:tavLst>
                                        </p:anim>
                                        <p:anim calcmode="lin" valueType="num">
                                          <p:cBhvr>
                                            <p:cTn id="71" dur="500" fill="hold"/>
                                            <p:tgtEl>
                                              <p:spTgt spid="47"/>
                                            </p:tgtEl>
                                            <p:attrNameLst>
                                              <p:attrName>ppt_h</p:attrName>
                                            </p:attrNameLst>
                                          </p:cBhvr>
                                          <p:tavLst>
                                            <p:tav tm="0">
                                              <p:val>
                                                <p:fltVal val="0"/>
                                              </p:val>
                                            </p:tav>
                                            <p:tav tm="100000">
                                              <p:val>
                                                <p:strVal val="#ppt_h"/>
                                              </p:val>
                                            </p:tav>
                                          </p:tavLst>
                                        </p:anim>
                                        <p:animEffect transition="in" filter="fade">
                                          <p:cBhvr>
                                            <p:cTn id="72" dur="500"/>
                                            <p:tgtEl>
                                              <p:spTgt spid="47"/>
                                            </p:tgtEl>
                                          </p:cBhvr>
                                        </p:animEffect>
                                      </p:childTnLst>
                                    </p:cTn>
                                  </p:par>
                                  <p:par>
                                    <p:cTn id="73" presetID="42" presetClass="path" presetSubtype="0" accel="50000" decel="50000" fill="hold" nodeType="withEffect">
                                      <p:stCondLst>
                                        <p:cond delay="500"/>
                                      </p:stCondLst>
                                      <p:childTnLst>
                                        <p:animMotion origin="layout" path="M -2.5E-6 -3.56152E-6 L -0.16441 0.33881 " pathEditMode="relative" rAng="0" ptsTypes="AA">
                                          <p:cBhvr>
                                            <p:cTn id="74" dur="1500" fill="hold"/>
                                            <p:tgtEl>
                                              <p:spTgt spid="47"/>
                                            </p:tgtEl>
                                            <p:attrNameLst>
                                              <p:attrName>ppt_x</p:attrName>
                                              <p:attrName>ppt_y</p:attrName>
                                            </p:attrNameLst>
                                          </p:cBhvr>
                                          <p:rCtr x="-8229" y="16929"/>
                                        </p:animMotion>
                                      </p:childTnLst>
                                    </p:cTn>
                                  </p:par>
                                  <p:par>
                                    <p:cTn id="75" presetID="53" presetClass="exit" presetSubtype="32" fill="hold" nodeType="withEffect">
                                      <p:stCondLst>
                                        <p:cond delay="1500"/>
                                      </p:stCondLst>
                                      <p:childTnLst>
                                        <p:anim calcmode="lin" valueType="num">
                                          <p:cBhvr>
                                            <p:cTn id="76" dur="500"/>
                                            <p:tgtEl>
                                              <p:spTgt spid="47"/>
                                            </p:tgtEl>
                                            <p:attrNameLst>
                                              <p:attrName>ppt_w</p:attrName>
                                            </p:attrNameLst>
                                          </p:cBhvr>
                                          <p:tavLst>
                                            <p:tav tm="0">
                                              <p:val>
                                                <p:strVal val="ppt_w"/>
                                              </p:val>
                                            </p:tav>
                                            <p:tav tm="100000">
                                              <p:val>
                                                <p:fltVal val="0"/>
                                              </p:val>
                                            </p:tav>
                                          </p:tavLst>
                                        </p:anim>
                                        <p:anim calcmode="lin" valueType="num">
                                          <p:cBhvr>
                                            <p:cTn id="77" dur="500"/>
                                            <p:tgtEl>
                                              <p:spTgt spid="47"/>
                                            </p:tgtEl>
                                            <p:attrNameLst>
                                              <p:attrName>ppt_h</p:attrName>
                                            </p:attrNameLst>
                                          </p:cBhvr>
                                          <p:tavLst>
                                            <p:tav tm="0">
                                              <p:val>
                                                <p:strVal val="ppt_h"/>
                                              </p:val>
                                            </p:tav>
                                            <p:tav tm="100000">
                                              <p:val>
                                                <p:fltVal val="0"/>
                                              </p:val>
                                            </p:tav>
                                          </p:tavLst>
                                        </p:anim>
                                        <p:animEffect transition="out" filter="fade">
                                          <p:cBhvr>
                                            <p:cTn id="78" dur="500"/>
                                            <p:tgtEl>
                                              <p:spTgt spid="47"/>
                                            </p:tgtEl>
                                          </p:cBhvr>
                                        </p:animEffect>
                                        <p:set>
                                          <p:cBhvr>
                                            <p:cTn id="79" dur="1" fill="hold">
                                              <p:stCondLst>
                                                <p:cond delay="499"/>
                                              </p:stCondLst>
                                            </p:cTn>
                                            <p:tgtEl>
                                              <p:spTgt spid="47"/>
                                            </p:tgtEl>
                                            <p:attrNameLst>
                                              <p:attrName>style.visibility</p:attrName>
                                            </p:attrNameLst>
                                          </p:cBhvr>
                                          <p:to>
                                            <p:strVal val="hidden"/>
                                          </p:to>
                                        </p:set>
                                      </p:childTnLst>
                                    </p:cTn>
                                  </p:par>
                                  <p:par>
                                    <p:cTn id="80" presetID="53" presetClass="entr" presetSubtype="16" fill="hold" nodeType="withEffect">
                                      <p:stCondLst>
                                        <p:cond delay="700"/>
                                      </p:stCondLst>
                                      <p:childTnLst>
                                        <p:set>
                                          <p:cBhvr>
                                            <p:cTn id="81" dur="1" fill="hold">
                                              <p:stCondLst>
                                                <p:cond delay="0"/>
                                              </p:stCondLst>
                                            </p:cTn>
                                            <p:tgtEl>
                                              <p:spTgt spid="50"/>
                                            </p:tgtEl>
                                            <p:attrNameLst>
                                              <p:attrName>style.visibility</p:attrName>
                                            </p:attrNameLst>
                                          </p:cBhvr>
                                          <p:to>
                                            <p:strVal val="visible"/>
                                          </p:to>
                                        </p:set>
                                        <p:anim calcmode="lin" valueType="num">
                                          <p:cBhvr>
                                            <p:cTn id="82" dur="500" fill="hold"/>
                                            <p:tgtEl>
                                              <p:spTgt spid="50"/>
                                            </p:tgtEl>
                                            <p:attrNameLst>
                                              <p:attrName>ppt_w</p:attrName>
                                            </p:attrNameLst>
                                          </p:cBhvr>
                                          <p:tavLst>
                                            <p:tav tm="0">
                                              <p:val>
                                                <p:fltVal val="0"/>
                                              </p:val>
                                            </p:tav>
                                            <p:tav tm="100000">
                                              <p:val>
                                                <p:strVal val="#ppt_w"/>
                                              </p:val>
                                            </p:tav>
                                          </p:tavLst>
                                        </p:anim>
                                        <p:anim calcmode="lin" valueType="num">
                                          <p:cBhvr>
                                            <p:cTn id="83" dur="500" fill="hold"/>
                                            <p:tgtEl>
                                              <p:spTgt spid="50"/>
                                            </p:tgtEl>
                                            <p:attrNameLst>
                                              <p:attrName>ppt_h</p:attrName>
                                            </p:attrNameLst>
                                          </p:cBhvr>
                                          <p:tavLst>
                                            <p:tav tm="0">
                                              <p:val>
                                                <p:fltVal val="0"/>
                                              </p:val>
                                            </p:tav>
                                            <p:tav tm="100000">
                                              <p:val>
                                                <p:strVal val="#ppt_h"/>
                                              </p:val>
                                            </p:tav>
                                          </p:tavLst>
                                        </p:anim>
                                        <p:animEffect transition="in" filter="fade">
                                          <p:cBhvr>
                                            <p:cTn id="84" dur="500"/>
                                            <p:tgtEl>
                                              <p:spTgt spid="50"/>
                                            </p:tgtEl>
                                          </p:cBhvr>
                                        </p:animEffect>
                                      </p:childTnLst>
                                    </p:cTn>
                                  </p:par>
                                  <p:par>
                                    <p:cTn id="85" presetID="42" presetClass="path" presetSubtype="0" accel="50000" decel="50000" fill="hold" nodeType="withEffect">
                                      <p:stCondLst>
                                        <p:cond delay="700"/>
                                      </p:stCondLst>
                                      <p:childTnLst>
                                        <p:animMotion origin="layout" path="M 3.33333E-6 -3.59852E-6 L -0.37327 0.37165 " pathEditMode="relative" rAng="0" ptsTypes="AA">
                                          <p:cBhvr>
                                            <p:cTn id="86" dur="1500" fill="hold"/>
                                            <p:tgtEl>
                                              <p:spTgt spid="50"/>
                                            </p:tgtEl>
                                            <p:attrNameLst>
                                              <p:attrName>ppt_x</p:attrName>
                                              <p:attrName>ppt_y</p:attrName>
                                            </p:attrNameLst>
                                          </p:cBhvr>
                                          <p:rCtr x="-18663" y="18571"/>
                                        </p:animMotion>
                                      </p:childTnLst>
                                    </p:cTn>
                                  </p:par>
                                  <p:par>
                                    <p:cTn id="87" presetID="53" presetClass="exit" presetSubtype="32" fill="hold" nodeType="withEffect">
                                      <p:stCondLst>
                                        <p:cond delay="1700"/>
                                      </p:stCondLst>
                                      <p:childTnLst>
                                        <p:anim calcmode="lin" valueType="num">
                                          <p:cBhvr>
                                            <p:cTn id="88" dur="500"/>
                                            <p:tgtEl>
                                              <p:spTgt spid="50"/>
                                            </p:tgtEl>
                                            <p:attrNameLst>
                                              <p:attrName>ppt_w</p:attrName>
                                            </p:attrNameLst>
                                          </p:cBhvr>
                                          <p:tavLst>
                                            <p:tav tm="0">
                                              <p:val>
                                                <p:strVal val="ppt_w"/>
                                              </p:val>
                                            </p:tav>
                                            <p:tav tm="100000">
                                              <p:val>
                                                <p:fltVal val="0"/>
                                              </p:val>
                                            </p:tav>
                                          </p:tavLst>
                                        </p:anim>
                                        <p:anim calcmode="lin" valueType="num">
                                          <p:cBhvr>
                                            <p:cTn id="89" dur="500"/>
                                            <p:tgtEl>
                                              <p:spTgt spid="50"/>
                                            </p:tgtEl>
                                            <p:attrNameLst>
                                              <p:attrName>ppt_h</p:attrName>
                                            </p:attrNameLst>
                                          </p:cBhvr>
                                          <p:tavLst>
                                            <p:tav tm="0">
                                              <p:val>
                                                <p:strVal val="ppt_h"/>
                                              </p:val>
                                            </p:tav>
                                            <p:tav tm="100000">
                                              <p:val>
                                                <p:fltVal val="0"/>
                                              </p:val>
                                            </p:tav>
                                          </p:tavLst>
                                        </p:anim>
                                        <p:animEffect transition="out" filter="fade">
                                          <p:cBhvr>
                                            <p:cTn id="90" dur="500"/>
                                            <p:tgtEl>
                                              <p:spTgt spid="50"/>
                                            </p:tgtEl>
                                          </p:cBhvr>
                                        </p:animEffect>
                                        <p:set>
                                          <p:cBhvr>
                                            <p:cTn id="91" dur="1" fill="hold">
                                              <p:stCondLst>
                                                <p:cond delay="499"/>
                                              </p:stCondLst>
                                            </p:cTn>
                                            <p:tgtEl>
                                              <p:spTgt spid="50"/>
                                            </p:tgtEl>
                                            <p:attrNameLst>
                                              <p:attrName>style.visibility</p:attrName>
                                            </p:attrNameLst>
                                          </p:cBhvr>
                                          <p:to>
                                            <p:strVal val="hidden"/>
                                          </p:to>
                                        </p:set>
                                      </p:childTnLst>
                                    </p:cTn>
                                  </p:par>
                                </p:childTnLst>
                              </p:cTn>
                            </p:par>
                            <p:par>
                              <p:cTn id="92" fill="hold">
                                <p:stCondLst>
                                  <p:cond delay="2200"/>
                                </p:stCondLst>
                                <p:childTnLst>
                                  <p:par>
                                    <p:cTn id="93" presetID="53" presetClass="entr" presetSubtype="16"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cBhvr>
                                            <p:cTn id="95" dur="500" fill="hold"/>
                                            <p:tgtEl>
                                              <p:spTgt spid="69"/>
                                            </p:tgtEl>
                                            <p:attrNameLst>
                                              <p:attrName>ppt_w</p:attrName>
                                            </p:attrNameLst>
                                          </p:cBhvr>
                                          <p:tavLst>
                                            <p:tav tm="0">
                                              <p:val>
                                                <p:fltVal val="0"/>
                                              </p:val>
                                            </p:tav>
                                            <p:tav tm="100000">
                                              <p:val>
                                                <p:strVal val="#ppt_w"/>
                                              </p:val>
                                            </p:tav>
                                          </p:tavLst>
                                        </p:anim>
                                        <p:anim calcmode="lin" valueType="num">
                                          <p:cBhvr>
                                            <p:cTn id="96" dur="500" fill="hold"/>
                                            <p:tgtEl>
                                              <p:spTgt spid="69"/>
                                            </p:tgtEl>
                                            <p:attrNameLst>
                                              <p:attrName>ppt_h</p:attrName>
                                            </p:attrNameLst>
                                          </p:cBhvr>
                                          <p:tavLst>
                                            <p:tav tm="0">
                                              <p:val>
                                                <p:fltVal val="0"/>
                                              </p:val>
                                            </p:tav>
                                            <p:tav tm="100000">
                                              <p:val>
                                                <p:strVal val="#ppt_h"/>
                                              </p:val>
                                            </p:tav>
                                          </p:tavLst>
                                        </p:anim>
                                        <p:animEffect transition="in" filter="fade">
                                          <p:cBhvr>
                                            <p:cTn id="97" dur="500"/>
                                            <p:tgtEl>
                                              <p:spTgt spid="69"/>
                                            </p:tgtEl>
                                          </p:cBhvr>
                                        </p:animEffect>
                                      </p:childTnLst>
                                    </p:cTn>
                                  </p:par>
                                  <p:par>
                                    <p:cTn id="98" presetID="42" presetClass="path" presetSubtype="0" accel="50000" decel="50000" fill="hold" nodeType="withEffect">
                                      <p:stCondLst>
                                        <p:cond delay="1700"/>
                                      </p:stCondLst>
                                      <p:childTnLst>
                                        <p:animMotion origin="layout" path="M -2.77778E-6 -2.96296E-6 L 0.37327 -0.00046 " pathEditMode="relative" rAng="0" ptsTypes="AA">
                                          <p:cBhvr>
                                            <p:cTn id="99" dur="1500" fill="hold"/>
                                            <p:tgtEl>
                                              <p:spTgt spid="69"/>
                                            </p:tgtEl>
                                            <p:attrNameLst>
                                              <p:attrName>ppt_x</p:attrName>
                                              <p:attrName>ppt_y</p:attrName>
                                            </p:attrNameLst>
                                          </p:cBhvr>
                                          <p:rCtr x="18663" y="-23"/>
                                        </p:animMotion>
                                      </p:childTnLst>
                                    </p:cTn>
                                  </p:par>
                                  <p:par>
                                    <p:cTn id="100" presetID="53" presetClass="exit" presetSubtype="32" fill="hold" nodeType="withEffect">
                                      <p:stCondLst>
                                        <p:cond delay="2700"/>
                                      </p:stCondLst>
                                      <p:childTnLst>
                                        <p:anim calcmode="lin" valueType="num">
                                          <p:cBhvr>
                                            <p:cTn id="101" dur="500"/>
                                            <p:tgtEl>
                                              <p:spTgt spid="69"/>
                                            </p:tgtEl>
                                            <p:attrNameLst>
                                              <p:attrName>ppt_w</p:attrName>
                                            </p:attrNameLst>
                                          </p:cBhvr>
                                          <p:tavLst>
                                            <p:tav tm="0">
                                              <p:val>
                                                <p:strVal val="ppt_w"/>
                                              </p:val>
                                            </p:tav>
                                            <p:tav tm="100000">
                                              <p:val>
                                                <p:fltVal val="0"/>
                                              </p:val>
                                            </p:tav>
                                          </p:tavLst>
                                        </p:anim>
                                        <p:anim calcmode="lin" valueType="num">
                                          <p:cBhvr>
                                            <p:cTn id="102" dur="500"/>
                                            <p:tgtEl>
                                              <p:spTgt spid="69"/>
                                            </p:tgtEl>
                                            <p:attrNameLst>
                                              <p:attrName>ppt_h</p:attrName>
                                            </p:attrNameLst>
                                          </p:cBhvr>
                                          <p:tavLst>
                                            <p:tav tm="0">
                                              <p:val>
                                                <p:strVal val="ppt_h"/>
                                              </p:val>
                                            </p:tav>
                                            <p:tav tm="100000">
                                              <p:val>
                                                <p:fltVal val="0"/>
                                              </p:val>
                                            </p:tav>
                                          </p:tavLst>
                                        </p:anim>
                                        <p:animEffect transition="out" filter="fade">
                                          <p:cBhvr>
                                            <p:cTn id="103" dur="500"/>
                                            <p:tgtEl>
                                              <p:spTgt spid="69"/>
                                            </p:tgtEl>
                                          </p:cBhvr>
                                        </p:animEffect>
                                        <p:set>
                                          <p:cBhvr>
                                            <p:cTn id="104" dur="1" fill="hold">
                                              <p:stCondLst>
                                                <p:cond delay="499"/>
                                              </p:stCondLst>
                                            </p:cTn>
                                            <p:tgtEl>
                                              <p:spTgt spid="69"/>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nodeType="clickEffect">
                                      <p:stCondLst>
                                        <p:cond delay="0"/>
                                      </p:stCondLst>
                                      <p:childTnLst>
                                        <p:animMotion origin="layout" path="M 1.38889E-6 -4.07407E-6 L 0.14236 -4.07407E-6 " pathEditMode="relative" rAng="0" ptsTypes="AA">
                                          <p:cBhvr>
                                            <p:cTn id="108" dur="750" fill="hold"/>
                                            <p:tgtEl>
                                              <p:spTgt spid="5"/>
                                            </p:tgtEl>
                                            <p:attrNameLst>
                                              <p:attrName>ppt_x</p:attrName>
                                              <p:attrName>ppt_y</p:attrName>
                                            </p:attrNameLst>
                                          </p:cBhvr>
                                          <p:rCtr x="7118" y="0"/>
                                        </p:animMotion>
                                      </p:childTnLst>
                                    </p:cTn>
                                  </p:par>
                                  <p:par>
                                    <p:cTn id="109" presetID="35" presetClass="path" presetSubtype="0" accel="50000" decel="50000" fill="hold" nodeType="withEffect">
                                      <p:stCondLst>
                                        <p:cond delay="0"/>
                                      </p:stCondLst>
                                      <p:childTnLst>
                                        <p:animMotion origin="layout" path="M -8.33333E-7 -2.59259E-6 L -0.13299 -2.59259E-6 " pathEditMode="relative" rAng="0" ptsTypes="AA">
                                          <p:cBhvr>
                                            <p:cTn id="110" dur="750" fill="hold"/>
                                            <p:tgtEl>
                                              <p:spTgt spid="6"/>
                                            </p:tgtEl>
                                            <p:attrNameLst>
                                              <p:attrName>ppt_x</p:attrName>
                                              <p:attrName>ppt_y</p:attrName>
                                            </p:attrNameLst>
                                          </p:cBhvr>
                                          <p:rCtr x="-6649" y="0"/>
                                        </p:animMotion>
                                      </p:childTnLst>
                                    </p:cTn>
                                  </p:par>
                                  <p:par>
                                    <p:cTn id="111" presetID="53" presetClass="entr" presetSubtype="16" fill="hold" grpId="0" nodeType="withEffect">
                                      <p:stCondLst>
                                        <p:cond delay="0"/>
                                      </p:stCondLst>
                                      <p:childTnLst>
                                        <p:set>
                                          <p:cBhvr>
                                            <p:cTn id="112" dur="1" fill="hold">
                                              <p:stCondLst>
                                                <p:cond delay="0"/>
                                              </p:stCondLst>
                                            </p:cTn>
                                            <p:tgtEl>
                                              <p:spTgt spid="68"/>
                                            </p:tgtEl>
                                            <p:attrNameLst>
                                              <p:attrName>style.visibility</p:attrName>
                                            </p:attrNameLst>
                                          </p:cBhvr>
                                          <p:to>
                                            <p:strVal val="visible"/>
                                          </p:to>
                                        </p:set>
                                        <p:anim calcmode="lin" valueType="num">
                                          <p:cBhvr>
                                            <p:cTn id="113" dur="750" fill="hold"/>
                                            <p:tgtEl>
                                              <p:spTgt spid="68"/>
                                            </p:tgtEl>
                                            <p:attrNameLst>
                                              <p:attrName>ppt_w</p:attrName>
                                            </p:attrNameLst>
                                          </p:cBhvr>
                                          <p:tavLst>
                                            <p:tav tm="0">
                                              <p:val>
                                                <p:fltVal val="0"/>
                                              </p:val>
                                            </p:tav>
                                            <p:tav tm="100000">
                                              <p:val>
                                                <p:strVal val="#ppt_w"/>
                                              </p:val>
                                            </p:tav>
                                          </p:tavLst>
                                        </p:anim>
                                        <p:anim calcmode="lin" valueType="num">
                                          <p:cBhvr>
                                            <p:cTn id="114" dur="750" fill="hold"/>
                                            <p:tgtEl>
                                              <p:spTgt spid="68"/>
                                            </p:tgtEl>
                                            <p:attrNameLst>
                                              <p:attrName>ppt_h</p:attrName>
                                            </p:attrNameLst>
                                          </p:cBhvr>
                                          <p:tavLst>
                                            <p:tav tm="0">
                                              <p:val>
                                                <p:fltVal val="0"/>
                                              </p:val>
                                            </p:tav>
                                            <p:tav tm="100000">
                                              <p:val>
                                                <p:strVal val="#ppt_h"/>
                                              </p:val>
                                            </p:tav>
                                          </p:tavLst>
                                        </p:anim>
                                        <p:animEffect transition="in" filter="fade">
                                          <p:cBhvr>
                                            <p:cTn id="115" dur="750"/>
                                            <p:tgtEl>
                                              <p:spTgt spid="68"/>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65"/>
                                            </p:tgtEl>
                                            <p:attrNameLst>
                                              <p:attrName>style.visibility</p:attrName>
                                            </p:attrNameLst>
                                          </p:cBhvr>
                                          <p:to>
                                            <p:strVal val="visible"/>
                                          </p:to>
                                        </p:set>
                                        <p:anim calcmode="lin" valueType="num">
                                          <p:cBhvr>
                                            <p:cTn id="118" dur="750" fill="hold"/>
                                            <p:tgtEl>
                                              <p:spTgt spid="65"/>
                                            </p:tgtEl>
                                            <p:attrNameLst>
                                              <p:attrName>ppt_w</p:attrName>
                                            </p:attrNameLst>
                                          </p:cBhvr>
                                          <p:tavLst>
                                            <p:tav tm="0">
                                              <p:val>
                                                <p:fltVal val="0"/>
                                              </p:val>
                                            </p:tav>
                                            <p:tav tm="100000">
                                              <p:val>
                                                <p:strVal val="#ppt_w"/>
                                              </p:val>
                                            </p:tav>
                                          </p:tavLst>
                                        </p:anim>
                                        <p:anim calcmode="lin" valueType="num">
                                          <p:cBhvr>
                                            <p:cTn id="119" dur="750" fill="hold"/>
                                            <p:tgtEl>
                                              <p:spTgt spid="65"/>
                                            </p:tgtEl>
                                            <p:attrNameLst>
                                              <p:attrName>ppt_h</p:attrName>
                                            </p:attrNameLst>
                                          </p:cBhvr>
                                          <p:tavLst>
                                            <p:tav tm="0">
                                              <p:val>
                                                <p:fltVal val="0"/>
                                              </p:val>
                                            </p:tav>
                                            <p:tav tm="100000">
                                              <p:val>
                                                <p:strVal val="#ppt_h"/>
                                              </p:val>
                                            </p:tav>
                                          </p:tavLst>
                                        </p:anim>
                                        <p:animEffect transition="in" filter="fade">
                                          <p:cBhvr>
                                            <p:cTn id="120" dur="750"/>
                                            <p:tgtEl>
                                              <p:spTgt spid="65"/>
                                            </p:tgtEl>
                                          </p:cBhvr>
                                        </p:animEffect>
                                      </p:childTnLst>
                                    </p:cTn>
                                  </p:par>
                                  <p:par>
                                    <p:cTn id="121" presetID="10" presetClass="exit" presetSubtype="0" fill="hold" grpId="1" nodeType="withEffect">
                                      <p:stCondLst>
                                        <p:cond delay="0"/>
                                      </p:stCondLst>
                                      <p:childTnLst>
                                        <p:animEffect transition="out" filter="fade">
                                          <p:cBhvr>
                                            <p:cTn id="122" dur="500"/>
                                            <p:tgtEl>
                                              <p:spTgt spid="43"/>
                                            </p:tgtEl>
                                          </p:cBhvr>
                                        </p:animEffect>
                                        <p:set>
                                          <p:cBhvr>
                                            <p:cTn id="123" dur="1" fill="hold">
                                              <p:stCondLst>
                                                <p:cond delay="499"/>
                                              </p:stCondLst>
                                            </p:cTn>
                                            <p:tgtEl>
                                              <p:spTgt spid="43"/>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45"/>
                                            </p:tgtEl>
                                          </p:cBhvr>
                                        </p:animEffect>
                                        <p:set>
                                          <p:cBhvr>
                                            <p:cTn id="126" dur="1" fill="hold">
                                              <p:stCondLst>
                                                <p:cond delay="499"/>
                                              </p:stCondLst>
                                            </p:cTn>
                                            <p:tgtEl>
                                              <p:spTgt spid="45"/>
                                            </p:tgtEl>
                                            <p:attrNameLst>
                                              <p:attrName>style.visibility</p:attrName>
                                            </p:attrNameLst>
                                          </p:cBhvr>
                                          <p:to>
                                            <p:strVal val="hidden"/>
                                          </p:to>
                                        </p:set>
                                      </p:childTnLst>
                                    </p:cTn>
                                  </p:par>
                                  <p:par>
                                    <p:cTn id="127" presetID="63" presetClass="path" presetSubtype="0" accel="50000" decel="50000" fill="hold" grpId="2" nodeType="withEffect">
                                      <p:stCondLst>
                                        <p:cond delay="0"/>
                                      </p:stCondLst>
                                      <p:childTnLst>
                                        <p:animMotion origin="layout" path="M -0.09723 7.40741E-7 L 3.61111E-6 7.40741E-7 " pathEditMode="relative" rAng="0" ptsTypes="AA">
                                          <p:cBhvr>
                                            <p:cTn id="128" dur="500" spd="-100000" fill="hold"/>
                                            <p:tgtEl>
                                              <p:spTgt spid="43"/>
                                            </p:tgtEl>
                                            <p:attrNameLst>
                                              <p:attrName>ppt_x</p:attrName>
                                              <p:attrName>ppt_y</p:attrName>
                                            </p:attrNameLst>
                                          </p:cBhvr>
                                          <p:rCtr x="4861" y="0"/>
                                        </p:animMotion>
                                      </p:childTnLst>
                                    </p:cTn>
                                  </p:par>
                                  <p:par>
                                    <p:cTn id="129" presetID="63" presetClass="path" presetSubtype="0" accel="50000" decel="50000" fill="hold" grpId="2" nodeType="withEffect">
                                      <p:stCondLst>
                                        <p:cond delay="0"/>
                                      </p:stCondLst>
                                      <p:childTnLst>
                                        <p:animMotion origin="layout" path="M 2.77778E-7 -1.48148E-6 L 0.11545 -0.00185 " pathEditMode="relative" rAng="0" ptsTypes="AA">
                                          <p:cBhvr>
                                            <p:cTn id="130" dur="500" fill="hold"/>
                                            <p:tgtEl>
                                              <p:spTgt spid="45"/>
                                            </p:tgtEl>
                                            <p:attrNameLst>
                                              <p:attrName>ppt_x</p:attrName>
                                              <p:attrName>ppt_y</p:attrName>
                                            </p:attrNameLst>
                                          </p:cBhvr>
                                          <p:rCtr x="5764" y="-93"/>
                                        </p:animMotion>
                                      </p:childTnLst>
                                    </p:cTn>
                                  </p:par>
                                  <p:par>
                                    <p:cTn id="131" presetID="10" presetClass="exit" presetSubtype="0" fill="hold" nodeType="withEffect">
                                      <p:stCondLst>
                                        <p:cond delay="0"/>
                                      </p:stCondLst>
                                      <p:childTnLst>
                                        <p:animEffect transition="out" filter="fade">
                                          <p:cBhvr>
                                            <p:cTn id="132" dur="500"/>
                                            <p:tgtEl>
                                              <p:spTgt spid="15"/>
                                            </p:tgtEl>
                                          </p:cBhvr>
                                        </p:animEffect>
                                        <p:set>
                                          <p:cBhvr>
                                            <p:cTn id="133" dur="1" fill="hold">
                                              <p:stCondLst>
                                                <p:cond delay="499"/>
                                              </p:stCondLst>
                                            </p:cTn>
                                            <p:tgtEl>
                                              <p:spTgt spid="15"/>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2"/>
                                            </p:tgtEl>
                                          </p:cBhvr>
                                        </p:animEffect>
                                        <p:set>
                                          <p:cBhvr>
                                            <p:cTn id="136" dur="1" fill="hold">
                                              <p:stCondLst>
                                                <p:cond delay="499"/>
                                              </p:stCondLst>
                                            </p:cTn>
                                            <p:tgtEl>
                                              <p:spTgt spid="12"/>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7"/>
                                            </p:tgtEl>
                                          </p:cBhvr>
                                        </p:animEffect>
                                        <p:set>
                                          <p:cBhvr>
                                            <p:cTn id="139" dur="1" fill="hold">
                                              <p:stCondLst>
                                                <p:cond delay="499"/>
                                              </p:stCondLst>
                                            </p:cTn>
                                            <p:tgtEl>
                                              <p:spTgt spid="27"/>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29"/>
                                            </p:tgtEl>
                                          </p:cBhvr>
                                        </p:animEffect>
                                        <p:set>
                                          <p:cBhvr>
                                            <p:cTn id="142" dur="1" fill="hold">
                                              <p:stCondLst>
                                                <p:cond delay="499"/>
                                              </p:stCondLst>
                                            </p:cTn>
                                            <p:tgtEl>
                                              <p:spTgt spid="29"/>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8"/>
                                            </p:tgtEl>
                                          </p:cBhvr>
                                        </p:animEffect>
                                        <p:set>
                                          <p:cBhvr>
                                            <p:cTn id="145" dur="1" fill="hold">
                                              <p:stCondLst>
                                                <p:cond delay="499"/>
                                              </p:stCondLst>
                                            </p:cTn>
                                            <p:tgtEl>
                                              <p:spTgt spid="2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16"/>
                                            </p:tgtEl>
                                          </p:cBhvr>
                                        </p:animEffect>
                                        <p:set>
                                          <p:cBhvr>
                                            <p:cTn id="148" dur="1" fill="hold">
                                              <p:stCondLst>
                                                <p:cond delay="499"/>
                                              </p:stCondLst>
                                            </p:cTn>
                                            <p:tgtEl>
                                              <p:spTgt spid="16"/>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37"/>
                                            </p:tgtEl>
                                          </p:cBhvr>
                                        </p:animEffect>
                                        <p:set>
                                          <p:cBhvr>
                                            <p:cTn id="151" dur="1" fill="hold">
                                              <p:stCondLst>
                                                <p:cond delay="499"/>
                                              </p:stCondLst>
                                            </p:cTn>
                                            <p:tgtEl>
                                              <p:spTgt spid="37"/>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3"/>
                                            </p:tgtEl>
                                          </p:cBhvr>
                                        </p:animEffect>
                                        <p:set>
                                          <p:cBhvr>
                                            <p:cTn id="154" dur="1" fill="hold">
                                              <p:stCondLst>
                                                <p:cond delay="499"/>
                                              </p:stCondLst>
                                            </p:cTn>
                                            <p:tgtEl>
                                              <p:spTgt spid="33"/>
                                            </p:tgtEl>
                                            <p:attrNameLst>
                                              <p:attrName>style.visibility</p:attrName>
                                            </p:attrNameLst>
                                          </p:cBhvr>
                                          <p:to>
                                            <p:strVal val="hidden"/>
                                          </p:to>
                                        </p:set>
                                      </p:childTnLst>
                                    </p:cTn>
                                  </p:par>
                                </p:childTnLst>
                              </p:cTn>
                            </p:par>
                            <p:par>
                              <p:cTn id="155" fill="hold">
                                <p:stCondLst>
                                  <p:cond delay="750"/>
                                </p:stCondLst>
                                <p:childTnLst>
                                  <p:par>
                                    <p:cTn id="156" presetID="10" presetClass="entr" presetSubtype="0" fill="hold" grpId="1"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fade">
                                          <p:cBhvr>
                                            <p:cTn id="158" dur="500"/>
                                            <p:tgtEl>
                                              <p:spTgt spid="46"/>
                                            </p:tgtEl>
                                          </p:cBhvr>
                                        </p:animEffect>
                                      </p:childTnLst>
                                    </p:cTn>
                                  </p:par>
                                  <p:par>
                                    <p:cTn id="159" presetID="42" presetClass="path" presetSubtype="0" accel="50000" fill="hold" grpId="0" nodeType="withEffect">
                                      <p:stCondLst>
                                        <p:cond delay="0"/>
                                      </p:stCondLst>
                                      <p:childTnLst>
                                        <p:animMotion origin="layout" path="M -4.44444E-6 -0.25 L -4.44444E-6 -3.7037E-6 " pathEditMode="relative" rAng="0" ptsTypes="AA">
                                          <p:cBhvr>
                                            <p:cTn id="160" dur="1000" fill="hold"/>
                                            <p:tgtEl>
                                              <p:spTgt spid="46"/>
                                            </p:tgtEl>
                                            <p:attrNameLst>
                                              <p:attrName>ppt_x</p:attrName>
                                              <p:attrName>ppt_y</p:attrName>
                                            </p:attrNameLst>
                                          </p:cBhvr>
                                          <p:rCtr x="0" y="12500"/>
                                        </p:animMotion>
                                      </p:childTnLst>
                                    </p:cTn>
                                  </p:par>
                                  <p:par>
                                    <p:cTn id="161" presetID="10" presetClass="entr" presetSubtype="0" fill="hold" grpId="1" nodeType="withEffect">
                                      <p:stCondLst>
                                        <p:cond delay="200"/>
                                      </p:stCondLst>
                                      <p:childTnLst>
                                        <p:set>
                                          <p:cBhvr>
                                            <p:cTn id="162" dur="1" fill="hold">
                                              <p:stCondLst>
                                                <p:cond delay="0"/>
                                              </p:stCondLst>
                                            </p:cTn>
                                            <p:tgtEl>
                                              <p:spTgt spid="57"/>
                                            </p:tgtEl>
                                            <p:attrNameLst>
                                              <p:attrName>style.visibility</p:attrName>
                                            </p:attrNameLst>
                                          </p:cBhvr>
                                          <p:to>
                                            <p:strVal val="visible"/>
                                          </p:to>
                                        </p:set>
                                        <p:animEffect transition="in" filter="fade">
                                          <p:cBhvr>
                                            <p:cTn id="163" dur="500"/>
                                            <p:tgtEl>
                                              <p:spTgt spid="57"/>
                                            </p:tgtEl>
                                          </p:cBhvr>
                                        </p:animEffect>
                                      </p:childTnLst>
                                    </p:cTn>
                                  </p:par>
                                  <p:par>
                                    <p:cTn id="164" presetID="42" presetClass="path" presetSubtype="0" accel="50000" fill="hold" grpId="0" nodeType="withEffect">
                                      <p:stCondLst>
                                        <p:cond delay="200"/>
                                      </p:stCondLst>
                                      <p:childTnLst>
                                        <p:animMotion origin="layout" path="M -1.11111E-6 -0.25023 L -1.11111E-6 1.48148E-6 " pathEditMode="relative" rAng="0" ptsTypes="AA">
                                          <p:cBhvr>
                                            <p:cTn id="165" dur="850" fill="hold"/>
                                            <p:tgtEl>
                                              <p:spTgt spid="57"/>
                                            </p:tgtEl>
                                            <p:attrNameLst>
                                              <p:attrName>ppt_x</p:attrName>
                                              <p:attrName>ppt_y</p:attrName>
                                            </p:attrNameLst>
                                          </p:cBhvr>
                                          <p:rCtr x="0" y="12500"/>
                                        </p:animMotion>
                                      </p:childTnLst>
                                    </p:cTn>
                                  </p:par>
                                  <p:par>
                                    <p:cTn id="166" presetID="10" presetClass="entr" presetSubtype="0" fill="hold" grpId="1" nodeType="withEffect">
                                      <p:stCondLst>
                                        <p:cond delay="400"/>
                                      </p:stCondLst>
                                      <p:childTnLst>
                                        <p:set>
                                          <p:cBhvr>
                                            <p:cTn id="167" dur="1" fill="hold">
                                              <p:stCondLst>
                                                <p:cond delay="0"/>
                                              </p:stCondLst>
                                            </p:cTn>
                                            <p:tgtEl>
                                              <p:spTgt spid="58"/>
                                            </p:tgtEl>
                                            <p:attrNameLst>
                                              <p:attrName>style.visibility</p:attrName>
                                            </p:attrNameLst>
                                          </p:cBhvr>
                                          <p:to>
                                            <p:strVal val="visible"/>
                                          </p:to>
                                        </p:set>
                                        <p:animEffect transition="in" filter="fade">
                                          <p:cBhvr>
                                            <p:cTn id="168" dur="500"/>
                                            <p:tgtEl>
                                              <p:spTgt spid="58"/>
                                            </p:tgtEl>
                                          </p:cBhvr>
                                        </p:animEffect>
                                      </p:childTnLst>
                                    </p:cTn>
                                  </p:par>
                                  <p:par>
                                    <p:cTn id="169" presetID="42" presetClass="path" presetSubtype="0" accel="50000" fill="hold" grpId="0" nodeType="withEffect">
                                      <p:stCondLst>
                                        <p:cond delay="400"/>
                                      </p:stCondLst>
                                      <p:childTnLst>
                                        <p:animMotion origin="layout" path="M -4.44444E-6 -0.25023 L -4.44444E-6 1.48148E-6 " pathEditMode="relative" rAng="0" ptsTypes="AA">
                                          <p:cBhvr>
                                            <p:cTn id="170" dur="700" fill="hold"/>
                                            <p:tgtEl>
                                              <p:spTgt spid="58"/>
                                            </p:tgtEl>
                                            <p:attrNameLst>
                                              <p:attrName>ppt_x</p:attrName>
                                              <p:attrName>ppt_y</p:attrName>
                                            </p:attrNameLst>
                                          </p:cBhvr>
                                          <p:rCtr x="0" y="12500"/>
                                        </p:animMotion>
                                      </p:childTnLst>
                                    </p:cTn>
                                  </p:par>
                                  <p:par>
                                    <p:cTn id="171" presetID="10" presetClass="entr" presetSubtype="0" fill="hold" grpId="1" nodeType="withEffect">
                                      <p:stCondLst>
                                        <p:cond delay="650"/>
                                      </p:stCondLst>
                                      <p:childTnLst>
                                        <p:set>
                                          <p:cBhvr>
                                            <p:cTn id="172" dur="1" fill="hold">
                                              <p:stCondLst>
                                                <p:cond delay="0"/>
                                              </p:stCondLst>
                                            </p:cTn>
                                            <p:tgtEl>
                                              <p:spTgt spid="59"/>
                                            </p:tgtEl>
                                            <p:attrNameLst>
                                              <p:attrName>style.visibility</p:attrName>
                                            </p:attrNameLst>
                                          </p:cBhvr>
                                          <p:to>
                                            <p:strVal val="visible"/>
                                          </p:to>
                                        </p:set>
                                        <p:animEffect transition="in" filter="fade">
                                          <p:cBhvr>
                                            <p:cTn id="173" dur="500"/>
                                            <p:tgtEl>
                                              <p:spTgt spid="59"/>
                                            </p:tgtEl>
                                          </p:cBhvr>
                                        </p:animEffect>
                                      </p:childTnLst>
                                    </p:cTn>
                                  </p:par>
                                  <p:par>
                                    <p:cTn id="174" presetID="42" presetClass="path" presetSubtype="0" accel="50000" fill="hold" grpId="0" nodeType="withEffect">
                                      <p:stCondLst>
                                        <p:cond delay="650"/>
                                      </p:stCondLst>
                                      <p:childTnLst>
                                        <p:animMotion origin="layout" path="M -2.77778E-6 -0.25 L -2.77778E-6 4.44444E-6 " pathEditMode="relative" rAng="0" ptsTypes="AA">
                                          <p:cBhvr>
                                            <p:cTn id="175" dur="570" fill="hold"/>
                                            <p:tgtEl>
                                              <p:spTgt spid="59"/>
                                            </p:tgtEl>
                                            <p:attrNameLst>
                                              <p:attrName>ppt_x</p:attrName>
                                              <p:attrName>ppt_y</p:attrName>
                                            </p:attrNameLst>
                                          </p:cBhvr>
                                          <p:rCtr x="0" y="12500"/>
                                        </p:animMotion>
                                      </p:childTnLst>
                                    </p:cTn>
                                  </p:par>
                                  <p:par>
                                    <p:cTn id="176" presetID="10" presetClass="entr" presetSubtype="0" fill="hold" grpId="1" nodeType="withEffect">
                                      <p:stCondLst>
                                        <p:cond delay="850"/>
                                      </p:stCondLst>
                                      <p:childTnLst>
                                        <p:set>
                                          <p:cBhvr>
                                            <p:cTn id="177" dur="1" fill="hold">
                                              <p:stCondLst>
                                                <p:cond delay="0"/>
                                              </p:stCondLst>
                                            </p:cTn>
                                            <p:tgtEl>
                                              <p:spTgt spid="60"/>
                                            </p:tgtEl>
                                            <p:attrNameLst>
                                              <p:attrName>style.visibility</p:attrName>
                                            </p:attrNameLst>
                                          </p:cBhvr>
                                          <p:to>
                                            <p:strVal val="visible"/>
                                          </p:to>
                                        </p:set>
                                        <p:animEffect transition="in" filter="fade">
                                          <p:cBhvr>
                                            <p:cTn id="178" dur="500"/>
                                            <p:tgtEl>
                                              <p:spTgt spid="60"/>
                                            </p:tgtEl>
                                          </p:cBhvr>
                                        </p:animEffect>
                                      </p:childTnLst>
                                    </p:cTn>
                                  </p:par>
                                  <p:par>
                                    <p:cTn id="179" presetID="42" presetClass="path" presetSubtype="0" accel="50000" fill="hold" grpId="0" nodeType="withEffect">
                                      <p:stCondLst>
                                        <p:cond delay="850"/>
                                      </p:stCondLst>
                                      <p:childTnLst>
                                        <p:animMotion origin="layout" path="M 4.16667E-6 -0.25023 L 4.16667E-6 -4.81481E-6 " pathEditMode="relative" rAng="0" ptsTypes="AA">
                                          <p:cBhvr>
                                            <p:cTn id="180" dur="550" fill="hold"/>
                                            <p:tgtEl>
                                              <p:spTgt spid="60"/>
                                            </p:tgtEl>
                                            <p:attrNameLst>
                                              <p:attrName>ppt_x</p:attrName>
                                              <p:attrName>ppt_y</p:attrName>
                                            </p:attrNameLst>
                                          </p:cBhvr>
                                          <p:rCtr x="0" y="12500"/>
                                        </p:animMotion>
                                      </p:childTnLst>
                                    </p:cTn>
                                  </p:par>
                                </p:childTnLst>
                              </p:cTn>
                            </p:par>
                            <p:par>
                              <p:cTn id="181" fill="hold">
                                <p:stCondLst>
                                  <p:cond delay="2150"/>
                                </p:stCondLst>
                                <p:childTnLst>
                                  <p:par>
                                    <p:cTn id="182" presetID="10" presetClass="entr" presetSubtype="0" fill="hold" grpId="0" nodeType="afterEffect">
                                      <p:stCondLst>
                                        <p:cond delay="0"/>
                                      </p:stCondLst>
                                      <p:childTnLst>
                                        <p:set>
                                          <p:cBhvr>
                                            <p:cTn id="183" dur="1" fill="hold">
                                              <p:stCondLst>
                                                <p:cond delay="0"/>
                                              </p:stCondLst>
                                            </p:cTn>
                                            <p:tgtEl>
                                              <p:spTgt spid="61"/>
                                            </p:tgtEl>
                                            <p:attrNameLst>
                                              <p:attrName>style.visibility</p:attrName>
                                            </p:attrNameLst>
                                          </p:cBhvr>
                                          <p:to>
                                            <p:strVal val="visible"/>
                                          </p:to>
                                        </p:set>
                                        <p:animEffect transition="in" filter="fade">
                                          <p:cBhvr>
                                            <p:cTn id="184" dur="1000"/>
                                            <p:tgtEl>
                                              <p:spTgt spid="61"/>
                                            </p:tgtEl>
                                          </p:cBhvr>
                                        </p:animEffect>
                                      </p:childTnLst>
                                    </p:cTn>
                                  </p:par>
                                  <p:par>
                                    <p:cTn id="185" presetID="63" presetClass="path" presetSubtype="0" accel="50000" decel="50000" fill="hold" grpId="1" nodeType="withEffect">
                                      <p:stCondLst>
                                        <p:cond delay="0"/>
                                      </p:stCondLst>
                                      <p:childTnLst>
                                        <p:animMotion origin="layout" path="M -0.0816 2.51794E-6 L 5.55556E-7 2.51794E-6 " pathEditMode="relative" rAng="0" ptsTypes="AA">
                                          <p:cBhvr>
                                            <p:cTn id="186" dur="1000" fill="hold"/>
                                            <p:tgtEl>
                                              <p:spTgt spid="61"/>
                                            </p:tgtEl>
                                            <p:attrNameLst>
                                              <p:attrName>ppt_x</p:attrName>
                                              <p:attrName>ppt_y</p:attrName>
                                            </p:attrNameLst>
                                          </p:cBhvr>
                                          <p:rCtr x="4080" y="0"/>
                                        </p:animMotion>
                                      </p:childTnLst>
                                    </p:cTn>
                                  </p:par>
                                </p:childTnLst>
                              </p:cTn>
                            </p:par>
                            <p:par>
                              <p:cTn id="187" fill="hold">
                                <p:stCondLst>
                                  <p:cond delay="3150"/>
                                </p:stCondLst>
                                <p:childTnLst>
                                  <p:par>
                                    <p:cTn id="188" presetID="53" presetClass="entr" presetSubtype="16"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 calcmode="lin" valueType="num">
                                          <p:cBhvr>
                                            <p:cTn id="190" dur="750" fill="hold"/>
                                            <p:tgtEl>
                                              <p:spTgt spid="56"/>
                                            </p:tgtEl>
                                            <p:attrNameLst>
                                              <p:attrName>ppt_w</p:attrName>
                                            </p:attrNameLst>
                                          </p:cBhvr>
                                          <p:tavLst>
                                            <p:tav tm="0">
                                              <p:val>
                                                <p:fltVal val="0"/>
                                              </p:val>
                                            </p:tav>
                                            <p:tav tm="100000">
                                              <p:val>
                                                <p:strVal val="#ppt_w"/>
                                              </p:val>
                                            </p:tav>
                                          </p:tavLst>
                                        </p:anim>
                                        <p:anim calcmode="lin" valueType="num">
                                          <p:cBhvr>
                                            <p:cTn id="191" dur="750" fill="hold"/>
                                            <p:tgtEl>
                                              <p:spTgt spid="56"/>
                                            </p:tgtEl>
                                            <p:attrNameLst>
                                              <p:attrName>ppt_h</p:attrName>
                                            </p:attrNameLst>
                                          </p:cBhvr>
                                          <p:tavLst>
                                            <p:tav tm="0">
                                              <p:val>
                                                <p:fltVal val="0"/>
                                              </p:val>
                                            </p:tav>
                                            <p:tav tm="100000">
                                              <p:val>
                                                <p:strVal val="#ppt_h"/>
                                              </p:val>
                                            </p:tav>
                                          </p:tavLst>
                                        </p:anim>
                                        <p:animEffect transition="in" filter="fade">
                                          <p:cBhvr>
                                            <p:cTn id="192" dur="750"/>
                                            <p:tgtEl>
                                              <p:spTgt spid="56"/>
                                            </p:tgtEl>
                                          </p:cBhvr>
                                        </p:animEffect>
                                      </p:childTnLst>
                                    </p:cTn>
                                  </p:par>
                                </p:childTnLst>
                              </p:cTn>
                            </p:par>
                            <p:par>
                              <p:cTn id="193" fill="hold">
                                <p:stCondLst>
                                  <p:cond delay="3900"/>
                                </p:stCondLst>
                                <p:childTnLst>
                                  <p:par>
                                    <p:cTn id="194" presetID="53" presetClass="entr" presetSubtype="16" fill="hold" grpId="0" nodeType="afterEffect">
                                      <p:stCondLst>
                                        <p:cond delay="0"/>
                                      </p:stCondLst>
                                      <p:childTnLst>
                                        <p:set>
                                          <p:cBhvr>
                                            <p:cTn id="195" dur="1" fill="hold">
                                              <p:stCondLst>
                                                <p:cond delay="0"/>
                                              </p:stCondLst>
                                            </p:cTn>
                                            <p:tgtEl>
                                              <p:spTgt spid="66"/>
                                            </p:tgtEl>
                                            <p:attrNameLst>
                                              <p:attrName>style.visibility</p:attrName>
                                            </p:attrNameLst>
                                          </p:cBhvr>
                                          <p:to>
                                            <p:strVal val="visible"/>
                                          </p:to>
                                        </p:set>
                                        <p:anim calcmode="lin" valueType="num">
                                          <p:cBhvr>
                                            <p:cTn id="196" dur="750" fill="hold"/>
                                            <p:tgtEl>
                                              <p:spTgt spid="66"/>
                                            </p:tgtEl>
                                            <p:attrNameLst>
                                              <p:attrName>ppt_w</p:attrName>
                                            </p:attrNameLst>
                                          </p:cBhvr>
                                          <p:tavLst>
                                            <p:tav tm="0">
                                              <p:val>
                                                <p:fltVal val="0"/>
                                              </p:val>
                                            </p:tav>
                                            <p:tav tm="100000">
                                              <p:val>
                                                <p:strVal val="#ppt_w"/>
                                              </p:val>
                                            </p:tav>
                                          </p:tavLst>
                                        </p:anim>
                                        <p:anim calcmode="lin" valueType="num">
                                          <p:cBhvr>
                                            <p:cTn id="197" dur="750" fill="hold"/>
                                            <p:tgtEl>
                                              <p:spTgt spid="66"/>
                                            </p:tgtEl>
                                            <p:attrNameLst>
                                              <p:attrName>ppt_h</p:attrName>
                                            </p:attrNameLst>
                                          </p:cBhvr>
                                          <p:tavLst>
                                            <p:tav tm="0">
                                              <p:val>
                                                <p:fltVal val="0"/>
                                              </p:val>
                                            </p:tav>
                                            <p:tav tm="100000">
                                              <p:val>
                                                <p:strVal val="#ppt_h"/>
                                              </p:val>
                                            </p:tav>
                                          </p:tavLst>
                                        </p:anim>
                                        <p:animEffect transition="in" filter="fade">
                                          <p:cBhvr>
                                            <p:cTn id="198"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33" grpId="0" animBg="1"/>
          <p:bldP spid="33" grpId="1" animBg="1"/>
          <p:bldP spid="37" grpId="0" animBg="1"/>
          <p:bldP spid="37" grpId="1" animBg="1"/>
          <p:bldP spid="43" grpId="0" animBg="1"/>
          <p:bldP spid="43" grpId="1" animBg="1"/>
          <p:bldP spid="43" grpId="2" animBg="1"/>
          <p:bldP spid="45" grpId="0" animBg="1"/>
          <p:bldP spid="45" grpId="1" animBg="1"/>
          <p:bldP spid="45" grpId="2" animBg="1"/>
          <p:bldP spid="65" grpId="0" animBg="1"/>
          <p:bldP spid="68" grpId="0" animBg="1"/>
          <p:bldP spid="66" grpId="0" animBg="1"/>
          <p:bldP spid="56" grpId="0" animBg="1"/>
          <p:bldP spid="46" grpId="0" animBg="1"/>
          <p:bldP spid="46" grpId="1" animBg="1"/>
          <p:bldP spid="57" grpId="0" animBg="1"/>
          <p:bldP spid="57" grpId="1" animBg="1"/>
          <p:bldP spid="58" grpId="0" animBg="1"/>
          <p:bldP spid="58" grpId="1" animBg="1"/>
          <p:bldP spid="59" grpId="0" animBg="1"/>
          <p:bldP spid="59" grpId="1" animBg="1"/>
          <p:bldP spid="60" grpId="0" animBg="1"/>
          <p:bldP spid="60" grpId="1" animBg="1"/>
          <p:bldP spid="61" grpId="0"/>
          <p:bldP spid="61"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Elevate</a:t>
            </a:r>
            <a:endParaRPr lang="en-US" dirty="0"/>
          </a:p>
        </p:txBody>
      </p:sp>
      <p:graphicFrame>
        <p:nvGraphicFramePr>
          <p:cNvPr id="8" name="Content Placeholder 7"/>
          <p:cNvGraphicFramePr>
            <a:graphicFrameLocks noGrp="1"/>
          </p:cNvGraphicFramePr>
          <p:nvPr>
            <p:ph sz="quarter" idx="19"/>
            <p:extLst>
              <p:ext uri="{D42A27DB-BD31-4B8C-83A1-F6EECF244321}">
                <p14:modId xmlns:p14="http://schemas.microsoft.com/office/powerpoint/2010/main" val="3660387907"/>
              </p:ext>
            </p:extLst>
          </p:nvPr>
        </p:nvGraphicFramePr>
        <p:xfrm>
          <a:off x="228600" y="1541463"/>
          <a:ext cx="8275320" cy="4668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859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 name="Rectangle 187"/>
          <p:cNvSpPr/>
          <p:nvPr/>
        </p:nvSpPr>
        <p:spPr>
          <a:xfrm>
            <a:off x="274321" y="4160521"/>
            <a:ext cx="8496300" cy="27431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000" b="1" dirty="0">
              <a:solidFill>
                <a:schemeClr val="tx1"/>
              </a:solidFill>
              <a:latin typeface="Arial" pitchFamily="34" charset="0"/>
              <a:cs typeface="Arial" pitchFamily="34" charset="0"/>
            </a:endParaRPr>
          </a:p>
        </p:txBody>
      </p:sp>
      <p:sp>
        <p:nvSpPr>
          <p:cNvPr id="186" name="Rectangle 185"/>
          <p:cNvSpPr/>
          <p:nvPr/>
        </p:nvSpPr>
        <p:spPr>
          <a:xfrm>
            <a:off x="274321" y="3643629"/>
            <a:ext cx="8496300" cy="47117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000" b="1" dirty="0">
              <a:solidFill>
                <a:schemeClr val="tx1"/>
              </a:solidFill>
              <a:latin typeface="Arial" pitchFamily="34" charset="0"/>
              <a:cs typeface="Arial" pitchFamily="34" charset="0"/>
            </a:endParaRPr>
          </a:p>
        </p:txBody>
      </p:sp>
      <p:sp>
        <p:nvSpPr>
          <p:cNvPr id="187" name="Rectangle 61"/>
          <p:cNvSpPr>
            <a:spLocks noChangeArrowheads="1"/>
          </p:cNvSpPr>
          <p:nvPr/>
        </p:nvSpPr>
        <p:spPr bwMode="auto">
          <a:xfrm rot="-5400000">
            <a:off x="181611" y="3736339"/>
            <a:ext cx="471170" cy="285750"/>
          </a:xfrm>
          <a:prstGeom prst="rect">
            <a:avLst/>
          </a:prstGeom>
          <a:solidFill>
            <a:srgbClr val="00B050"/>
          </a:solidFill>
          <a:ln w="9525">
            <a:noFill/>
            <a:miter lim="800000"/>
            <a:headEnd/>
            <a:tailEnd/>
          </a:ln>
        </p:spPr>
        <p:txBody>
          <a:bodyPr wrap="none" anchor="ctr"/>
          <a:lstStyle/>
          <a:p>
            <a:pPr algn="ctr"/>
            <a:r>
              <a:rPr lang="en-GB" sz="1000" dirty="0" smtClean="0">
                <a:solidFill>
                  <a:schemeClr val="bg1"/>
                </a:solidFill>
              </a:rPr>
              <a:t>Quality</a:t>
            </a:r>
            <a:endParaRPr lang="en-GB" sz="1000" dirty="0">
              <a:solidFill>
                <a:schemeClr val="bg1"/>
              </a:solidFill>
            </a:endParaRPr>
          </a:p>
        </p:txBody>
      </p:sp>
      <p:sp>
        <p:nvSpPr>
          <p:cNvPr id="177" name="Rectangle 176"/>
          <p:cNvSpPr/>
          <p:nvPr/>
        </p:nvSpPr>
        <p:spPr>
          <a:xfrm>
            <a:off x="274321" y="2609851"/>
            <a:ext cx="8496300" cy="97535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000" b="1" dirty="0">
              <a:solidFill>
                <a:schemeClr val="tx1"/>
              </a:solidFill>
              <a:latin typeface="Arial" pitchFamily="34" charset="0"/>
              <a:cs typeface="Arial" pitchFamily="34" charset="0"/>
            </a:endParaRPr>
          </a:p>
        </p:txBody>
      </p:sp>
      <p:sp>
        <p:nvSpPr>
          <p:cNvPr id="22" name="Rectangle 21"/>
          <p:cNvSpPr/>
          <p:nvPr/>
        </p:nvSpPr>
        <p:spPr>
          <a:xfrm>
            <a:off x="560071" y="1326561"/>
            <a:ext cx="8210550" cy="126424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000" b="1" dirty="0">
              <a:solidFill>
                <a:schemeClr val="tx1"/>
              </a:solidFill>
              <a:latin typeface="Arial" pitchFamily="34" charset="0"/>
              <a:cs typeface="Arial"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21823339"/>
              </p:ext>
            </p:extLst>
          </p:nvPr>
        </p:nvGraphicFramePr>
        <p:xfrm>
          <a:off x="1005839" y="871537"/>
          <a:ext cx="7826290" cy="3575111"/>
        </p:xfrm>
        <a:graphic>
          <a:graphicData uri="http://schemas.openxmlformats.org/drawingml/2006/table">
            <a:tbl>
              <a:tblPr firstRow="1" bandRow="1">
                <a:tableStyleId>{5C22544A-7EE6-4342-B048-85BDC9FD1C3A}</a:tableStyleId>
              </a:tblPr>
              <a:tblGrid>
                <a:gridCol w="803282"/>
                <a:gridCol w="1015330"/>
                <a:gridCol w="991848"/>
                <a:gridCol w="29000"/>
                <a:gridCol w="997366"/>
                <a:gridCol w="997366"/>
                <a:gridCol w="997366"/>
                <a:gridCol w="935001"/>
                <a:gridCol w="1059731"/>
              </a:tblGrid>
              <a:tr h="211686">
                <a:tc gridSpan="3">
                  <a:txBody>
                    <a:bodyPr/>
                    <a:lstStyle/>
                    <a:p>
                      <a:pPr algn="ctr"/>
                      <a:r>
                        <a:rPr lang="en-GB" sz="1050" b="1" dirty="0" smtClean="0">
                          <a:solidFill>
                            <a:schemeClr val="bg1"/>
                          </a:solidFill>
                          <a:latin typeface="Arial" pitchFamily="34" charset="0"/>
                          <a:ea typeface="Verdana" pitchFamily="34" charset="0"/>
                          <a:cs typeface="Arial" pitchFamily="34" charset="0"/>
                        </a:rPr>
                        <a:t>2012</a:t>
                      </a:r>
                      <a:endParaRPr lang="en-GB" sz="1000" b="1" dirty="0" smtClean="0">
                        <a:solidFill>
                          <a:schemeClr val="bg1"/>
                        </a:solidFill>
                        <a:latin typeface="Arial" pitchFamily="34" charset="0"/>
                        <a:ea typeface="Verdana" pitchFamily="34" charset="0"/>
                        <a:cs typeface="Arial" pitchFamily="34" charset="0"/>
                      </a:endParaRPr>
                    </a:p>
                  </a:txBody>
                  <a:tcPr marL="3600" marR="3600" marT="3600" marB="3600" anchor="b">
                    <a:lnL w="12700" cmpd="sng">
                      <a:noFill/>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93124E"/>
                    </a:solidFill>
                  </a:tcPr>
                </a:tc>
                <a:tc hMerge="1">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bg1"/>
                          </a:solidFill>
                          <a:latin typeface="Arial" pitchFamily="34" charset="0"/>
                          <a:ea typeface="Verdana" pitchFamily="34" charset="0"/>
                          <a:cs typeface="Arial" pitchFamily="34" charset="0"/>
                        </a:rPr>
                        <a:t>2013</a:t>
                      </a:r>
                    </a:p>
                  </a:txBody>
                  <a:tcPr marL="3600" marR="3600" marT="3600" marB="3600" anchor="b">
                    <a:lnL w="12700" cmpd="sng">
                      <a:noFill/>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hMerge="1">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GB" sz="1000" b="1" dirty="0" smtClean="0">
                        <a:solidFill>
                          <a:schemeClr val="bg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hMerge="1">
                  <a:txBody>
                    <a:bodyPr/>
                    <a:lstStyle/>
                    <a:p>
                      <a:pPr algn="ctr"/>
                      <a:endParaRPr lang="en-GB" sz="1000" b="1" dirty="0" smtClean="0">
                        <a:solidFill>
                          <a:schemeClr val="bg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hMerge="1">
                  <a:txBody>
                    <a:bodyPr/>
                    <a:lstStyle/>
                    <a:p>
                      <a:pPr algn="ctr"/>
                      <a:endParaRPr lang="en-GB" sz="1000" b="1" dirty="0" smtClean="0">
                        <a:solidFill>
                          <a:schemeClr val="bg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pPr algn="ctr"/>
                      <a:r>
                        <a:rPr lang="en-GB" sz="1000" b="1" dirty="0" smtClean="0">
                          <a:solidFill>
                            <a:schemeClr val="bg1"/>
                          </a:solidFill>
                          <a:latin typeface="Arial" pitchFamily="34" charset="0"/>
                          <a:ea typeface="Verdana" pitchFamily="34" charset="0"/>
                          <a:cs typeface="Arial" pitchFamily="34" charset="0"/>
                        </a:rPr>
                        <a:t>2014</a:t>
                      </a: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r>
              <a:tr h="147792">
                <a:tc>
                  <a:txBody>
                    <a:bodyPr/>
                    <a:lstStyle/>
                    <a:p>
                      <a:pPr algn="ctr"/>
                      <a:r>
                        <a:rPr lang="en-GB" sz="1000" b="0" dirty="0" smtClean="0">
                          <a:solidFill>
                            <a:schemeClr val="tx1"/>
                          </a:solidFill>
                          <a:latin typeface="Arial" pitchFamily="34" charset="0"/>
                          <a:ea typeface="Verdana" pitchFamily="34" charset="0"/>
                          <a:cs typeface="Arial" pitchFamily="34" charset="0"/>
                        </a:rPr>
                        <a:t>Jan-Jun</a:t>
                      </a: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12700" cmpd="sng">
                      <a:noFill/>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itchFamily="34" charset="0"/>
                          <a:ea typeface="Verdana" pitchFamily="34" charset="0"/>
                          <a:cs typeface="Arial" pitchFamily="34" charset="0"/>
                        </a:rPr>
                        <a:t>Jul-Sep</a:t>
                      </a: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gridSpan="2">
                  <a:txBody>
                    <a:bodyPr/>
                    <a:lstStyle/>
                    <a:p>
                      <a:pPr algn="ctr"/>
                      <a:r>
                        <a:rPr lang="en-GB" sz="1000" b="0" dirty="0" smtClean="0">
                          <a:solidFill>
                            <a:schemeClr val="tx1"/>
                          </a:solidFill>
                          <a:latin typeface="Arial" pitchFamily="34" charset="0"/>
                          <a:ea typeface="Verdana" pitchFamily="34" charset="0"/>
                          <a:cs typeface="Arial" pitchFamily="34" charset="0"/>
                        </a:rPr>
                        <a:t>Oct-Dec</a:t>
                      </a: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itchFamily="34" charset="0"/>
                          <a:ea typeface="Verdana" pitchFamily="34" charset="0"/>
                          <a:cs typeface="Arial" pitchFamily="34" charset="0"/>
                        </a:rPr>
                        <a:t>Jan-Mar</a:t>
                      </a: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000" b="0" dirty="0" smtClean="0">
                          <a:solidFill>
                            <a:schemeClr val="tx1"/>
                          </a:solidFill>
                          <a:latin typeface="Arial" pitchFamily="34" charset="0"/>
                          <a:ea typeface="Verdana" pitchFamily="34" charset="0"/>
                          <a:cs typeface="Arial" pitchFamily="34" charset="0"/>
                        </a:rPr>
                        <a:t>Apr-Jun</a:t>
                      </a: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itchFamily="34" charset="0"/>
                          <a:ea typeface="Verdana" pitchFamily="34" charset="0"/>
                          <a:cs typeface="Arial" pitchFamily="34" charset="0"/>
                        </a:rPr>
                        <a:t>Jul-Sep</a:t>
                      </a: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000" b="0" dirty="0" smtClean="0">
                          <a:solidFill>
                            <a:schemeClr val="tx1"/>
                          </a:solidFill>
                          <a:latin typeface="Arial" pitchFamily="34" charset="0"/>
                          <a:ea typeface="Verdana" pitchFamily="34" charset="0"/>
                          <a:cs typeface="Arial" pitchFamily="34" charset="0"/>
                        </a:rPr>
                        <a:t>Oct-Dec</a:t>
                      </a: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3203825">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gridSpan="2">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hMerge="1">
                  <a:txBody>
                    <a:bodyPr/>
                    <a:lstStyle/>
                    <a:p>
                      <a:endParaRPr lang="en-US"/>
                    </a:p>
                  </a:txBody>
                  <a:tcPr/>
                </a:tc>
                <a:tc>
                  <a:txBody>
                    <a:bodyPr/>
                    <a:lstStyle/>
                    <a:p>
                      <a:pPr algn="ctr"/>
                      <a:r>
                        <a:rPr lang="en-GB" sz="1000" b="0" dirty="0" smtClean="0">
                          <a:solidFill>
                            <a:schemeClr val="tx1"/>
                          </a:solidFill>
                          <a:latin typeface="Arial" pitchFamily="34" charset="0"/>
                          <a:ea typeface="Verdana" pitchFamily="34" charset="0"/>
                          <a:cs typeface="Arial" pitchFamily="34" charset="0"/>
                        </a:rPr>
                        <a:t>, </a:t>
                      </a: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r>
            </a:tbl>
          </a:graphicData>
        </a:graphic>
      </p:graphicFrame>
      <p:sp>
        <p:nvSpPr>
          <p:cNvPr id="9283" name="Title 1"/>
          <p:cNvSpPr>
            <a:spLocks noGrp="1"/>
          </p:cNvSpPr>
          <p:nvPr>
            <p:ph type="title"/>
          </p:nvPr>
        </p:nvSpPr>
        <p:spPr>
          <a:xfrm>
            <a:off x="137159" y="77787"/>
            <a:ext cx="4713703" cy="608013"/>
          </a:xfrm>
        </p:spPr>
        <p:txBody>
          <a:bodyPr>
            <a:normAutofit/>
          </a:bodyPr>
          <a:lstStyle/>
          <a:p>
            <a:pPr eaLnBrk="1" hangingPunct="1"/>
            <a:r>
              <a:rPr lang="en-GB" sz="2800" dirty="0" err="1" smtClean="0">
                <a:cs typeface="Arial" charset="0"/>
              </a:rPr>
              <a:t>Ellucian</a:t>
            </a:r>
            <a:r>
              <a:rPr lang="en-GB" sz="2800" dirty="0" smtClean="0">
                <a:cs typeface="Arial" charset="0"/>
              </a:rPr>
              <a:t> Roadmap Legend </a:t>
            </a:r>
            <a:endParaRPr lang="en-GB" sz="2800" b="1" dirty="0" smtClean="0">
              <a:cs typeface="Arial" charset="0"/>
            </a:endParaRPr>
          </a:p>
        </p:txBody>
      </p:sp>
      <p:sp>
        <p:nvSpPr>
          <p:cNvPr id="25" name="Rectangle 24"/>
          <p:cNvSpPr/>
          <p:nvPr/>
        </p:nvSpPr>
        <p:spPr>
          <a:xfrm>
            <a:off x="290513" y="4860606"/>
            <a:ext cx="8496300" cy="1357313"/>
          </a:xfrm>
          <a:prstGeom prst="rect">
            <a:avLst/>
          </a:prstGeom>
          <a:solidFill>
            <a:srgbClr val="DEE1C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000" b="1" dirty="0">
              <a:solidFill>
                <a:schemeClr val="tx1"/>
              </a:solidFill>
              <a:latin typeface="Arial" pitchFamily="34" charset="0"/>
              <a:cs typeface="Arial" pitchFamily="34" charset="0"/>
            </a:endParaRPr>
          </a:p>
        </p:txBody>
      </p:sp>
      <p:sp>
        <p:nvSpPr>
          <p:cNvPr id="9288" name="Rectangle 61"/>
          <p:cNvSpPr>
            <a:spLocks noChangeArrowheads="1"/>
          </p:cNvSpPr>
          <p:nvPr/>
        </p:nvSpPr>
        <p:spPr bwMode="auto">
          <a:xfrm rot="-5400000">
            <a:off x="-225810" y="1804920"/>
            <a:ext cx="1286012" cy="285750"/>
          </a:xfrm>
          <a:prstGeom prst="rect">
            <a:avLst/>
          </a:prstGeom>
          <a:solidFill>
            <a:srgbClr val="0070C0"/>
          </a:solidFill>
          <a:ln w="9525">
            <a:noFill/>
            <a:miter lim="800000"/>
            <a:headEnd/>
            <a:tailEnd/>
          </a:ln>
        </p:spPr>
        <p:txBody>
          <a:bodyPr wrap="none" anchor="ctr"/>
          <a:lstStyle/>
          <a:p>
            <a:pPr algn="ctr"/>
            <a:r>
              <a:rPr lang="en-GB" sz="1000" dirty="0" smtClean="0">
                <a:solidFill>
                  <a:schemeClr val="bg1"/>
                </a:solidFill>
              </a:rPr>
              <a:t>Features</a:t>
            </a:r>
            <a:endParaRPr lang="en-GB" sz="1000" dirty="0">
              <a:solidFill>
                <a:schemeClr val="bg1"/>
              </a:solidFill>
            </a:endParaRPr>
          </a:p>
        </p:txBody>
      </p:sp>
      <p:sp>
        <p:nvSpPr>
          <p:cNvPr id="9291" name="Rectangle 82"/>
          <p:cNvSpPr>
            <a:spLocks noChangeArrowheads="1"/>
          </p:cNvSpPr>
          <p:nvPr/>
        </p:nvSpPr>
        <p:spPr bwMode="auto">
          <a:xfrm rot="-5400000">
            <a:off x="-261461" y="5396388"/>
            <a:ext cx="1357313" cy="285750"/>
          </a:xfrm>
          <a:prstGeom prst="rect">
            <a:avLst/>
          </a:prstGeom>
          <a:solidFill>
            <a:schemeClr val="tx1"/>
          </a:solidFill>
          <a:ln w="9525">
            <a:noFill/>
            <a:miter lim="800000"/>
            <a:headEnd/>
            <a:tailEnd/>
          </a:ln>
        </p:spPr>
        <p:txBody>
          <a:bodyPr wrap="none" anchor="ctr"/>
          <a:lstStyle/>
          <a:p>
            <a:pPr algn="ctr"/>
            <a:r>
              <a:rPr lang="en-GB" sz="1000" dirty="0" smtClean="0">
                <a:solidFill>
                  <a:schemeClr val="bg1"/>
                </a:solidFill>
              </a:rPr>
              <a:t>Preview/Theme</a:t>
            </a:r>
            <a:endParaRPr lang="en-GB" sz="1000" dirty="0">
              <a:solidFill>
                <a:schemeClr val="bg1"/>
              </a:solidFill>
            </a:endParaRPr>
          </a:p>
        </p:txBody>
      </p:sp>
      <p:sp>
        <p:nvSpPr>
          <p:cNvPr id="105" name="Rectangle 104"/>
          <p:cNvSpPr/>
          <p:nvPr/>
        </p:nvSpPr>
        <p:spPr>
          <a:xfrm>
            <a:off x="856933" y="5069203"/>
            <a:ext cx="1854518" cy="107156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lstStyle/>
          <a:p>
            <a:pPr>
              <a:defRPr/>
            </a:pPr>
            <a:endParaRPr lang="en-GB" sz="800" b="1" dirty="0">
              <a:solidFill>
                <a:schemeClr val="tx1"/>
              </a:solidFill>
              <a:latin typeface="Arial" pitchFamily="34" charset="0"/>
              <a:cs typeface="Arial" pitchFamily="34" charset="0"/>
            </a:endParaRPr>
          </a:p>
        </p:txBody>
      </p:sp>
      <p:sp>
        <p:nvSpPr>
          <p:cNvPr id="178" name="Rectangle 61"/>
          <p:cNvSpPr>
            <a:spLocks noChangeArrowheads="1"/>
          </p:cNvSpPr>
          <p:nvPr/>
        </p:nvSpPr>
        <p:spPr bwMode="auto">
          <a:xfrm rot="-5400000">
            <a:off x="-66582" y="2954700"/>
            <a:ext cx="975448" cy="285750"/>
          </a:xfrm>
          <a:prstGeom prst="rect">
            <a:avLst/>
          </a:prstGeom>
          <a:solidFill>
            <a:srgbClr val="7030A0"/>
          </a:solidFill>
          <a:ln w="9525">
            <a:noFill/>
            <a:miter lim="800000"/>
            <a:headEnd/>
            <a:tailEnd/>
          </a:ln>
        </p:spPr>
        <p:txBody>
          <a:bodyPr wrap="none" anchor="ctr"/>
          <a:lstStyle/>
          <a:p>
            <a:pPr algn="ctr"/>
            <a:r>
              <a:rPr lang="en-GB" sz="1000" dirty="0" smtClean="0">
                <a:solidFill>
                  <a:schemeClr val="bg1"/>
                </a:solidFill>
              </a:rPr>
              <a:t>Technology</a:t>
            </a:r>
            <a:endParaRPr lang="en-GB" sz="1000" dirty="0">
              <a:solidFill>
                <a:schemeClr val="bg1"/>
              </a:solidFill>
            </a:endParaRPr>
          </a:p>
        </p:txBody>
      </p:sp>
      <p:sp>
        <p:nvSpPr>
          <p:cNvPr id="189" name="Rectangle 81"/>
          <p:cNvSpPr>
            <a:spLocks noChangeArrowheads="1"/>
          </p:cNvSpPr>
          <p:nvPr/>
        </p:nvSpPr>
        <p:spPr bwMode="auto">
          <a:xfrm rot="-5400000">
            <a:off x="280036" y="4154805"/>
            <a:ext cx="274319" cy="285750"/>
          </a:xfrm>
          <a:prstGeom prst="rect">
            <a:avLst/>
          </a:prstGeom>
          <a:solidFill>
            <a:srgbClr val="D2A000"/>
          </a:solidFill>
          <a:ln w="9525">
            <a:noFill/>
            <a:miter lim="800000"/>
            <a:headEnd/>
            <a:tailEnd/>
          </a:ln>
        </p:spPr>
        <p:txBody>
          <a:bodyPr wrap="none" anchor="ctr"/>
          <a:lstStyle/>
          <a:p>
            <a:pPr algn="ctr"/>
            <a:r>
              <a:rPr lang="en-GB" sz="1000" dirty="0" smtClean="0">
                <a:solidFill>
                  <a:schemeClr val="bg1"/>
                </a:solidFill>
              </a:rPr>
              <a:t>APIs</a:t>
            </a:r>
            <a:endParaRPr lang="en-GB" sz="1000" dirty="0">
              <a:solidFill>
                <a:schemeClr val="bg1"/>
              </a:solidFill>
            </a:endParaRPr>
          </a:p>
        </p:txBody>
      </p:sp>
      <p:cxnSp>
        <p:nvCxnSpPr>
          <p:cNvPr id="88" name="Straight Connector 87"/>
          <p:cNvCxnSpPr/>
          <p:nvPr/>
        </p:nvCxnSpPr>
        <p:spPr>
          <a:xfrm>
            <a:off x="5349240" y="555943"/>
            <a:ext cx="487363" cy="1587"/>
          </a:xfrm>
          <a:prstGeom prst="line">
            <a:avLst/>
          </a:prstGeom>
          <a:ln w="38100">
            <a:solidFill>
              <a:srgbClr val="36AC4A"/>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202660" y="555943"/>
            <a:ext cx="487362" cy="1587"/>
          </a:xfrm>
          <a:prstGeom prst="line">
            <a:avLst/>
          </a:prstGeom>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982440" y="557530"/>
            <a:ext cx="460375" cy="1588"/>
          </a:xfrm>
          <a:prstGeom prst="line">
            <a:avLst/>
          </a:prstGeom>
          <a:ln w="381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95" name="TextBox 167"/>
          <p:cNvSpPr txBox="1">
            <a:spLocks noChangeArrowheads="1"/>
          </p:cNvSpPr>
          <p:nvPr/>
        </p:nvSpPr>
        <p:spPr bwMode="auto">
          <a:xfrm>
            <a:off x="5464492" y="335231"/>
            <a:ext cx="433388" cy="169277"/>
          </a:xfrm>
          <a:prstGeom prst="rect">
            <a:avLst/>
          </a:prstGeom>
          <a:noFill/>
          <a:ln w="9525">
            <a:noFill/>
            <a:miter lim="800000"/>
            <a:headEnd/>
            <a:tailEnd/>
          </a:ln>
        </p:spPr>
        <p:txBody>
          <a:bodyPr wrap="square" lIns="0" tIns="0" rIns="0" bIns="0" anchor="b">
            <a:spAutoFit/>
          </a:bodyPr>
          <a:lstStyle/>
          <a:p>
            <a:r>
              <a:rPr lang="en-GB" sz="1100" b="1" dirty="0" smtClean="0"/>
              <a:t>80%</a:t>
            </a:r>
            <a:endParaRPr lang="en-GB" sz="1100" b="1" dirty="0"/>
          </a:p>
        </p:txBody>
      </p:sp>
      <p:sp>
        <p:nvSpPr>
          <p:cNvPr id="96" name="TextBox 167"/>
          <p:cNvSpPr txBox="1">
            <a:spLocks noChangeArrowheads="1"/>
          </p:cNvSpPr>
          <p:nvPr/>
        </p:nvSpPr>
        <p:spPr bwMode="auto">
          <a:xfrm>
            <a:off x="6309360" y="321628"/>
            <a:ext cx="433388" cy="169277"/>
          </a:xfrm>
          <a:prstGeom prst="rect">
            <a:avLst/>
          </a:prstGeom>
          <a:noFill/>
          <a:ln w="9525">
            <a:noFill/>
            <a:miter lim="800000"/>
            <a:headEnd/>
            <a:tailEnd/>
          </a:ln>
        </p:spPr>
        <p:txBody>
          <a:bodyPr wrap="square" lIns="0" tIns="0" rIns="0" bIns="0" anchor="b">
            <a:spAutoFit/>
          </a:bodyPr>
          <a:lstStyle/>
          <a:p>
            <a:r>
              <a:rPr lang="en-GB" sz="1100" b="1" dirty="0" smtClean="0"/>
              <a:t>65%</a:t>
            </a:r>
            <a:endParaRPr lang="en-GB" sz="1100" b="1" dirty="0"/>
          </a:p>
        </p:txBody>
      </p:sp>
      <p:sp>
        <p:nvSpPr>
          <p:cNvPr id="97" name="TextBox 167"/>
          <p:cNvSpPr txBox="1">
            <a:spLocks noChangeArrowheads="1"/>
          </p:cNvSpPr>
          <p:nvPr/>
        </p:nvSpPr>
        <p:spPr bwMode="auto">
          <a:xfrm>
            <a:off x="7110412" y="321628"/>
            <a:ext cx="433388" cy="169277"/>
          </a:xfrm>
          <a:prstGeom prst="rect">
            <a:avLst/>
          </a:prstGeom>
          <a:noFill/>
          <a:ln w="9525">
            <a:noFill/>
            <a:miter lim="800000"/>
            <a:headEnd/>
            <a:tailEnd/>
          </a:ln>
        </p:spPr>
        <p:txBody>
          <a:bodyPr wrap="square" lIns="0" tIns="0" rIns="0" bIns="0" anchor="b">
            <a:spAutoFit/>
          </a:bodyPr>
          <a:lstStyle/>
          <a:p>
            <a:r>
              <a:rPr lang="en-GB" sz="1100" b="1" dirty="0" smtClean="0"/>
              <a:t>50%</a:t>
            </a:r>
            <a:endParaRPr lang="en-GB" sz="1100" b="1" dirty="0"/>
          </a:p>
        </p:txBody>
      </p:sp>
      <p:cxnSp>
        <p:nvCxnSpPr>
          <p:cNvPr id="102" name="Straight Connector 101"/>
          <p:cNvCxnSpPr/>
          <p:nvPr/>
        </p:nvCxnSpPr>
        <p:spPr>
          <a:xfrm>
            <a:off x="7973060" y="557530"/>
            <a:ext cx="460375" cy="1588"/>
          </a:xfrm>
          <a:prstGeom prst="line">
            <a:avLst/>
          </a:prstGeom>
          <a:ln w="381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4" name="TextBox 167"/>
          <p:cNvSpPr txBox="1">
            <a:spLocks noChangeArrowheads="1"/>
          </p:cNvSpPr>
          <p:nvPr/>
        </p:nvSpPr>
        <p:spPr bwMode="auto">
          <a:xfrm>
            <a:off x="7713984" y="321628"/>
            <a:ext cx="789936" cy="169277"/>
          </a:xfrm>
          <a:prstGeom prst="rect">
            <a:avLst/>
          </a:prstGeom>
          <a:noFill/>
          <a:ln w="9525">
            <a:noFill/>
            <a:miter lim="800000"/>
            <a:headEnd/>
            <a:tailEnd/>
          </a:ln>
        </p:spPr>
        <p:txBody>
          <a:bodyPr wrap="square" lIns="0" tIns="0" rIns="0" bIns="0" anchor="b">
            <a:spAutoFit/>
          </a:bodyPr>
          <a:lstStyle/>
          <a:p>
            <a:r>
              <a:rPr lang="en-GB" sz="1100" b="1" dirty="0" smtClean="0"/>
              <a:t>Exploring</a:t>
            </a:r>
            <a:endParaRPr lang="en-GB" sz="1100" b="1" dirty="0"/>
          </a:p>
        </p:txBody>
      </p:sp>
      <p:sp>
        <p:nvSpPr>
          <p:cNvPr id="106" name="Rectangle 105"/>
          <p:cNvSpPr/>
          <p:nvPr/>
        </p:nvSpPr>
        <p:spPr>
          <a:xfrm>
            <a:off x="2834640" y="5094921"/>
            <a:ext cx="1854518" cy="107156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lstStyle/>
          <a:p>
            <a:pPr>
              <a:defRPr/>
            </a:pPr>
            <a:endParaRPr lang="en-GB" sz="800" b="1" dirty="0">
              <a:solidFill>
                <a:schemeClr val="tx1"/>
              </a:solidFill>
              <a:latin typeface="Arial" pitchFamily="34" charset="0"/>
              <a:cs typeface="Arial" pitchFamily="34" charset="0"/>
            </a:endParaRPr>
          </a:p>
        </p:txBody>
      </p:sp>
      <p:sp>
        <p:nvSpPr>
          <p:cNvPr id="108" name="TextBox 107"/>
          <p:cNvSpPr txBox="1"/>
          <p:nvPr/>
        </p:nvSpPr>
        <p:spPr>
          <a:xfrm>
            <a:off x="2788920" y="5287451"/>
            <a:ext cx="1977707" cy="415498"/>
          </a:xfrm>
          <a:prstGeom prst="rect">
            <a:avLst/>
          </a:prstGeom>
          <a:noFill/>
        </p:spPr>
        <p:txBody>
          <a:bodyPr wrap="square" rtlCol="0">
            <a:spAutoFit/>
          </a:bodyPr>
          <a:lstStyle/>
          <a:p>
            <a:pPr marL="171450" indent="-171450">
              <a:buFontTx/>
              <a:buChar char="-"/>
            </a:pPr>
            <a:r>
              <a:rPr lang="en-US" sz="1050" dirty="0" smtClean="0"/>
              <a:t>This release is focused on quality</a:t>
            </a:r>
            <a:endParaRPr lang="en-US" sz="1050" dirty="0"/>
          </a:p>
        </p:txBody>
      </p:sp>
      <p:sp>
        <p:nvSpPr>
          <p:cNvPr id="113" name="Rectangle 112"/>
          <p:cNvSpPr/>
          <p:nvPr/>
        </p:nvSpPr>
        <p:spPr>
          <a:xfrm>
            <a:off x="4834573" y="5094921"/>
            <a:ext cx="1854518" cy="107156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lstStyle/>
          <a:p>
            <a:pPr>
              <a:defRPr/>
            </a:pPr>
            <a:endParaRPr lang="en-GB" sz="800" b="1" dirty="0">
              <a:solidFill>
                <a:schemeClr val="tx1"/>
              </a:solidFill>
              <a:latin typeface="Arial" pitchFamily="34" charset="0"/>
              <a:cs typeface="Arial" pitchFamily="34" charset="0"/>
            </a:endParaRPr>
          </a:p>
        </p:txBody>
      </p:sp>
      <p:sp>
        <p:nvSpPr>
          <p:cNvPr id="117" name="Rectangle 116"/>
          <p:cNvSpPr/>
          <p:nvPr/>
        </p:nvSpPr>
        <p:spPr>
          <a:xfrm>
            <a:off x="4834573" y="5096787"/>
            <a:ext cx="1854518" cy="173116"/>
          </a:xfrm>
          <a:prstGeom prst="rect">
            <a:avLst/>
          </a:prstGeom>
          <a:solidFill>
            <a:srgbClr val="0070C0"/>
          </a:solidFill>
          <a:ln w="9525">
            <a:noFill/>
            <a:miter lim="800000"/>
            <a:headEnd/>
            <a:tailEnd/>
          </a:ln>
        </p:spPr>
        <p:txBody>
          <a:bodyPr wrap="none" anchor="ctr"/>
          <a:lstStyle/>
          <a:p>
            <a:pPr algn="ctr"/>
            <a:r>
              <a:rPr lang="en-GB" sz="1000" dirty="0" smtClean="0">
                <a:solidFill>
                  <a:schemeClr val="bg1"/>
                </a:solidFill>
              </a:rPr>
              <a:t>Features</a:t>
            </a:r>
            <a:endParaRPr lang="en-GB" sz="1000" dirty="0">
              <a:solidFill>
                <a:schemeClr val="bg1"/>
              </a:solidFill>
            </a:endParaRPr>
          </a:p>
        </p:txBody>
      </p:sp>
      <p:sp>
        <p:nvSpPr>
          <p:cNvPr id="118" name="TextBox 117"/>
          <p:cNvSpPr txBox="1"/>
          <p:nvPr/>
        </p:nvSpPr>
        <p:spPr>
          <a:xfrm>
            <a:off x="4788853" y="5246210"/>
            <a:ext cx="1977707" cy="415498"/>
          </a:xfrm>
          <a:prstGeom prst="rect">
            <a:avLst/>
          </a:prstGeom>
          <a:noFill/>
        </p:spPr>
        <p:txBody>
          <a:bodyPr wrap="square" rtlCol="0">
            <a:spAutoFit/>
          </a:bodyPr>
          <a:lstStyle/>
          <a:p>
            <a:pPr marL="171450" indent="-171450">
              <a:buFontTx/>
              <a:buChar char="-"/>
            </a:pPr>
            <a:r>
              <a:rPr lang="en-US" sz="1050" dirty="0" smtClean="0"/>
              <a:t>This release is focused on features and functions</a:t>
            </a:r>
            <a:endParaRPr lang="en-US" sz="1050" dirty="0"/>
          </a:p>
        </p:txBody>
      </p:sp>
      <p:sp>
        <p:nvSpPr>
          <p:cNvPr id="119" name="Rectangle 118"/>
          <p:cNvSpPr/>
          <p:nvPr/>
        </p:nvSpPr>
        <p:spPr>
          <a:xfrm>
            <a:off x="6812280" y="5094921"/>
            <a:ext cx="1854518" cy="107156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lstStyle/>
          <a:p>
            <a:pPr>
              <a:defRPr/>
            </a:pPr>
            <a:endParaRPr lang="en-GB" sz="800" b="1" dirty="0">
              <a:solidFill>
                <a:schemeClr val="tx1"/>
              </a:solidFill>
              <a:latin typeface="Arial" pitchFamily="34" charset="0"/>
              <a:cs typeface="Arial" pitchFamily="34" charset="0"/>
            </a:endParaRPr>
          </a:p>
        </p:txBody>
      </p:sp>
      <p:sp>
        <p:nvSpPr>
          <p:cNvPr id="5" name="Rectangle 4"/>
          <p:cNvSpPr/>
          <p:nvPr/>
        </p:nvSpPr>
        <p:spPr>
          <a:xfrm>
            <a:off x="5166360" y="182880"/>
            <a:ext cx="3611880" cy="594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862896" y="5089206"/>
            <a:ext cx="1854518" cy="173116"/>
          </a:xfrm>
          <a:prstGeom prst="rect">
            <a:avLst/>
          </a:prstGeom>
          <a:solidFill>
            <a:srgbClr val="7030A0"/>
          </a:solidFill>
          <a:ln w="9525">
            <a:noFill/>
            <a:miter lim="800000"/>
            <a:headEnd/>
            <a:tailEnd/>
          </a:ln>
        </p:spPr>
        <p:txBody>
          <a:bodyPr wrap="none" anchor="ctr"/>
          <a:lstStyle/>
          <a:p>
            <a:pPr algn="ctr"/>
            <a:r>
              <a:rPr lang="en-GB" sz="1000" dirty="0">
                <a:solidFill>
                  <a:schemeClr val="bg1"/>
                </a:solidFill>
              </a:rPr>
              <a:t>Technology</a:t>
            </a:r>
          </a:p>
        </p:txBody>
      </p:sp>
      <p:sp>
        <p:nvSpPr>
          <p:cNvPr id="3" name="TextBox 2"/>
          <p:cNvSpPr txBox="1"/>
          <p:nvPr/>
        </p:nvSpPr>
        <p:spPr>
          <a:xfrm>
            <a:off x="846297" y="5246179"/>
            <a:ext cx="1977707" cy="415498"/>
          </a:xfrm>
          <a:prstGeom prst="rect">
            <a:avLst/>
          </a:prstGeom>
          <a:noFill/>
        </p:spPr>
        <p:txBody>
          <a:bodyPr wrap="square" rtlCol="0">
            <a:spAutoFit/>
          </a:bodyPr>
          <a:lstStyle/>
          <a:p>
            <a:pPr>
              <a:buFontTx/>
              <a:buChar char="-"/>
            </a:pPr>
            <a:r>
              <a:rPr lang="en-US" sz="1050" dirty="0" smtClean="0"/>
              <a:t> This release is focused on architectural enhancements</a:t>
            </a:r>
            <a:endParaRPr lang="en-US" sz="1050" dirty="0"/>
          </a:p>
        </p:txBody>
      </p:sp>
      <p:sp>
        <p:nvSpPr>
          <p:cNvPr id="128" name="TextBox 127"/>
          <p:cNvSpPr txBox="1"/>
          <p:nvPr/>
        </p:nvSpPr>
        <p:spPr>
          <a:xfrm>
            <a:off x="6794391" y="5255597"/>
            <a:ext cx="1977707" cy="415498"/>
          </a:xfrm>
          <a:prstGeom prst="rect">
            <a:avLst/>
          </a:prstGeom>
          <a:noFill/>
        </p:spPr>
        <p:txBody>
          <a:bodyPr wrap="square" rtlCol="0">
            <a:spAutoFit/>
          </a:bodyPr>
          <a:lstStyle/>
          <a:p>
            <a:pPr marL="171450" indent="-171450">
              <a:buFontTx/>
              <a:buChar char="-"/>
            </a:pPr>
            <a:r>
              <a:rPr lang="en-US" sz="1050" dirty="0" smtClean="0"/>
              <a:t>This release is focused on APIs</a:t>
            </a:r>
            <a:endParaRPr lang="en-US" sz="1050" dirty="0"/>
          </a:p>
        </p:txBody>
      </p:sp>
      <p:sp>
        <p:nvSpPr>
          <p:cNvPr id="134" name="TextBox 193"/>
          <p:cNvSpPr txBox="1">
            <a:spLocks noChangeArrowheads="1"/>
          </p:cNvSpPr>
          <p:nvPr/>
        </p:nvSpPr>
        <p:spPr bwMode="auto">
          <a:xfrm>
            <a:off x="1457422" y="1591224"/>
            <a:ext cx="878446" cy="138499"/>
          </a:xfrm>
          <a:prstGeom prst="rect">
            <a:avLst/>
          </a:prstGeom>
          <a:noFill/>
          <a:ln w="9525">
            <a:noFill/>
            <a:miter lim="800000"/>
            <a:headEnd/>
            <a:tailEnd/>
          </a:ln>
        </p:spPr>
        <p:txBody>
          <a:bodyPr wrap="none" lIns="0" tIns="0" rIns="0" bIns="0" anchor="b">
            <a:spAutoFit/>
          </a:bodyPr>
          <a:lstStyle/>
          <a:p>
            <a:r>
              <a:rPr lang="en-GB" sz="900" dirty="0" smtClean="0"/>
              <a:t>Example Feature</a:t>
            </a:r>
            <a:endParaRPr lang="en-GB" sz="900" dirty="0"/>
          </a:p>
        </p:txBody>
      </p:sp>
      <p:sp>
        <p:nvSpPr>
          <p:cNvPr id="141" name="Oval 140"/>
          <p:cNvSpPr/>
          <p:nvPr/>
        </p:nvSpPr>
        <p:spPr>
          <a:xfrm>
            <a:off x="2342678" y="1739467"/>
            <a:ext cx="163512" cy="165100"/>
          </a:xfrm>
          <a:prstGeom prst="ellipse">
            <a:avLst/>
          </a:prstGeom>
          <a:solidFill>
            <a:schemeClr val="bg1">
              <a:lumMod val="95000"/>
            </a:schemeClr>
          </a:solidFill>
          <a:ln w="38100">
            <a:solidFill>
              <a:srgbClr val="36AC4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u="sng" dirty="0"/>
          </a:p>
        </p:txBody>
      </p:sp>
      <p:sp>
        <p:nvSpPr>
          <p:cNvPr id="89" name="Oval 88"/>
          <p:cNvSpPr/>
          <p:nvPr/>
        </p:nvSpPr>
        <p:spPr>
          <a:xfrm>
            <a:off x="5782628" y="473393"/>
            <a:ext cx="163512" cy="165100"/>
          </a:xfrm>
          <a:prstGeom prst="ellipse">
            <a:avLst/>
          </a:prstGeom>
          <a:solidFill>
            <a:schemeClr val="bg1">
              <a:lumMod val="95000"/>
            </a:schemeClr>
          </a:solidFill>
          <a:ln w="38100">
            <a:solidFill>
              <a:srgbClr val="36AC4A"/>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sp>
        <p:nvSpPr>
          <p:cNvPr id="91" name="Oval 90"/>
          <p:cNvSpPr/>
          <p:nvPr/>
        </p:nvSpPr>
        <p:spPr>
          <a:xfrm>
            <a:off x="6636047" y="473393"/>
            <a:ext cx="163513" cy="163512"/>
          </a:xfrm>
          <a:prstGeom prst="ellipse">
            <a:avLst/>
          </a:prstGeom>
          <a:solidFill>
            <a:schemeClr val="bg1">
              <a:lumMod val="95000"/>
            </a:schemeClr>
          </a:solidFill>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sp>
        <p:nvSpPr>
          <p:cNvPr id="94" name="Oval 93"/>
          <p:cNvSpPr/>
          <p:nvPr/>
        </p:nvSpPr>
        <p:spPr>
          <a:xfrm>
            <a:off x="7442815" y="474980"/>
            <a:ext cx="165100" cy="165100"/>
          </a:xfrm>
          <a:prstGeom prst="ellipse">
            <a:avLst/>
          </a:prstGeom>
          <a:ln w="381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sp>
        <p:nvSpPr>
          <p:cNvPr id="103" name="Oval 102"/>
          <p:cNvSpPr/>
          <p:nvPr/>
        </p:nvSpPr>
        <p:spPr>
          <a:xfrm>
            <a:off x="8430260" y="474980"/>
            <a:ext cx="165100" cy="165100"/>
          </a:xfrm>
          <a:prstGeom prst="ellipse">
            <a:avLst/>
          </a:prstGeom>
          <a:solidFill>
            <a:schemeClr val="bg1">
              <a:lumMod val="95000"/>
            </a:schemeClr>
          </a:solidFill>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lang="en-GB" dirty="0"/>
          </a:p>
        </p:txBody>
      </p:sp>
      <p:cxnSp>
        <p:nvCxnSpPr>
          <p:cNvPr id="110" name="Straight Connector 109"/>
          <p:cNvCxnSpPr/>
          <p:nvPr/>
        </p:nvCxnSpPr>
        <p:spPr>
          <a:xfrm flipV="1">
            <a:off x="1005839" y="1818055"/>
            <a:ext cx="1330029" cy="15004"/>
          </a:xfrm>
          <a:prstGeom prst="line">
            <a:avLst/>
          </a:prstGeom>
          <a:ln w="38100">
            <a:solidFill>
              <a:srgbClr val="36AC4A"/>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834640" y="5096787"/>
            <a:ext cx="1854518" cy="173116"/>
          </a:xfrm>
          <a:prstGeom prst="rect">
            <a:avLst/>
          </a:prstGeom>
          <a:solidFill>
            <a:srgbClr val="00B050"/>
          </a:solidFill>
          <a:ln w="9525">
            <a:noFill/>
            <a:miter lim="800000"/>
            <a:headEnd/>
            <a:tailEnd/>
          </a:ln>
        </p:spPr>
        <p:txBody>
          <a:bodyPr wrap="none" anchor="ctr"/>
          <a:lstStyle/>
          <a:p>
            <a:pPr algn="ctr"/>
            <a:r>
              <a:rPr lang="en-GB" sz="1000" dirty="0">
                <a:solidFill>
                  <a:schemeClr val="bg1"/>
                </a:solidFill>
              </a:rPr>
              <a:t>Quality</a:t>
            </a:r>
          </a:p>
        </p:txBody>
      </p:sp>
      <p:sp>
        <p:nvSpPr>
          <p:cNvPr id="87" name="Rectangle 86"/>
          <p:cNvSpPr/>
          <p:nvPr/>
        </p:nvSpPr>
        <p:spPr>
          <a:xfrm>
            <a:off x="6810851" y="5106512"/>
            <a:ext cx="1854518" cy="173116"/>
          </a:xfrm>
          <a:prstGeom prst="rect">
            <a:avLst/>
          </a:prstGeom>
          <a:solidFill>
            <a:srgbClr val="D2A000"/>
          </a:solidFill>
          <a:ln w="9525">
            <a:noFill/>
            <a:miter lim="800000"/>
            <a:headEnd/>
            <a:tailEnd/>
          </a:ln>
        </p:spPr>
        <p:txBody>
          <a:bodyPr wrap="none" anchor="ctr"/>
          <a:lstStyle/>
          <a:p>
            <a:pPr algn="ctr"/>
            <a:r>
              <a:rPr lang="en-GB" sz="1000" dirty="0" smtClean="0">
                <a:solidFill>
                  <a:schemeClr val="bg1"/>
                </a:solidFill>
              </a:rPr>
              <a:t>APIs</a:t>
            </a:r>
            <a:endParaRPr lang="en-GB" sz="1000" dirty="0">
              <a:solidFill>
                <a:schemeClr val="bg1"/>
              </a:solidFill>
            </a:endParaRPr>
          </a:p>
        </p:txBody>
      </p:sp>
      <p:cxnSp>
        <p:nvCxnSpPr>
          <p:cNvPr id="93" name="Straight Connector 92"/>
          <p:cNvCxnSpPr/>
          <p:nvPr/>
        </p:nvCxnSpPr>
        <p:spPr>
          <a:xfrm>
            <a:off x="4850862" y="2369847"/>
            <a:ext cx="1458498" cy="0"/>
          </a:xfrm>
          <a:prstGeom prst="line">
            <a:avLst/>
          </a:prstGeom>
          <a:ln w="381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834640" y="2064346"/>
            <a:ext cx="1531787" cy="0"/>
          </a:xfrm>
          <a:prstGeom prst="line">
            <a:avLst/>
          </a:prstGeom>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4295287" y="1979060"/>
            <a:ext cx="163513" cy="163512"/>
          </a:xfrm>
          <a:prstGeom prst="ellipse">
            <a:avLst/>
          </a:prstGeom>
          <a:solidFill>
            <a:schemeClr val="bg1">
              <a:lumMod val="95000"/>
            </a:schemeClr>
          </a:solidFill>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a:p>
        </p:txBody>
      </p:sp>
      <p:sp>
        <p:nvSpPr>
          <p:cNvPr id="85" name="TextBox 193"/>
          <p:cNvSpPr txBox="1">
            <a:spLocks noChangeArrowheads="1"/>
          </p:cNvSpPr>
          <p:nvPr/>
        </p:nvSpPr>
        <p:spPr bwMode="auto">
          <a:xfrm>
            <a:off x="3555661" y="1818055"/>
            <a:ext cx="878446" cy="138499"/>
          </a:xfrm>
          <a:prstGeom prst="rect">
            <a:avLst/>
          </a:prstGeom>
          <a:noFill/>
          <a:ln w="9525">
            <a:noFill/>
            <a:miter lim="800000"/>
            <a:headEnd/>
            <a:tailEnd/>
          </a:ln>
        </p:spPr>
        <p:txBody>
          <a:bodyPr wrap="none" lIns="0" tIns="0" rIns="0" bIns="0" anchor="b">
            <a:spAutoFit/>
          </a:bodyPr>
          <a:lstStyle/>
          <a:p>
            <a:r>
              <a:rPr lang="en-GB" sz="900" dirty="0" smtClean="0"/>
              <a:t>Example Feature</a:t>
            </a:r>
            <a:endParaRPr lang="en-GB" sz="900" dirty="0"/>
          </a:p>
        </p:txBody>
      </p:sp>
      <p:sp>
        <p:nvSpPr>
          <p:cNvPr id="100" name="TextBox 193"/>
          <p:cNvSpPr txBox="1">
            <a:spLocks noChangeArrowheads="1"/>
          </p:cNvSpPr>
          <p:nvPr/>
        </p:nvSpPr>
        <p:spPr bwMode="auto">
          <a:xfrm>
            <a:off x="5554665" y="2137045"/>
            <a:ext cx="878446" cy="138499"/>
          </a:xfrm>
          <a:prstGeom prst="rect">
            <a:avLst/>
          </a:prstGeom>
          <a:noFill/>
          <a:ln w="9525">
            <a:noFill/>
            <a:miter lim="800000"/>
            <a:headEnd/>
            <a:tailEnd/>
          </a:ln>
        </p:spPr>
        <p:txBody>
          <a:bodyPr wrap="none" lIns="0" tIns="0" rIns="0" bIns="0" anchor="b">
            <a:spAutoFit/>
          </a:bodyPr>
          <a:lstStyle/>
          <a:p>
            <a:r>
              <a:rPr lang="en-GB" sz="900" dirty="0" smtClean="0"/>
              <a:t>Example Feature</a:t>
            </a:r>
            <a:endParaRPr lang="en-GB" sz="900" dirty="0"/>
          </a:p>
        </p:txBody>
      </p:sp>
      <p:sp>
        <p:nvSpPr>
          <p:cNvPr id="15" name="Rounded Rectangular Callout 14"/>
          <p:cNvSpPr/>
          <p:nvPr/>
        </p:nvSpPr>
        <p:spPr>
          <a:xfrm>
            <a:off x="4171793" y="2647106"/>
            <a:ext cx="2464254" cy="1104873"/>
          </a:xfrm>
          <a:prstGeom prst="wedgeRoundRectCallout">
            <a:avLst>
              <a:gd name="adj1" fmla="val -40954"/>
              <a:gd name="adj2" fmla="val -9595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Target deliverable</a:t>
            </a:r>
            <a:r>
              <a:rPr lang="en-US" sz="1200" dirty="0" smtClean="0">
                <a:solidFill>
                  <a:schemeClr val="tx1"/>
                </a:solidFill>
              </a:rPr>
              <a:t>: features, capabilities, architectural enhancements, etc. Color indicates confidence level</a:t>
            </a:r>
            <a:endParaRPr lang="en-US" sz="1200" dirty="0">
              <a:solidFill>
                <a:schemeClr val="tx1"/>
              </a:solidFill>
            </a:endParaRPr>
          </a:p>
        </p:txBody>
      </p:sp>
      <p:sp>
        <p:nvSpPr>
          <p:cNvPr id="111" name="Rounded Rectangular Callout 110"/>
          <p:cNvSpPr/>
          <p:nvPr/>
        </p:nvSpPr>
        <p:spPr>
          <a:xfrm>
            <a:off x="2482949" y="3585299"/>
            <a:ext cx="2283678" cy="1009069"/>
          </a:xfrm>
          <a:prstGeom prst="wedgeRoundRectCallout">
            <a:avLst>
              <a:gd name="adj1" fmla="val -84308"/>
              <a:gd name="adj2" fmla="val 9867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Release Theme</a:t>
            </a:r>
            <a:r>
              <a:rPr lang="en-US" sz="1200" dirty="0" smtClean="0">
                <a:solidFill>
                  <a:schemeClr val="tx1"/>
                </a:solidFill>
              </a:rPr>
              <a:t>: Summary level description of release scope or theme</a:t>
            </a:r>
            <a:endParaRPr lang="en-US" sz="1200" dirty="0">
              <a:solidFill>
                <a:schemeClr val="tx1"/>
              </a:solidFill>
            </a:endParaRPr>
          </a:p>
        </p:txBody>
      </p:sp>
      <p:sp>
        <p:nvSpPr>
          <p:cNvPr id="114" name="Rounded Rectangular Callout 113"/>
          <p:cNvSpPr/>
          <p:nvPr/>
        </p:nvSpPr>
        <p:spPr>
          <a:xfrm>
            <a:off x="1005839" y="1721116"/>
            <a:ext cx="2167667" cy="1009069"/>
          </a:xfrm>
          <a:prstGeom prst="wedgeRoundRectCallout">
            <a:avLst>
              <a:gd name="adj1" fmla="val -72314"/>
              <a:gd name="adj2" fmla="val -474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Investment Category</a:t>
            </a:r>
            <a:r>
              <a:rPr lang="en-US" sz="1200" dirty="0" smtClean="0">
                <a:solidFill>
                  <a:schemeClr val="tx1"/>
                </a:solidFill>
              </a:rPr>
              <a:t>: Helps to group targets for any release into primary investment categories:</a:t>
            </a:r>
          </a:p>
        </p:txBody>
      </p:sp>
      <p:sp>
        <p:nvSpPr>
          <p:cNvPr id="98" name="Oval 97"/>
          <p:cNvSpPr/>
          <p:nvPr/>
        </p:nvSpPr>
        <p:spPr>
          <a:xfrm>
            <a:off x="6253690" y="2287297"/>
            <a:ext cx="165100" cy="165100"/>
          </a:xfrm>
          <a:prstGeom prst="ellipse">
            <a:avLst/>
          </a:prstGeom>
          <a:ln w="381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a:p>
        </p:txBody>
      </p:sp>
      <p:cxnSp>
        <p:nvCxnSpPr>
          <p:cNvPr id="101" name="Straight Connector 100"/>
          <p:cNvCxnSpPr>
            <a:endCxn id="107" idx="2"/>
          </p:cNvCxnSpPr>
          <p:nvPr/>
        </p:nvCxnSpPr>
        <p:spPr>
          <a:xfrm flipV="1">
            <a:off x="6580425" y="1793621"/>
            <a:ext cx="1616197" cy="1"/>
          </a:xfrm>
          <a:prstGeom prst="line">
            <a:avLst/>
          </a:prstGeom>
          <a:ln w="381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8196622" y="1711071"/>
            <a:ext cx="165100" cy="165100"/>
          </a:xfrm>
          <a:prstGeom prst="ellipse">
            <a:avLst/>
          </a:prstGeom>
          <a:solidFill>
            <a:schemeClr val="bg1">
              <a:lumMod val="95000"/>
            </a:schemeClr>
          </a:solidFill>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lang="en-GB" dirty="0"/>
          </a:p>
        </p:txBody>
      </p:sp>
      <p:sp>
        <p:nvSpPr>
          <p:cNvPr id="109" name="TextBox 193"/>
          <p:cNvSpPr txBox="1">
            <a:spLocks noChangeArrowheads="1"/>
          </p:cNvSpPr>
          <p:nvPr/>
        </p:nvSpPr>
        <p:spPr bwMode="auto">
          <a:xfrm>
            <a:off x="6758377" y="1540015"/>
            <a:ext cx="878446" cy="138499"/>
          </a:xfrm>
          <a:prstGeom prst="rect">
            <a:avLst/>
          </a:prstGeom>
          <a:noFill/>
          <a:ln w="9525">
            <a:noFill/>
            <a:miter lim="800000"/>
            <a:headEnd/>
            <a:tailEnd/>
          </a:ln>
        </p:spPr>
        <p:txBody>
          <a:bodyPr wrap="none" lIns="0" tIns="0" rIns="0" bIns="0" anchor="b">
            <a:spAutoFit/>
          </a:bodyPr>
          <a:lstStyle/>
          <a:p>
            <a:r>
              <a:rPr lang="en-GB" sz="900" dirty="0" smtClean="0"/>
              <a:t>Example Feature</a:t>
            </a:r>
            <a:endParaRPr lang="en-GB" sz="900" dirty="0"/>
          </a:p>
        </p:txBody>
      </p:sp>
      <p:grpSp>
        <p:nvGrpSpPr>
          <p:cNvPr id="2" name="Group 9"/>
          <p:cNvGrpSpPr/>
          <p:nvPr/>
        </p:nvGrpSpPr>
        <p:grpSpPr>
          <a:xfrm>
            <a:off x="6330170" y="1671908"/>
            <a:ext cx="2739584" cy="862405"/>
            <a:chOff x="5197146" y="-91561"/>
            <a:chExt cx="2739584" cy="862405"/>
          </a:xfrm>
        </p:grpSpPr>
        <p:sp>
          <p:nvSpPr>
            <p:cNvPr id="13" name="Rounded Rectangular Callout 12"/>
            <p:cNvSpPr/>
            <p:nvPr/>
          </p:nvSpPr>
          <p:spPr>
            <a:xfrm>
              <a:off x="5197146" y="-91561"/>
              <a:ext cx="2739584" cy="862405"/>
            </a:xfrm>
            <a:prstGeom prst="wedgeRoundRectCallout">
              <a:avLst>
                <a:gd name="adj1" fmla="val -28323"/>
                <a:gd name="adj2" fmla="val -15171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smtClean="0">
                <a:solidFill>
                  <a:schemeClr val="tx1"/>
                </a:solidFill>
              </a:endParaRPr>
            </a:p>
            <a:p>
              <a:endParaRPr lang="en-US" dirty="0">
                <a:solidFill>
                  <a:schemeClr val="tx1"/>
                </a:solidFill>
              </a:endParaRPr>
            </a:p>
          </p:txBody>
        </p:sp>
        <p:sp>
          <p:nvSpPr>
            <p:cNvPr id="14" name="TextBox 13"/>
            <p:cNvSpPr txBox="1"/>
            <p:nvPr/>
          </p:nvSpPr>
          <p:spPr>
            <a:xfrm>
              <a:off x="5338454" y="30153"/>
              <a:ext cx="2431517" cy="646331"/>
            </a:xfrm>
            <a:prstGeom prst="rect">
              <a:avLst/>
            </a:prstGeom>
            <a:noFill/>
          </p:spPr>
          <p:txBody>
            <a:bodyPr wrap="square" rtlCol="0">
              <a:spAutoFit/>
            </a:bodyPr>
            <a:lstStyle/>
            <a:p>
              <a:r>
                <a:rPr lang="en-US" sz="1200" b="1" dirty="0"/>
                <a:t>Confidence </a:t>
              </a:r>
              <a:r>
                <a:rPr lang="en-US" sz="1200" b="1" dirty="0" smtClean="0"/>
                <a:t>Level Legend:</a:t>
              </a:r>
              <a:r>
                <a:rPr lang="en-US" sz="1200" dirty="0" smtClean="0"/>
                <a:t> See definitions and disclaimers on next slide</a:t>
              </a:r>
              <a:endParaRPr lang="en-US" sz="1200" dirty="0"/>
            </a:p>
          </p:txBody>
        </p:sp>
      </p:grpSp>
      <p:sp>
        <p:nvSpPr>
          <p:cNvPr id="56" name="TextBox 55"/>
          <p:cNvSpPr txBox="1"/>
          <p:nvPr/>
        </p:nvSpPr>
        <p:spPr>
          <a:xfrm>
            <a:off x="1675757" y="6282460"/>
            <a:ext cx="7446298" cy="400110"/>
          </a:xfrm>
          <a:prstGeom prst="rect">
            <a:avLst/>
          </a:prstGeom>
          <a:noFill/>
        </p:spPr>
        <p:txBody>
          <a:bodyPr wrap="square" rtlCol="0">
            <a:spAutoFit/>
          </a:bodyPr>
          <a:lstStyle/>
          <a:p>
            <a:r>
              <a:rPr lang="en-US" sz="1000" dirty="0"/>
              <a:t>Information presented here is subject to change at any time at the sole discretion of Ellucian and should not be relied upon in making any purchase </a:t>
            </a:r>
            <a:r>
              <a:rPr lang="en-US" sz="1000" dirty="0" smtClean="0"/>
              <a:t>decision</a:t>
            </a:r>
            <a:endParaRPr lang="en-US" sz="800" dirty="0"/>
          </a:p>
        </p:txBody>
      </p:sp>
    </p:spTree>
    <p:extLst>
      <p:ext uri="{BB962C8B-B14F-4D97-AF65-F5344CB8AC3E}">
        <p14:creationId xmlns:p14="http://schemas.microsoft.com/office/powerpoint/2010/main" val="4088837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11" grpId="0" animBg="1"/>
      <p:bldP spid="114" grpId="0" animBg="1"/>
      <p:bldP spid="114"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4591"/>
            <a:ext cx="8686800" cy="754355"/>
          </a:xfrm>
        </p:spPr>
        <p:txBody>
          <a:bodyPr/>
          <a:lstStyle/>
          <a:p>
            <a:r>
              <a:rPr lang="en-US" dirty="0" smtClean="0"/>
              <a:t>Confidence Level Definitions</a:t>
            </a:r>
            <a:endParaRPr lang="en-US" dirty="0"/>
          </a:p>
        </p:txBody>
      </p:sp>
      <p:sp>
        <p:nvSpPr>
          <p:cNvPr id="3" name="Rectangle 2"/>
          <p:cNvSpPr/>
          <p:nvPr/>
        </p:nvSpPr>
        <p:spPr>
          <a:xfrm>
            <a:off x="419547" y="1710487"/>
            <a:ext cx="8380207" cy="4524315"/>
          </a:xfrm>
          <a:prstGeom prst="rect">
            <a:avLst/>
          </a:prstGeom>
        </p:spPr>
        <p:txBody>
          <a:bodyPr wrap="square">
            <a:spAutoFit/>
          </a:bodyPr>
          <a:lstStyle/>
          <a:p>
            <a:r>
              <a:rPr lang="en-US" sz="1200" dirty="0"/>
              <a:t>We use the term </a:t>
            </a:r>
            <a:r>
              <a:rPr lang="en-US" sz="1200" b="1" dirty="0"/>
              <a:t>confidence level </a:t>
            </a:r>
            <a:r>
              <a:rPr lang="en-US" sz="1200" dirty="0"/>
              <a:t>to describe the likelihood that the items on the roadmap will be delivered at the dates shown on the timeline. There are many factors that impact our ability to predict delivery including but not limited to:</a:t>
            </a:r>
          </a:p>
          <a:p>
            <a:r>
              <a:rPr lang="en-US" sz="1200" dirty="0"/>
              <a:t> </a:t>
            </a:r>
          </a:p>
          <a:p>
            <a:pPr marL="171450" indent="-171450">
              <a:buFont typeface="Arial" pitchFamily="34" charset="0"/>
              <a:buChar char="•"/>
            </a:pPr>
            <a:r>
              <a:rPr lang="en-US" sz="1200" b="1" dirty="0" smtClean="0"/>
              <a:t>Customer </a:t>
            </a:r>
            <a:r>
              <a:rPr lang="en-US" sz="1200" b="1" dirty="0"/>
              <a:t>priorities </a:t>
            </a:r>
            <a:r>
              <a:rPr lang="en-US" sz="1200" dirty="0"/>
              <a:t>– Our releases are driven by customer feedback and prioritization. Sometimes the priorities change due to any number of external factors. At any time, we may change the priorities in any given future release to better reflect our customers’ interests.</a:t>
            </a:r>
          </a:p>
          <a:p>
            <a:pPr marL="171450" indent="-171450">
              <a:buFont typeface="Arial" pitchFamily="34" charset="0"/>
              <a:buChar char="•"/>
            </a:pPr>
            <a:r>
              <a:rPr lang="en-US" sz="1200" b="1" dirty="0" smtClean="0"/>
              <a:t>Quality </a:t>
            </a:r>
            <a:r>
              <a:rPr lang="en-US" sz="1200" b="1" dirty="0"/>
              <a:t>Targets </a:t>
            </a:r>
            <a:r>
              <a:rPr lang="en-US" sz="1200" dirty="0"/>
              <a:t>– Each of our product releases undergoes a stringent quality assurance process prior to release. Should a particular capability not meet our quality targets, we may choose to defer that specific capability to a future release or not complete the development of that capability at all</a:t>
            </a:r>
            <a:r>
              <a:rPr lang="en-US" sz="1200" dirty="0" smtClean="0"/>
              <a:t>.</a:t>
            </a:r>
          </a:p>
          <a:p>
            <a:pPr marL="171450" indent="-171450">
              <a:buFont typeface="Arial" pitchFamily="34" charset="0"/>
              <a:buChar char="•"/>
            </a:pPr>
            <a:r>
              <a:rPr lang="en-US" sz="1200" b="1" dirty="0" smtClean="0"/>
              <a:t>Design </a:t>
            </a:r>
            <a:r>
              <a:rPr lang="en-US" sz="1200" b="1" dirty="0"/>
              <a:t>Constraints </a:t>
            </a:r>
            <a:r>
              <a:rPr lang="en-US" sz="1200" dirty="0"/>
              <a:t>– In response to customer feedback, we attempt to provide visibility beyond the next product release. In doing so, we share capabilities that reflect customer requests but have not gone through the technical design phase. In some cases, the technical design phase will reveal a larger level of effort and dependencies that make the original timeframe infeasible.  Further, the design phase could reveal that the capability is not technically feasible at all or not cost effective resulting in abandonment of effort.</a:t>
            </a:r>
          </a:p>
          <a:p>
            <a:pPr marL="171450" indent="-171450">
              <a:buFont typeface="Arial" pitchFamily="34" charset="0"/>
              <a:buChar char="•"/>
            </a:pPr>
            <a:r>
              <a:rPr lang="en-US" sz="1200" b="1" dirty="0" smtClean="0"/>
              <a:t>Budget </a:t>
            </a:r>
            <a:r>
              <a:rPr lang="en-US" sz="1200" b="1" dirty="0"/>
              <a:t>Cycles </a:t>
            </a:r>
            <a:r>
              <a:rPr lang="en-US" sz="1200" dirty="0"/>
              <a:t>– For roadmaps that might include visibility beyond the current Ellucian fiscal year budget, all items are subject to financial progress against goals and the availability of funds for that particular project in future budget cycles.</a:t>
            </a:r>
          </a:p>
          <a:p>
            <a:pPr marL="171450" indent="-171450">
              <a:buFont typeface="Arial" pitchFamily="34" charset="0"/>
              <a:buChar char="•"/>
            </a:pPr>
            <a:r>
              <a:rPr lang="en-US" sz="1200" b="1" dirty="0" smtClean="0"/>
              <a:t>Engineering </a:t>
            </a:r>
            <a:r>
              <a:rPr lang="en-US" sz="1200" b="1" dirty="0"/>
              <a:t>Forecasting Accuracy </a:t>
            </a:r>
            <a:r>
              <a:rPr lang="en-US" sz="1200" dirty="0"/>
              <a:t>– All roadmap items are subject to some level of forecasting accuracy imprecision resulting in certain functionality pushing out to later releases on a roadmap timeline.</a:t>
            </a:r>
          </a:p>
          <a:p>
            <a:r>
              <a:rPr lang="en-US" sz="1200" dirty="0"/>
              <a:t> </a:t>
            </a:r>
          </a:p>
          <a:p>
            <a:r>
              <a:rPr lang="en-US" sz="1200" dirty="0"/>
              <a:t>The further out the release date, the higher the likelihood that one or more of these factors will impact the accuracy of our roadmaps. That is why we clearly indicate less than 100% confidence for our next release even though it may scheduled to be released in the short-term, and why we use decreasing confidence levels for items that are further out on the roadmap.  </a:t>
            </a:r>
          </a:p>
          <a:p>
            <a:r>
              <a:rPr lang="en-US" sz="1200" dirty="0"/>
              <a:t> </a:t>
            </a:r>
          </a:p>
        </p:txBody>
      </p:sp>
    </p:spTree>
    <p:extLst>
      <p:ext uri="{BB962C8B-B14F-4D97-AF65-F5344CB8AC3E}">
        <p14:creationId xmlns:p14="http://schemas.microsoft.com/office/powerpoint/2010/main" val="122253836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15340715"/>
              </p:ext>
            </p:extLst>
          </p:nvPr>
        </p:nvGraphicFramePr>
        <p:xfrm>
          <a:off x="601255" y="837975"/>
          <a:ext cx="8188732" cy="4847959"/>
        </p:xfrm>
        <a:graphic>
          <a:graphicData uri="http://schemas.openxmlformats.org/drawingml/2006/table">
            <a:tbl>
              <a:tblPr firstRow="1" bandRow="1">
                <a:tableStyleId>{5C22544A-7EE6-4342-B048-85BDC9FD1C3A}</a:tableStyleId>
              </a:tblPr>
              <a:tblGrid>
                <a:gridCol w="1108948"/>
                <a:gridCol w="858143"/>
                <a:gridCol w="858143"/>
                <a:gridCol w="804483"/>
                <a:gridCol w="911803"/>
                <a:gridCol w="911803"/>
                <a:gridCol w="911803"/>
                <a:gridCol w="911803"/>
                <a:gridCol w="911803"/>
              </a:tblGrid>
              <a:tr h="288004">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chemeClr val="bg1"/>
                          </a:solidFill>
                          <a:latin typeface="Arial" pitchFamily="34" charset="0"/>
                          <a:ea typeface="Verdana" pitchFamily="34" charset="0"/>
                          <a:cs typeface="Arial" pitchFamily="34" charset="0"/>
                        </a:rPr>
                        <a:t>2014</a:t>
                      </a:r>
                    </a:p>
                  </a:txBody>
                  <a:tcPr marL="3600" marR="3600" marT="3600" marB="3600" anchor="b">
                    <a:lnL w="12700" cmpd="sng">
                      <a:noFill/>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hMerge="1">
                  <a:txBody>
                    <a:bodyPr/>
                    <a:lstStyle/>
                    <a:p>
                      <a:pPr algn="ctr"/>
                      <a:endParaRPr lang="en-GB" sz="1000" b="1" dirty="0" smtClean="0">
                        <a:solidFill>
                          <a:schemeClr val="bg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hMerge="1">
                  <a:txBody>
                    <a:bodyPr/>
                    <a:lstStyle/>
                    <a:p>
                      <a:pPr algn="ctr"/>
                      <a:endParaRPr lang="en-GB" sz="1000" b="1" dirty="0" smtClean="0">
                        <a:solidFill>
                          <a:schemeClr val="bg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hMerge="1">
                  <a:txBody>
                    <a:bodyPr/>
                    <a:lstStyle/>
                    <a:p>
                      <a:pPr algn="ctr"/>
                      <a:endParaRPr lang="en-GB" sz="1000" b="1" dirty="0" smtClean="0">
                        <a:solidFill>
                          <a:schemeClr val="bg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4"/>
                    </a:solidFill>
                  </a:tcPr>
                </a:tc>
                <a:tc gridSpan="4">
                  <a:txBody>
                    <a:bodyPr/>
                    <a:lstStyle/>
                    <a:p>
                      <a:pPr algn="ctr"/>
                      <a:r>
                        <a:rPr lang="en-GB" sz="1000" b="1" dirty="0" smtClean="0">
                          <a:solidFill>
                            <a:schemeClr val="bg1"/>
                          </a:solidFill>
                          <a:latin typeface="Arial" pitchFamily="34" charset="0"/>
                          <a:ea typeface="Verdana" pitchFamily="34" charset="0"/>
                          <a:cs typeface="Arial" pitchFamily="34" charset="0"/>
                        </a:rPr>
                        <a:t>2015</a:t>
                      </a: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endParaRPr lang="en-US"/>
                    </a:p>
                  </a:txBody>
                  <a:tcPr/>
                </a:tc>
                <a:tc hMerge="1">
                  <a:txBody>
                    <a:bodyPr/>
                    <a:lstStyle/>
                    <a:p>
                      <a:endParaRPr lang="en-US"/>
                    </a:p>
                  </a:txBody>
                  <a:tcPr/>
                </a:tc>
                <a:tc hMerge="1">
                  <a:txBody>
                    <a:bodyPr/>
                    <a:lstStyle/>
                    <a:p>
                      <a:pPr algn="ctr"/>
                      <a:endParaRPr lang="en-GB" sz="1000" b="1" dirty="0" smtClean="0">
                        <a:solidFill>
                          <a:schemeClr val="bg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GB" sz="1000" b="1" dirty="0" smtClean="0">
                          <a:solidFill>
                            <a:schemeClr val="bg1"/>
                          </a:solidFill>
                          <a:latin typeface="Arial" pitchFamily="34" charset="0"/>
                          <a:ea typeface="Verdana" pitchFamily="34" charset="0"/>
                          <a:cs typeface="Arial" pitchFamily="34" charset="0"/>
                        </a:rPr>
                        <a:t>2016</a:t>
                      </a: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4B205E"/>
                    </a:solidFill>
                  </a:tcPr>
                </a:tc>
              </a:tr>
              <a:tr h="201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itchFamily="34" charset="0"/>
                          <a:ea typeface="Verdana" pitchFamily="34" charset="0"/>
                          <a:cs typeface="Arial" pitchFamily="34" charset="0"/>
                        </a:rPr>
                        <a:t>Jan-Mar</a:t>
                      </a: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000" b="0" dirty="0" smtClean="0">
                          <a:solidFill>
                            <a:schemeClr val="tx1"/>
                          </a:solidFill>
                          <a:latin typeface="Arial" pitchFamily="34" charset="0"/>
                          <a:ea typeface="Verdana" pitchFamily="34" charset="0"/>
                          <a:cs typeface="Arial" pitchFamily="34" charset="0"/>
                        </a:rPr>
                        <a:t>Apr-Jun</a:t>
                      </a: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itchFamily="34" charset="0"/>
                          <a:ea typeface="Verdana" pitchFamily="34" charset="0"/>
                          <a:cs typeface="Arial" pitchFamily="34" charset="0"/>
                        </a:rPr>
                        <a:t>Jul-Sep</a:t>
                      </a: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000" b="0" dirty="0" smtClean="0">
                          <a:solidFill>
                            <a:schemeClr val="tx1"/>
                          </a:solidFill>
                          <a:latin typeface="Arial" pitchFamily="34" charset="0"/>
                          <a:ea typeface="Verdana" pitchFamily="34" charset="0"/>
                          <a:cs typeface="Arial" pitchFamily="34" charset="0"/>
                        </a:rPr>
                        <a:t>Oct-Dec</a:t>
                      </a: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itchFamily="34" charset="0"/>
                          <a:ea typeface="Verdana" pitchFamily="34" charset="0"/>
                          <a:cs typeface="Arial" pitchFamily="34" charset="0"/>
                        </a:rPr>
                        <a:t>Jan-Mar</a:t>
                      </a: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000" b="0" dirty="0" smtClean="0">
                          <a:solidFill>
                            <a:schemeClr val="tx1"/>
                          </a:solidFill>
                          <a:latin typeface="Arial" pitchFamily="34" charset="0"/>
                          <a:ea typeface="Verdana" pitchFamily="34" charset="0"/>
                          <a:cs typeface="Arial" pitchFamily="34" charset="0"/>
                        </a:rPr>
                        <a:t>Apr-Jun</a:t>
                      </a: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Arial" pitchFamily="34" charset="0"/>
                          <a:ea typeface="Verdana" pitchFamily="34" charset="0"/>
                          <a:cs typeface="Arial" pitchFamily="34" charset="0"/>
                        </a:rPr>
                        <a:t>Jul-Sep</a:t>
                      </a: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000" b="0" dirty="0" smtClean="0">
                          <a:solidFill>
                            <a:schemeClr val="tx1"/>
                          </a:solidFill>
                          <a:latin typeface="Arial" pitchFamily="34" charset="0"/>
                          <a:ea typeface="Verdana" pitchFamily="34" charset="0"/>
                          <a:cs typeface="Arial" pitchFamily="34" charset="0"/>
                        </a:rPr>
                        <a:t>Oct-Dec</a:t>
                      </a: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GB" sz="1000" b="0" dirty="0" smtClean="0">
                          <a:solidFill>
                            <a:schemeClr val="tx1"/>
                          </a:solidFill>
                          <a:latin typeface="Arial" pitchFamily="34" charset="0"/>
                          <a:ea typeface="Verdana" pitchFamily="34" charset="0"/>
                          <a:cs typeface="Arial" pitchFamily="34" charset="0"/>
                        </a:rPr>
                        <a:t>Jan - Dec</a:t>
                      </a: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4358881">
                <a:tc>
                  <a:txBody>
                    <a:bodyPr/>
                    <a:lstStyle/>
                    <a:p>
                      <a:pPr algn="ctr"/>
                      <a:r>
                        <a:rPr lang="en-GB" sz="1000" b="0" dirty="0" smtClean="0">
                          <a:solidFill>
                            <a:schemeClr val="tx1"/>
                          </a:solidFill>
                          <a:latin typeface="Arial" pitchFamily="34" charset="0"/>
                          <a:ea typeface="Verdana" pitchFamily="34" charset="0"/>
                          <a:cs typeface="Arial" pitchFamily="34" charset="0"/>
                        </a:rPr>
                        <a:t>, </a:t>
                      </a: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c>
                  <a:txBody>
                    <a:bodyPr/>
                    <a:lstStyle/>
                    <a:p>
                      <a:pPr algn="ctr"/>
                      <a:endParaRPr lang="en-GB" sz="1000" b="0" dirty="0">
                        <a:solidFill>
                          <a:schemeClr val="tx1"/>
                        </a:solidFill>
                        <a:latin typeface="Arial" pitchFamily="34" charset="0"/>
                        <a:ea typeface="Verdana" pitchFamily="34" charset="0"/>
                        <a:cs typeface="Arial" pitchFamily="34" charset="0"/>
                      </a:endParaRPr>
                    </a:p>
                  </a:txBody>
                  <a:tcPr marL="3600" marR="3600" marT="3600" marB="3600" anchor="b">
                    <a:lnL w="3175" cap="flat" cmpd="sng" algn="ctr">
                      <a:solidFill>
                        <a:srgbClr val="E2E2E2"/>
                      </a:solidFill>
                      <a:prstDash val="solid"/>
                      <a:round/>
                      <a:headEnd type="none" w="med" len="med"/>
                      <a:tailEnd type="none" w="med" len="med"/>
                    </a:lnL>
                    <a:lnR w="3175" cap="flat" cmpd="sng" algn="ctr">
                      <a:solidFill>
                        <a:srgbClr val="E2E2E2"/>
                      </a:solidFill>
                      <a:prstDash val="solid"/>
                      <a:round/>
                      <a:headEnd type="none" w="med" len="med"/>
                      <a:tailEnd type="none" w="med" len="med"/>
                    </a:lnR>
                    <a:lnT w="38100" cmpd="sng">
                      <a:noFill/>
                    </a:lnT>
                    <a:lnB w="12700" cmpd="sng">
                      <a:noFill/>
                    </a:lnB>
                    <a:noFill/>
                  </a:tcPr>
                </a:tc>
              </a:tr>
            </a:tbl>
          </a:graphicData>
        </a:graphic>
      </p:graphicFrame>
      <p:sp>
        <p:nvSpPr>
          <p:cNvPr id="188" name="Rectangle 187"/>
          <p:cNvSpPr/>
          <p:nvPr/>
        </p:nvSpPr>
        <p:spPr>
          <a:xfrm>
            <a:off x="274321" y="4160521"/>
            <a:ext cx="8496300" cy="27431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000" b="1" dirty="0">
              <a:solidFill>
                <a:schemeClr val="tx1"/>
              </a:solidFill>
              <a:latin typeface="Arial" pitchFamily="34" charset="0"/>
              <a:cs typeface="Arial" pitchFamily="34" charset="0"/>
            </a:endParaRPr>
          </a:p>
        </p:txBody>
      </p:sp>
      <p:sp>
        <p:nvSpPr>
          <p:cNvPr id="186" name="Rectangle 185"/>
          <p:cNvSpPr/>
          <p:nvPr/>
        </p:nvSpPr>
        <p:spPr>
          <a:xfrm>
            <a:off x="274321" y="3643629"/>
            <a:ext cx="8496300" cy="47117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000" b="1" dirty="0">
              <a:solidFill>
                <a:schemeClr val="tx1"/>
              </a:solidFill>
              <a:latin typeface="Arial" pitchFamily="34" charset="0"/>
              <a:cs typeface="Arial" pitchFamily="34" charset="0"/>
            </a:endParaRPr>
          </a:p>
        </p:txBody>
      </p:sp>
      <p:sp>
        <p:nvSpPr>
          <p:cNvPr id="187" name="Rectangle 61"/>
          <p:cNvSpPr>
            <a:spLocks noChangeArrowheads="1"/>
          </p:cNvSpPr>
          <p:nvPr/>
        </p:nvSpPr>
        <p:spPr bwMode="auto">
          <a:xfrm rot="-5400000">
            <a:off x="181611" y="3736339"/>
            <a:ext cx="471170" cy="285750"/>
          </a:xfrm>
          <a:prstGeom prst="rect">
            <a:avLst/>
          </a:prstGeom>
          <a:solidFill>
            <a:srgbClr val="00B050"/>
          </a:solidFill>
          <a:ln w="9525">
            <a:noFill/>
            <a:miter lim="800000"/>
            <a:headEnd/>
            <a:tailEnd/>
          </a:ln>
        </p:spPr>
        <p:txBody>
          <a:bodyPr wrap="none" anchor="ctr"/>
          <a:lstStyle/>
          <a:p>
            <a:pPr algn="ctr"/>
            <a:r>
              <a:rPr lang="en-GB" sz="1000" dirty="0" smtClean="0">
                <a:solidFill>
                  <a:schemeClr val="bg1"/>
                </a:solidFill>
              </a:rPr>
              <a:t>Quality</a:t>
            </a:r>
            <a:endParaRPr lang="en-GB" sz="1000" dirty="0">
              <a:solidFill>
                <a:schemeClr val="bg1"/>
              </a:solidFill>
            </a:endParaRPr>
          </a:p>
        </p:txBody>
      </p:sp>
      <p:sp>
        <p:nvSpPr>
          <p:cNvPr id="177" name="Rectangle 176"/>
          <p:cNvSpPr/>
          <p:nvPr/>
        </p:nvSpPr>
        <p:spPr>
          <a:xfrm>
            <a:off x="274321" y="2545306"/>
            <a:ext cx="8496300" cy="103990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000" b="1" dirty="0">
              <a:solidFill>
                <a:schemeClr val="tx1"/>
              </a:solidFill>
              <a:latin typeface="Arial" pitchFamily="34" charset="0"/>
              <a:cs typeface="Arial" pitchFamily="34" charset="0"/>
            </a:endParaRPr>
          </a:p>
        </p:txBody>
      </p:sp>
      <p:sp>
        <p:nvSpPr>
          <p:cNvPr id="80" name="Rectangle 79"/>
          <p:cNvSpPr/>
          <p:nvPr/>
        </p:nvSpPr>
        <p:spPr>
          <a:xfrm>
            <a:off x="274320" y="4160520"/>
            <a:ext cx="8496300" cy="64007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000" b="1" dirty="0">
              <a:solidFill>
                <a:schemeClr val="tx1"/>
              </a:solidFill>
              <a:latin typeface="Arial" pitchFamily="34" charset="0"/>
              <a:cs typeface="Arial" pitchFamily="34" charset="0"/>
            </a:endParaRPr>
          </a:p>
        </p:txBody>
      </p:sp>
      <p:sp>
        <p:nvSpPr>
          <p:cNvPr id="22" name="Rectangle 21"/>
          <p:cNvSpPr/>
          <p:nvPr/>
        </p:nvSpPr>
        <p:spPr>
          <a:xfrm>
            <a:off x="560071" y="1326561"/>
            <a:ext cx="8210550" cy="113685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000" b="1" dirty="0">
              <a:solidFill>
                <a:schemeClr val="tx1"/>
              </a:solidFill>
              <a:latin typeface="Arial" pitchFamily="34" charset="0"/>
              <a:cs typeface="Arial" pitchFamily="34" charset="0"/>
            </a:endParaRPr>
          </a:p>
        </p:txBody>
      </p:sp>
      <p:sp>
        <p:nvSpPr>
          <p:cNvPr id="9283" name="Title 1"/>
          <p:cNvSpPr>
            <a:spLocks noGrp="1"/>
          </p:cNvSpPr>
          <p:nvPr>
            <p:ph type="title"/>
          </p:nvPr>
        </p:nvSpPr>
        <p:spPr>
          <a:xfrm>
            <a:off x="137159" y="292947"/>
            <a:ext cx="4713703" cy="608013"/>
          </a:xfrm>
        </p:spPr>
        <p:txBody>
          <a:bodyPr>
            <a:noAutofit/>
          </a:bodyPr>
          <a:lstStyle/>
          <a:p>
            <a:pPr eaLnBrk="1" hangingPunct="1"/>
            <a:r>
              <a:rPr lang="en-GB" sz="2400" dirty="0" smtClean="0">
                <a:cs typeface="Arial" charset="0"/>
              </a:rPr>
              <a:t>Elevate Roadmap Q3 ‘14</a:t>
            </a:r>
            <a:endParaRPr lang="en-GB" sz="2400" b="1" dirty="0" smtClean="0">
              <a:cs typeface="Arial" charset="0"/>
            </a:endParaRPr>
          </a:p>
        </p:txBody>
      </p:sp>
      <p:sp>
        <p:nvSpPr>
          <p:cNvPr id="25" name="Rectangle 24"/>
          <p:cNvSpPr/>
          <p:nvPr/>
        </p:nvSpPr>
        <p:spPr>
          <a:xfrm>
            <a:off x="290513" y="4860606"/>
            <a:ext cx="8496300" cy="1357313"/>
          </a:xfrm>
          <a:prstGeom prst="rect">
            <a:avLst/>
          </a:prstGeom>
          <a:solidFill>
            <a:srgbClr val="DEE1C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000" b="1" dirty="0">
              <a:solidFill>
                <a:schemeClr val="tx1"/>
              </a:solidFill>
              <a:latin typeface="Arial" pitchFamily="34" charset="0"/>
              <a:cs typeface="Arial" pitchFamily="34" charset="0"/>
            </a:endParaRPr>
          </a:p>
        </p:txBody>
      </p:sp>
      <p:sp>
        <p:nvSpPr>
          <p:cNvPr id="9288" name="Rectangle 61"/>
          <p:cNvSpPr>
            <a:spLocks noChangeArrowheads="1"/>
          </p:cNvSpPr>
          <p:nvPr/>
        </p:nvSpPr>
        <p:spPr bwMode="auto">
          <a:xfrm rot="-5400000">
            <a:off x="-162120" y="1741229"/>
            <a:ext cx="1158631" cy="285750"/>
          </a:xfrm>
          <a:prstGeom prst="rect">
            <a:avLst/>
          </a:prstGeom>
          <a:solidFill>
            <a:srgbClr val="0070C0"/>
          </a:solidFill>
          <a:ln w="9525">
            <a:noFill/>
            <a:miter lim="800000"/>
            <a:headEnd/>
            <a:tailEnd/>
          </a:ln>
        </p:spPr>
        <p:txBody>
          <a:bodyPr wrap="none" anchor="ctr"/>
          <a:lstStyle/>
          <a:p>
            <a:pPr algn="ctr"/>
            <a:r>
              <a:rPr lang="en-GB" sz="1000" dirty="0" smtClean="0">
                <a:solidFill>
                  <a:schemeClr val="bg1"/>
                </a:solidFill>
              </a:rPr>
              <a:t>Features</a:t>
            </a:r>
            <a:endParaRPr lang="en-GB" sz="1000" dirty="0">
              <a:solidFill>
                <a:schemeClr val="bg1"/>
              </a:solidFill>
            </a:endParaRPr>
          </a:p>
        </p:txBody>
      </p:sp>
      <p:sp>
        <p:nvSpPr>
          <p:cNvPr id="9291" name="Rectangle 82"/>
          <p:cNvSpPr>
            <a:spLocks noChangeArrowheads="1"/>
          </p:cNvSpPr>
          <p:nvPr/>
        </p:nvSpPr>
        <p:spPr bwMode="auto">
          <a:xfrm rot="-5400000">
            <a:off x="-261461" y="5396388"/>
            <a:ext cx="1357313" cy="285750"/>
          </a:xfrm>
          <a:prstGeom prst="rect">
            <a:avLst/>
          </a:prstGeom>
          <a:solidFill>
            <a:schemeClr val="tx1"/>
          </a:solidFill>
          <a:ln w="9525">
            <a:noFill/>
            <a:miter lim="800000"/>
            <a:headEnd/>
            <a:tailEnd/>
          </a:ln>
        </p:spPr>
        <p:txBody>
          <a:bodyPr wrap="none" anchor="ctr"/>
          <a:lstStyle/>
          <a:p>
            <a:pPr algn="ctr"/>
            <a:r>
              <a:rPr lang="en-GB" sz="1000" dirty="0" smtClean="0">
                <a:solidFill>
                  <a:schemeClr val="bg1"/>
                </a:solidFill>
              </a:rPr>
              <a:t>Preview/Theme</a:t>
            </a:r>
            <a:endParaRPr lang="en-GB" sz="1000" dirty="0">
              <a:solidFill>
                <a:schemeClr val="bg1"/>
              </a:solidFill>
            </a:endParaRPr>
          </a:p>
        </p:txBody>
      </p:sp>
      <p:sp>
        <p:nvSpPr>
          <p:cNvPr id="105" name="Rectangle 104"/>
          <p:cNvSpPr/>
          <p:nvPr/>
        </p:nvSpPr>
        <p:spPr>
          <a:xfrm>
            <a:off x="856933" y="5069203"/>
            <a:ext cx="1854518" cy="107156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lstStyle/>
          <a:p>
            <a:pPr>
              <a:defRPr/>
            </a:pPr>
            <a:endParaRPr lang="en-GB" sz="800" b="1" dirty="0">
              <a:solidFill>
                <a:schemeClr val="tx1"/>
              </a:solidFill>
              <a:latin typeface="Arial" pitchFamily="34" charset="0"/>
              <a:cs typeface="Arial" pitchFamily="34" charset="0"/>
            </a:endParaRPr>
          </a:p>
        </p:txBody>
      </p:sp>
      <p:sp>
        <p:nvSpPr>
          <p:cNvPr id="178" name="Rectangle 61"/>
          <p:cNvSpPr>
            <a:spLocks noChangeArrowheads="1"/>
          </p:cNvSpPr>
          <p:nvPr/>
        </p:nvSpPr>
        <p:spPr bwMode="auto">
          <a:xfrm rot="-5400000">
            <a:off x="-98855" y="2922428"/>
            <a:ext cx="1039993" cy="285750"/>
          </a:xfrm>
          <a:prstGeom prst="rect">
            <a:avLst/>
          </a:prstGeom>
          <a:solidFill>
            <a:srgbClr val="7030A0"/>
          </a:solidFill>
          <a:ln w="9525">
            <a:noFill/>
            <a:miter lim="800000"/>
            <a:headEnd/>
            <a:tailEnd/>
          </a:ln>
        </p:spPr>
        <p:txBody>
          <a:bodyPr wrap="none" anchor="ctr"/>
          <a:lstStyle/>
          <a:p>
            <a:pPr algn="ctr"/>
            <a:r>
              <a:rPr lang="en-GB" sz="1000" dirty="0" smtClean="0">
                <a:solidFill>
                  <a:schemeClr val="bg1"/>
                </a:solidFill>
              </a:rPr>
              <a:t>Technology</a:t>
            </a:r>
            <a:endParaRPr lang="en-GB" sz="1000" dirty="0">
              <a:solidFill>
                <a:schemeClr val="bg1"/>
              </a:solidFill>
            </a:endParaRPr>
          </a:p>
        </p:txBody>
      </p:sp>
      <p:sp>
        <p:nvSpPr>
          <p:cNvPr id="189" name="Rectangle 81"/>
          <p:cNvSpPr>
            <a:spLocks noChangeArrowheads="1"/>
          </p:cNvSpPr>
          <p:nvPr/>
        </p:nvSpPr>
        <p:spPr bwMode="auto">
          <a:xfrm rot="-5400000">
            <a:off x="97156" y="4337685"/>
            <a:ext cx="640080" cy="285750"/>
          </a:xfrm>
          <a:prstGeom prst="rect">
            <a:avLst/>
          </a:prstGeom>
          <a:solidFill>
            <a:srgbClr val="D2A000"/>
          </a:solidFill>
          <a:ln w="9525">
            <a:noFill/>
            <a:miter lim="800000"/>
            <a:headEnd/>
            <a:tailEnd/>
          </a:ln>
        </p:spPr>
        <p:txBody>
          <a:bodyPr wrap="none" anchor="ctr"/>
          <a:lstStyle/>
          <a:p>
            <a:pPr algn="ctr"/>
            <a:r>
              <a:rPr lang="en-GB" sz="1000" dirty="0" smtClean="0">
                <a:solidFill>
                  <a:schemeClr val="bg1"/>
                </a:solidFill>
              </a:rPr>
              <a:t>APIs</a:t>
            </a:r>
            <a:endParaRPr lang="en-GB" sz="1000" dirty="0">
              <a:solidFill>
                <a:schemeClr val="bg1"/>
              </a:solidFill>
            </a:endParaRPr>
          </a:p>
        </p:txBody>
      </p:sp>
      <p:sp>
        <p:nvSpPr>
          <p:cNvPr id="2" name="Down Arrow 1"/>
          <p:cNvSpPr/>
          <p:nvPr/>
        </p:nvSpPr>
        <p:spPr>
          <a:xfrm>
            <a:off x="1686719" y="4814886"/>
            <a:ext cx="233363"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Down Arrow 135"/>
          <p:cNvSpPr/>
          <p:nvPr/>
        </p:nvSpPr>
        <p:spPr>
          <a:xfrm>
            <a:off x="3698557" y="4814886"/>
            <a:ext cx="233363"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Down Arrow 136"/>
          <p:cNvSpPr/>
          <p:nvPr/>
        </p:nvSpPr>
        <p:spPr>
          <a:xfrm>
            <a:off x="5664517" y="4814886"/>
            <a:ext cx="233363"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Down Arrow 139"/>
          <p:cNvSpPr/>
          <p:nvPr/>
        </p:nvSpPr>
        <p:spPr>
          <a:xfrm>
            <a:off x="7630477" y="4814886"/>
            <a:ext cx="233363" cy="13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8" name="Straight Connector 87"/>
          <p:cNvCxnSpPr/>
          <p:nvPr/>
        </p:nvCxnSpPr>
        <p:spPr>
          <a:xfrm>
            <a:off x="5349240" y="555943"/>
            <a:ext cx="487363" cy="1587"/>
          </a:xfrm>
          <a:prstGeom prst="line">
            <a:avLst/>
          </a:prstGeom>
          <a:ln w="38100">
            <a:solidFill>
              <a:srgbClr val="36AC4A"/>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202660" y="555943"/>
            <a:ext cx="487362" cy="1587"/>
          </a:xfrm>
          <a:prstGeom prst="line">
            <a:avLst/>
          </a:prstGeom>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982440" y="557530"/>
            <a:ext cx="460375" cy="158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5" name="TextBox 167"/>
          <p:cNvSpPr txBox="1">
            <a:spLocks noChangeArrowheads="1"/>
          </p:cNvSpPr>
          <p:nvPr/>
        </p:nvSpPr>
        <p:spPr bwMode="auto">
          <a:xfrm>
            <a:off x="5464492" y="335231"/>
            <a:ext cx="433388" cy="169277"/>
          </a:xfrm>
          <a:prstGeom prst="rect">
            <a:avLst/>
          </a:prstGeom>
          <a:noFill/>
          <a:ln w="9525">
            <a:noFill/>
            <a:miter lim="800000"/>
            <a:headEnd/>
            <a:tailEnd/>
          </a:ln>
        </p:spPr>
        <p:txBody>
          <a:bodyPr wrap="square" lIns="0" tIns="0" rIns="0" bIns="0" anchor="b">
            <a:spAutoFit/>
          </a:bodyPr>
          <a:lstStyle/>
          <a:p>
            <a:r>
              <a:rPr lang="en-GB" sz="1100" b="1" dirty="0" smtClean="0"/>
              <a:t>80%</a:t>
            </a:r>
            <a:endParaRPr lang="en-GB" sz="1100" b="1" dirty="0"/>
          </a:p>
        </p:txBody>
      </p:sp>
      <p:sp>
        <p:nvSpPr>
          <p:cNvPr id="96" name="TextBox 167"/>
          <p:cNvSpPr txBox="1">
            <a:spLocks noChangeArrowheads="1"/>
          </p:cNvSpPr>
          <p:nvPr/>
        </p:nvSpPr>
        <p:spPr bwMode="auto">
          <a:xfrm>
            <a:off x="6309360" y="321628"/>
            <a:ext cx="433388" cy="169277"/>
          </a:xfrm>
          <a:prstGeom prst="rect">
            <a:avLst/>
          </a:prstGeom>
          <a:noFill/>
          <a:ln w="9525">
            <a:noFill/>
            <a:miter lim="800000"/>
            <a:headEnd/>
            <a:tailEnd/>
          </a:ln>
        </p:spPr>
        <p:txBody>
          <a:bodyPr wrap="square" lIns="0" tIns="0" rIns="0" bIns="0" anchor="b">
            <a:spAutoFit/>
          </a:bodyPr>
          <a:lstStyle/>
          <a:p>
            <a:r>
              <a:rPr lang="en-GB" sz="1100" b="1" dirty="0" smtClean="0"/>
              <a:t>65%</a:t>
            </a:r>
            <a:endParaRPr lang="en-GB" sz="1100" b="1" dirty="0"/>
          </a:p>
        </p:txBody>
      </p:sp>
      <p:sp>
        <p:nvSpPr>
          <p:cNvPr id="97" name="TextBox 167"/>
          <p:cNvSpPr txBox="1">
            <a:spLocks noChangeArrowheads="1"/>
          </p:cNvSpPr>
          <p:nvPr/>
        </p:nvSpPr>
        <p:spPr bwMode="auto">
          <a:xfrm>
            <a:off x="7110412" y="321628"/>
            <a:ext cx="433388" cy="169277"/>
          </a:xfrm>
          <a:prstGeom prst="rect">
            <a:avLst/>
          </a:prstGeom>
          <a:noFill/>
          <a:ln w="9525">
            <a:noFill/>
            <a:miter lim="800000"/>
            <a:headEnd/>
            <a:tailEnd/>
          </a:ln>
        </p:spPr>
        <p:txBody>
          <a:bodyPr wrap="square" lIns="0" tIns="0" rIns="0" bIns="0" anchor="b">
            <a:spAutoFit/>
          </a:bodyPr>
          <a:lstStyle/>
          <a:p>
            <a:r>
              <a:rPr lang="en-GB" sz="1100" b="1" dirty="0" smtClean="0"/>
              <a:t>50%</a:t>
            </a:r>
            <a:endParaRPr lang="en-GB" sz="1100" b="1" dirty="0"/>
          </a:p>
        </p:txBody>
      </p:sp>
      <p:cxnSp>
        <p:nvCxnSpPr>
          <p:cNvPr id="102" name="Straight Connector 101"/>
          <p:cNvCxnSpPr/>
          <p:nvPr/>
        </p:nvCxnSpPr>
        <p:spPr>
          <a:xfrm>
            <a:off x="7947182" y="557530"/>
            <a:ext cx="460375" cy="1588"/>
          </a:xfrm>
          <a:prstGeom prst="line">
            <a:avLst/>
          </a:prstGeom>
          <a:ln w="381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4" name="TextBox 167"/>
          <p:cNvSpPr txBox="1">
            <a:spLocks noChangeArrowheads="1"/>
          </p:cNvSpPr>
          <p:nvPr/>
        </p:nvSpPr>
        <p:spPr bwMode="auto">
          <a:xfrm>
            <a:off x="7713984" y="321628"/>
            <a:ext cx="789936" cy="169277"/>
          </a:xfrm>
          <a:prstGeom prst="rect">
            <a:avLst/>
          </a:prstGeom>
          <a:noFill/>
          <a:ln w="9525">
            <a:noFill/>
            <a:miter lim="800000"/>
            <a:headEnd/>
            <a:tailEnd/>
          </a:ln>
        </p:spPr>
        <p:txBody>
          <a:bodyPr wrap="square" lIns="0" tIns="0" rIns="0" bIns="0" anchor="b">
            <a:spAutoFit/>
          </a:bodyPr>
          <a:lstStyle/>
          <a:p>
            <a:r>
              <a:rPr lang="en-GB" sz="1100" b="1" dirty="0" smtClean="0"/>
              <a:t>Exploring</a:t>
            </a:r>
            <a:endParaRPr lang="en-GB" sz="1100" b="1" dirty="0"/>
          </a:p>
        </p:txBody>
      </p:sp>
      <p:sp>
        <p:nvSpPr>
          <p:cNvPr id="106" name="Rectangle 105"/>
          <p:cNvSpPr/>
          <p:nvPr/>
        </p:nvSpPr>
        <p:spPr>
          <a:xfrm>
            <a:off x="2834640" y="5094921"/>
            <a:ext cx="1854518" cy="107156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lstStyle/>
          <a:p>
            <a:pPr>
              <a:defRPr/>
            </a:pPr>
            <a:endParaRPr lang="en-GB" sz="800" b="1" dirty="0">
              <a:solidFill>
                <a:schemeClr val="tx1"/>
              </a:solidFill>
              <a:latin typeface="Arial" pitchFamily="34" charset="0"/>
              <a:cs typeface="Arial" pitchFamily="34" charset="0"/>
            </a:endParaRPr>
          </a:p>
        </p:txBody>
      </p:sp>
      <p:sp>
        <p:nvSpPr>
          <p:cNvPr id="113" name="Rectangle 112"/>
          <p:cNvSpPr/>
          <p:nvPr/>
        </p:nvSpPr>
        <p:spPr>
          <a:xfrm>
            <a:off x="4834573" y="5094921"/>
            <a:ext cx="1854518" cy="107156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lstStyle/>
          <a:p>
            <a:pPr>
              <a:defRPr/>
            </a:pPr>
            <a:endParaRPr lang="en-GB" sz="800" b="1" dirty="0">
              <a:solidFill>
                <a:schemeClr val="tx1"/>
              </a:solidFill>
              <a:latin typeface="Arial" pitchFamily="34" charset="0"/>
              <a:cs typeface="Arial" pitchFamily="34" charset="0"/>
            </a:endParaRPr>
          </a:p>
        </p:txBody>
      </p:sp>
      <p:sp>
        <p:nvSpPr>
          <p:cNvPr id="117" name="Rectangle 116"/>
          <p:cNvSpPr/>
          <p:nvPr/>
        </p:nvSpPr>
        <p:spPr>
          <a:xfrm>
            <a:off x="4819450" y="5101293"/>
            <a:ext cx="1854518" cy="173116"/>
          </a:xfrm>
          <a:prstGeom prst="rect">
            <a:avLst/>
          </a:prstGeom>
          <a:solidFill>
            <a:srgbClr val="0070C0"/>
          </a:solidFill>
          <a:ln w="9525">
            <a:noFill/>
            <a:miter lim="800000"/>
            <a:headEnd/>
            <a:tailEnd/>
          </a:ln>
        </p:spPr>
        <p:txBody>
          <a:bodyPr wrap="none" anchor="ctr"/>
          <a:lstStyle/>
          <a:p>
            <a:pPr algn="ctr"/>
            <a:r>
              <a:rPr lang="en-GB" sz="1000" dirty="0" smtClean="0">
                <a:solidFill>
                  <a:schemeClr val="bg1"/>
                </a:solidFill>
              </a:rPr>
              <a:t>Features</a:t>
            </a:r>
            <a:endParaRPr lang="en-GB" sz="1000" dirty="0">
              <a:solidFill>
                <a:schemeClr val="bg1"/>
              </a:solidFill>
            </a:endParaRPr>
          </a:p>
        </p:txBody>
      </p:sp>
      <p:sp>
        <p:nvSpPr>
          <p:cNvPr id="119" name="Rectangle 118"/>
          <p:cNvSpPr/>
          <p:nvPr/>
        </p:nvSpPr>
        <p:spPr>
          <a:xfrm>
            <a:off x="6812280" y="5094922"/>
            <a:ext cx="1854518" cy="56939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lstStyle/>
          <a:p>
            <a:pPr>
              <a:defRPr/>
            </a:pPr>
            <a:endParaRPr lang="en-GB" sz="800" b="1" dirty="0">
              <a:solidFill>
                <a:schemeClr val="tx1"/>
              </a:solidFill>
              <a:latin typeface="Arial" pitchFamily="34" charset="0"/>
              <a:cs typeface="Arial" pitchFamily="34" charset="0"/>
            </a:endParaRPr>
          </a:p>
        </p:txBody>
      </p:sp>
      <p:sp>
        <p:nvSpPr>
          <p:cNvPr id="5" name="Rectangle 4"/>
          <p:cNvSpPr/>
          <p:nvPr/>
        </p:nvSpPr>
        <p:spPr>
          <a:xfrm>
            <a:off x="4136832" y="173832"/>
            <a:ext cx="4596443" cy="594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782628" y="473393"/>
            <a:ext cx="163512" cy="165100"/>
          </a:xfrm>
          <a:prstGeom prst="ellipse">
            <a:avLst/>
          </a:prstGeom>
          <a:solidFill>
            <a:schemeClr val="bg1">
              <a:lumMod val="95000"/>
            </a:schemeClr>
          </a:solidFill>
          <a:ln w="38100">
            <a:solidFill>
              <a:srgbClr val="36AC4A"/>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sp>
        <p:nvSpPr>
          <p:cNvPr id="91" name="Oval 90"/>
          <p:cNvSpPr/>
          <p:nvPr/>
        </p:nvSpPr>
        <p:spPr>
          <a:xfrm>
            <a:off x="6636047" y="473393"/>
            <a:ext cx="163513" cy="163512"/>
          </a:xfrm>
          <a:prstGeom prst="ellipse">
            <a:avLst/>
          </a:prstGeom>
          <a:solidFill>
            <a:schemeClr val="bg1">
              <a:lumMod val="95000"/>
            </a:schemeClr>
          </a:solidFill>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sp>
        <p:nvSpPr>
          <p:cNvPr id="94" name="Oval 93"/>
          <p:cNvSpPr/>
          <p:nvPr/>
        </p:nvSpPr>
        <p:spPr>
          <a:xfrm>
            <a:off x="7442815" y="474980"/>
            <a:ext cx="165100" cy="165100"/>
          </a:xfrm>
          <a:prstGeom prst="ellipse">
            <a:avLst/>
          </a:prstGeom>
          <a:solidFill>
            <a:schemeClr val="bg1">
              <a:lumMod val="95000"/>
            </a:schemeClr>
          </a:solidFill>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sp>
        <p:nvSpPr>
          <p:cNvPr id="103" name="Oval 102"/>
          <p:cNvSpPr/>
          <p:nvPr/>
        </p:nvSpPr>
        <p:spPr>
          <a:xfrm>
            <a:off x="8404382" y="474980"/>
            <a:ext cx="165100" cy="165100"/>
          </a:xfrm>
          <a:prstGeom prst="ellipse">
            <a:avLst/>
          </a:prstGeom>
          <a:solidFill>
            <a:schemeClr val="bg1">
              <a:lumMod val="95000"/>
            </a:schemeClr>
          </a:solidFill>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lang="en-GB" dirty="0"/>
          </a:p>
        </p:txBody>
      </p:sp>
      <p:sp>
        <p:nvSpPr>
          <p:cNvPr id="6" name="TextBox 5"/>
          <p:cNvSpPr txBox="1"/>
          <p:nvPr/>
        </p:nvSpPr>
        <p:spPr>
          <a:xfrm>
            <a:off x="1686719" y="6285934"/>
            <a:ext cx="7103268" cy="400110"/>
          </a:xfrm>
          <a:prstGeom prst="rect">
            <a:avLst/>
          </a:prstGeom>
          <a:noFill/>
        </p:spPr>
        <p:txBody>
          <a:bodyPr wrap="square" rtlCol="0">
            <a:spAutoFit/>
          </a:bodyPr>
          <a:lstStyle/>
          <a:p>
            <a:r>
              <a:rPr lang="en-US" sz="1000" dirty="0"/>
              <a:t>Information presented here is subject to change at any time at the sole discretion of Ellucian and should not be relied upon in making any purchase </a:t>
            </a:r>
            <a:r>
              <a:rPr lang="en-US" sz="1000" dirty="0" smtClean="0"/>
              <a:t>decision</a:t>
            </a:r>
            <a:endParaRPr lang="en-US" sz="800" dirty="0"/>
          </a:p>
        </p:txBody>
      </p:sp>
      <p:sp>
        <p:nvSpPr>
          <p:cNvPr id="85" name="TextBox 84"/>
          <p:cNvSpPr txBox="1"/>
          <p:nvPr/>
        </p:nvSpPr>
        <p:spPr>
          <a:xfrm>
            <a:off x="2510777" y="2004133"/>
            <a:ext cx="745717" cy="307777"/>
          </a:xfrm>
          <a:prstGeom prst="rect">
            <a:avLst/>
          </a:prstGeom>
          <a:noFill/>
        </p:spPr>
        <p:txBody>
          <a:bodyPr wrap="none" rtlCol="0">
            <a:spAutoFit/>
          </a:bodyPr>
          <a:lstStyle/>
          <a:p>
            <a:r>
              <a:rPr lang="en-US" sz="700" dirty="0" smtClean="0"/>
              <a:t>Elevate</a:t>
            </a:r>
          </a:p>
          <a:p>
            <a:r>
              <a:rPr lang="en-US" sz="700" dirty="0" smtClean="0"/>
              <a:t>Initial Release</a:t>
            </a:r>
            <a:endParaRPr lang="en-US" sz="700" dirty="0"/>
          </a:p>
        </p:txBody>
      </p:sp>
      <p:sp>
        <p:nvSpPr>
          <p:cNvPr id="129" name="TextBox 128"/>
          <p:cNvSpPr txBox="1"/>
          <p:nvPr/>
        </p:nvSpPr>
        <p:spPr>
          <a:xfrm>
            <a:off x="795338" y="5261370"/>
            <a:ext cx="1977707" cy="230832"/>
          </a:xfrm>
          <a:prstGeom prst="rect">
            <a:avLst/>
          </a:prstGeom>
          <a:noFill/>
        </p:spPr>
        <p:txBody>
          <a:bodyPr wrap="square" rtlCol="0">
            <a:spAutoFit/>
          </a:bodyPr>
          <a:lstStyle/>
          <a:p>
            <a:pPr>
              <a:buFontTx/>
              <a:buChar char="-"/>
            </a:pPr>
            <a:r>
              <a:rPr lang="en-US" sz="900" dirty="0" smtClean="0"/>
              <a:t> Initial release of Ellucian Elevate</a:t>
            </a:r>
          </a:p>
        </p:txBody>
      </p:sp>
      <p:sp>
        <p:nvSpPr>
          <p:cNvPr id="139" name="TextBox 138"/>
          <p:cNvSpPr txBox="1"/>
          <p:nvPr/>
        </p:nvSpPr>
        <p:spPr>
          <a:xfrm>
            <a:off x="2824004" y="5306158"/>
            <a:ext cx="1977707" cy="369332"/>
          </a:xfrm>
          <a:prstGeom prst="rect">
            <a:avLst/>
          </a:prstGeom>
          <a:noFill/>
        </p:spPr>
        <p:txBody>
          <a:bodyPr wrap="square" rtlCol="0">
            <a:spAutoFit/>
          </a:bodyPr>
          <a:lstStyle/>
          <a:p>
            <a:pPr>
              <a:buFontTx/>
              <a:buChar char="-"/>
            </a:pPr>
            <a:r>
              <a:rPr lang="en-US" sz="900" dirty="0" smtClean="0"/>
              <a:t> Initial Banner </a:t>
            </a:r>
            <a:r>
              <a:rPr lang="en-US" sz="900" dirty="0"/>
              <a:t>and Colleague integration</a:t>
            </a:r>
          </a:p>
        </p:txBody>
      </p:sp>
      <p:sp>
        <p:nvSpPr>
          <p:cNvPr id="142" name="TextBox 141"/>
          <p:cNvSpPr txBox="1"/>
          <p:nvPr/>
        </p:nvSpPr>
        <p:spPr>
          <a:xfrm>
            <a:off x="4834573" y="5285346"/>
            <a:ext cx="1977707" cy="230832"/>
          </a:xfrm>
          <a:prstGeom prst="rect">
            <a:avLst/>
          </a:prstGeom>
          <a:noFill/>
        </p:spPr>
        <p:txBody>
          <a:bodyPr wrap="square" rtlCol="0">
            <a:spAutoFit/>
          </a:bodyPr>
          <a:lstStyle/>
          <a:p>
            <a:pPr>
              <a:buFontTx/>
              <a:buChar char="-"/>
            </a:pPr>
            <a:endParaRPr lang="en-US" sz="900" dirty="0"/>
          </a:p>
        </p:txBody>
      </p:sp>
      <p:sp>
        <p:nvSpPr>
          <p:cNvPr id="87" name="Rectangle 86"/>
          <p:cNvSpPr/>
          <p:nvPr/>
        </p:nvSpPr>
        <p:spPr>
          <a:xfrm>
            <a:off x="6820797" y="5604985"/>
            <a:ext cx="1854518" cy="55975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a:lstStyle/>
          <a:p>
            <a:pPr>
              <a:defRPr/>
            </a:pPr>
            <a:endParaRPr lang="en-GB" sz="800" b="1" dirty="0">
              <a:solidFill>
                <a:schemeClr val="tx1"/>
              </a:solidFill>
              <a:latin typeface="Arial" pitchFamily="34" charset="0"/>
              <a:cs typeface="Arial" pitchFamily="34" charset="0"/>
            </a:endParaRPr>
          </a:p>
        </p:txBody>
      </p:sp>
      <p:sp>
        <p:nvSpPr>
          <p:cNvPr id="99" name="TextBox 167"/>
          <p:cNvSpPr txBox="1">
            <a:spLocks noChangeArrowheads="1"/>
          </p:cNvSpPr>
          <p:nvPr/>
        </p:nvSpPr>
        <p:spPr bwMode="auto">
          <a:xfrm>
            <a:off x="4233382" y="346758"/>
            <a:ext cx="707795" cy="169277"/>
          </a:xfrm>
          <a:prstGeom prst="rect">
            <a:avLst/>
          </a:prstGeom>
          <a:noFill/>
          <a:ln w="9525">
            <a:noFill/>
            <a:miter lim="800000"/>
            <a:headEnd/>
            <a:tailEnd/>
          </a:ln>
        </p:spPr>
        <p:txBody>
          <a:bodyPr wrap="square" lIns="0" tIns="0" rIns="0" bIns="0" anchor="b">
            <a:spAutoFit/>
          </a:bodyPr>
          <a:lstStyle/>
          <a:p>
            <a:r>
              <a:rPr lang="en-GB" sz="1100" b="1" dirty="0" smtClean="0"/>
              <a:t>Delivered</a:t>
            </a:r>
            <a:endParaRPr lang="en-GB" sz="1100" b="1" dirty="0"/>
          </a:p>
        </p:txBody>
      </p:sp>
      <p:cxnSp>
        <p:nvCxnSpPr>
          <p:cNvPr id="108" name="Straight Connector 107"/>
          <p:cNvCxnSpPr/>
          <p:nvPr/>
        </p:nvCxnSpPr>
        <p:spPr>
          <a:xfrm>
            <a:off x="4505836" y="553562"/>
            <a:ext cx="487363" cy="1587"/>
          </a:xfrm>
          <a:prstGeom prst="line">
            <a:avLst/>
          </a:prstGeom>
          <a:solidFill>
            <a:srgbClr val="D2A000"/>
          </a:solidFill>
          <a:ln w="38100">
            <a:solidFill>
              <a:srgbClr val="D2A000"/>
            </a:solidFill>
            <a:miter lim="800000"/>
            <a:headEnd/>
            <a:tailEnd/>
          </a:ln>
        </p:spPr>
      </p:cxnSp>
      <p:sp>
        <p:nvSpPr>
          <p:cNvPr id="110" name="Oval 109"/>
          <p:cNvSpPr/>
          <p:nvPr/>
        </p:nvSpPr>
        <p:spPr>
          <a:xfrm>
            <a:off x="4939224" y="471012"/>
            <a:ext cx="163512" cy="165100"/>
          </a:xfrm>
          <a:prstGeom prst="ellipse">
            <a:avLst/>
          </a:prstGeom>
          <a:solidFill>
            <a:schemeClr val="bg1">
              <a:lumMod val="95000"/>
            </a:schemeClr>
          </a:solidFill>
          <a:ln w="38100">
            <a:solidFill>
              <a:srgbClr val="D2A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sp>
        <p:nvSpPr>
          <p:cNvPr id="100" name="Oval 99"/>
          <p:cNvSpPr/>
          <p:nvPr/>
        </p:nvSpPr>
        <p:spPr>
          <a:xfrm>
            <a:off x="2880439" y="1751061"/>
            <a:ext cx="165100" cy="165100"/>
          </a:xfrm>
          <a:prstGeom prst="ellipse">
            <a:avLst/>
          </a:prstGeom>
          <a:solidFill>
            <a:schemeClr val="bg1">
              <a:lumMod val="95000"/>
            </a:schemeClr>
          </a:solidFill>
          <a:ln w="38100">
            <a:solidFill>
              <a:srgbClr val="36AC4A"/>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cxnSp>
        <p:nvCxnSpPr>
          <p:cNvPr id="156" name="Straight Connector 155"/>
          <p:cNvCxnSpPr>
            <a:stCxn id="100" idx="6"/>
            <a:endCxn id="111" idx="2"/>
          </p:cNvCxnSpPr>
          <p:nvPr/>
        </p:nvCxnSpPr>
        <p:spPr>
          <a:xfrm>
            <a:off x="3045539" y="1833611"/>
            <a:ext cx="721281" cy="0"/>
          </a:xfrm>
          <a:prstGeom prst="line">
            <a:avLst/>
          </a:prstGeom>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3766820" y="1751061"/>
            <a:ext cx="165100" cy="165100"/>
          </a:xfrm>
          <a:prstGeom prst="ellipse">
            <a:avLst/>
          </a:prstGeom>
          <a:solidFill>
            <a:schemeClr val="bg1">
              <a:lumMod val="95000"/>
            </a:schemeClr>
          </a:solidFill>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sp>
        <p:nvSpPr>
          <p:cNvPr id="132" name="TextBox 131"/>
          <p:cNvSpPr txBox="1"/>
          <p:nvPr/>
        </p:nvSpPr>
        <p:spPr>
          <a:xfrm>
            <a:off x="3517085" y="1526974"/>
            <a:ext cx="609462" cy="200055"/>
          </a:xfrm>
          <a:prstGeom prst="rect">
            <a:avLst/>
          </a:prstGeom>
          <a:noFill/>
        </p:spPr>
        <p:txBody>
          <a:bodyPr wrap="none" rtlCol="0">
            <a:spAutoFit/>
          </a:bodyPr>
          <a:lstStyle/>
          <a:p>
            <a:r>
              <a:rPr lang="en-US" sz="700" dirty="0" smtClean="0"/>
              <a:t>Integration</a:t>
            </a:r>
            <a:endParaRPr lang="en-US" sz="700" dirty="0"/>
          </a:p>
        </p:txBody>
      </p:sp>
      <p:sp>
        <p:nvSpPr>
          <p:cNvPr id="134" name="Rectangle 133"/>
          <p:cNvSpPr/>
          <p:nvPr/>
        </p:nvSpPr>
        <p:spPr>
          <a:xfrm>
            <a:off x="856933" y="5069203"/>
            <a:ext cx="1854518" cy="173116"/>
          </a:xfrm>
          <a:prstGeom prst="rect">
            <a:avLst/>
          </a:prstGeom>
          <a:solidFill>
            <a:srgbClr val="0070C0"/>
          </a:solidFill>
          <a:ln w="9525">
            <a:noFill/>
            <a:miter lim="800000"/>
            <a:headEnd/>
            <a:tailEnd/>
          </a:ln>
        </p:spPr>
        <p:txBody>
          <a:bodyPr wrap="none" anchor="ctr"/>
          <a:lstStyle/>
          <a:p>
            <a:pPr algn="ctr"/>
            <a:r>
              <a:rPr lang="en-GB" sz="1000" dirty="0" smtClean="0">
                <a:solidFill>
                  <a:schemeClr val="bg1"/>
                </a:solidFill>
              </a:rPr>
              <a:t>Features</a:t>
            </a:r>
            <a:endParaRPr lang="en-GB" sz="1000" dirty="0">
              <a:solidFill>
                <a:schemeClr val="bg1"/>
              </a:solidFill>
            </a:endParaRPr>
          </a:p>
        </p:txBody>
      </p:sp>
      <p:sp>
        <p:nvSpPr>
          <p:cNvPr id="144" name="Rectangle 143"/>
          <p:cNvSpPr/>
          <p:nvPr/>
        </p:nvSpPr>
        <p:spPr>
          <a:xfrm>
            <a:off x="2834640" y="5098514"/>
            <a:ext cx="1854518" cy="173116"/>
          </a:xfrm>
          <a:prstGeom prst="rect">
            <a:avLst/>
          </a:prstGeom>
          <a:solidFill>
            <a:srgbClr val="0070C0"/>
          </a:solidFill>
          <a:ln w="9525">
            <a:noFill/>
            <a:miter lim="800000"/>
            <a:headEnd/>
            <a:tailEnd/>
          </a:ln>
        </p:spPr>
        <p:txBody>
          <a:bodyPr wrap="none" anchor="ctr"/>
          <a:lstStyle/>
          <a:p>
            <a:pPr algn="ctr"/>
            <a:r>
              <a:rPr lang="en-GB" sz="1000" dirty="0" smtClean="0">
                <a:solidFill>
                  <a:schemeClr val="bg1"/>
                </a:solidFill>
              </a:rPr>
              <a:t>Features</a:t>
            </a:r>
            <a:endParaRPr lang="en-GB" sz="1000" dirty="0">
              <a:solidFill>
                <a:schemeClr val="bg1"/>
              </a:solidFill>
            </a:endParaRPr>
          </a:p>
        </p:txBody>
      </p:sp>
      <p:sp>
        <p:nvSpPr>
          <p:cNvPr id="163" name="TextBox 162"/>
          <p:cNvSpPr txBox="1"/>
          <p:nvPr/>
        </p:nvSpPr>
        <p:spPr>
          <a:xfrm>
            <a:off x="6812280" y="5308135"/>
            <a:ext cx="1977707" cy="230832"/>
          </a:xfrm>
          <a:prstGeom prst="rect">
            <a:avLst/>
          </a:prstGeom>
          <a:noFill/>
        </p:spPr>
        <p:txBody>
          <a:bodyPr wrap="square" rtlCol="0">
            <a:spAutoFit/>
          </a:bodyPr>
          <a:lstStyle/>
          <a:p>
            <a:pPr>
              <a:buFontTx/>
              <a:buChar char="-"/>
            </a:pPr>
            <a:endParaRPr lang="en-US" sz="900" dirty="0"/>
          </a:p>
        </p:txBody>
      </p:sp>
      <p:sp>
        <p:nvSpPr>
          <p:cNvPr id="165" name="Rectangle 164"/>
          <p:cNvSpPr/>
          <p:nvPr/>
        </p:nvSpPr>
        <p:spPr>
          <a:xfrm>
            <a:off x="6808808" y="5101293"/>
            <a:ext cx="1854518" cy="173116"/>
          </a:xfrm>
          <a:prstGeom prst="rect">
            <a:avLst/>
          </a:prstGeom>
          <a:solidFill>
            <a:srgbClr val="0070C0"/>
          </a:solidFill>
          <a:ln w="9525">
            <a:noFill/>
            <a:miter lim="800000"/>
            <a:headEnd/>
            <a:tailEnd/>
          </a:ln>
        </p:spPr>
        <p:txBody>
          <a:bodyPr wrap="none" anchor="ctr"/>
          <a:lstStyle/>
          <a:p>
            <a:pPr algn="ctr"/>
            <a:r>
              <a:rPr lang="en-GB" sz="1000" dirty="0" smtClean="0">
                <a:solidFill>
                  <a:schemeClr val="bg1"/>
                </a:solidFill>
              </a:rPr>
              <a:t>Features</a:t>
            </a:r>
            <a:endParaRPr lang="en-GB" sz="1000" dirty="0">
              <a:solidFill>
                <a:schemeClr val="bg1"/>
              </a:solidFill>
            </a:endParaRPr>
          </a:p>
        </p:txBody>
      </p:sp>
      <p:sp>
        <p:nvSpPr>
          <p:cNvPr id="72" name="Oval 71"/>
          <p:cNvSpPr/>
          <p:nvPr/>
        </p:nvSpPr>
        <p:spPr>
          <a:xfrm>
            <a:off x="4587279" y="1751061"/>
            <a:ext cx="165100" cy="165100"/>
          </a:xfrm>
          <a:prstGeom prst="ellipse">
            <a:avLst/>
          </a:prstGeom>
          <a:solidFill>
            <a:schemeClr val="bg1">
              <a:lumMod val="95000"/>
            </a:schemeClr>
          </a:solidFill>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cxnSp>
        <p:nvCxnSpPr>
          <p:cNvPr id="73" name="Straight Connector 72"/>
          <p:cNvCxnSpPr>
            <a:stCxn id="111" idx="6"/>
            <a:endCxn id="72" idx="2"/>
          </p:cNvCxnSpPr>
          <p:nvPr/>
        </p:nvCxnSpPr>
        <p:spPr>
          <a:xfrm>
            <a:off x="3931920" y="1833611"/>
            <a:ext cx="655359" cy="0"/>
          </a:xfrm>
          <a:prstGeom prst="line">
            <a:avLst/>
          </a:prstGeom>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3793991" y="3796896"/>
            <a:ext cx="165100" cy="165100"/>
          </a:xfrm>
          <a:prstGeom prst="ellipse">
            <a:avLst/>
          </a:prstGeom>
          <a:solidFill>
            <a:schemeClr val="bg1">
              <a:lumMod val="95000"/>
            </a:schemeClr>
          </a:solidFill>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sp>
        <p:nvSpPr>
          <p:cNvPr id="76" name="Oval 75"/>
          <p:cNvSpPr/>
          <p:nvPr/>
        </p:nvSpPr>
        <p:spPr>
          <a:xfrm>
            <a:off x="4497078" y="3796664"/>
            <a:ext cx="165100" cy="165100"/>
          </a:xfrm>
          <a:prstGeom prst="ellipse">
            <a:avLst/>
          </a:prstGeom>
          <a:solidFill>
            <a:schemeClr val="bg1">
              <a:lumMod val="95000"/>
            </a:schemeClr>
          </a:solidFill>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GB" u="sng" dirty="0"/>
          </a:p>
        </p:txBody>
      </p:sp>
      <p:cxnSp>
        <p:nvCxnSpPr>
          <p:cNvPr id="77" name="Straight Connector 76"/>
          <p:cNvCxnSpPr>
            <a:endCxn id="76" idx="2"/>
          </p:cNvCxnSpPr>
          <p:nvPr/>
        </p:nvCxnSpPr>
        <p:spPr>
          <a:xfrm>
            <a:off x="3940945" y="3872131"/>
            <a:ext cx="556133" cy="7083"/>
          </a:xfrm>
          <a:prstGeom prst="line">
            <a:avLst/>
          </a:prstGeom>
          <a:ln w="38100">
            <a:solidFill>
              <a:schemeClr val="accent3">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5499417" y="1751061"/>
            <a:ext cx="165100" cy="165100"/>
          </a:xfrm>
          <a:prstGeom prst="ellipse">
            <a:avLst/>
          </a:prstGeom>
          <a:solidFill>
            <a:schemeClr val="bg1">
              <a:lumMod val="95000"/>
            </a:schemeClr>
          </a:solidFill>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lang="en-GB" dirty="0"/>
          </a:p>
        </p:txBody>
      </p:sp>
      <p:sp>
        <p:nvSpPr>
          <p:cNvPr id="83" name="TextBox 82"/>
          <p:cNvSpPr txBox="1"/>
          <p:nvPr/>
        </p:nvSpPr>
        <p:spPr>
          <a:xfrm>
            <a:off x="4831101" y="5310851"/>
            <a:ext cx="1977707" cy="646331"/>
          </a:xfrm>
          <a:prstGeom prst="rect">
            <a:avLst/>
          </a:prstGeom>
          <a:noFill/>
        </p:spPr>
        <p:txBody>
          <a:bodyPr wrap="square" rtlCol="0">
            <a:spAutoFit/>
          </a:bodyPr>
          <a:lstStyle/>
          <a:p>
            <a:pPr>
              <a:buFontTx/>
              <a:buChar char="-"/>
            </a:pPr>
            <a:r>
              <a:rPr lang="en-US" sz="900" dirty="0" smtClean="0"/>
              <a:t> Cross Sell Widget</a:t>
            </a:r>
          </a:p>
          <a:p>
            <a:pPr>
              <a:buFontTx/>
              <a:buChar char="-"/>
            </a:pPr>
            <a:r>
              <a:rPr lang="en-US" sz="900" dirty="0" smtClean="0"/>
              <a:t> Student Record integration</a:t>
            </a:r>
          </a:p>
          <a:p>
            <a:pPr>
              <a:buFontTx/>
              <a:buChar char="-"/>
            </a:pPr>
            <a:r>
              <a:rPr lang="en-US" sz="900" smtClean="0"/>
              <a:t> SMS</a:t>
            </a:r>
            <a:endParaRPr lang="en-US" sz="900" dirty="0" smtClean="0"/>
          </a:p>
          <a:p>
            <a:pPr>
              <a:buFontTx/>
              <a:buChar char="-"/>
            </a:pPr>
            <a:r>
              <a:rPr lang="en-US" sz="900" dirty="0" smtClean="0"/>
              <a:t> Additional Reporting </a:t>
            </a:r>
          </a:p>
        </p:txBody>
      </p:sp>
      <p:sp>
        <p:nvSpPr>
          <p:cNvPr id="64" name="TextBox 63"/>
          <p:cNvSpPr txBox="1"/>
          <p:nvPr/>
        </p:nvSpPr>
        <p:spPr>
          <a:xfrm>
            <a:off x="3520743" y="4005628"/>
            <a:ext cx="1396536" cy="200055"/>
          </a:xfrm>
          <a:prstGeom prst="rect">
            <a:avLst/>
          </a:prstGeom>
          <a:noFill/>
        </p:spPr>
        <p:txBody>
          <a:bodyPr wrap="none" rtlCol="0">
            <a:spAutoFit/>
          </a:bodyPr>
          <a:lstStyle/>
          <a:p>
            <a:r>
              <a:rPr lang="en-US" sz="700" dirty="0" smtClean="0"/>
              <a:t>Ongoing quality improvements</a:t>
            </a:r>
            <a:endParaRPr lang="en-US" sz="700" dirty="0"/>
          </a:p>
        </p:txBody>
      </p:sp>
      <p:cxnSp>
        <p:nvCxnSpPr>
          <p:cNvPr id="65" name="Straight Connector 64"/>
          <p:cNvCxnSpPr>
            <a:endCxn id="82" idx="2"/>
          </p:cNvCxnSpPr>
          <p:nvPr/>
        </p:nvCxnSpPr>
        <p:spPr>
          <a:xfrm>
            <a:off x="4761423" y="1833611"/>
            <a:ext cx="737994"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662885" y="3872131"/>
            <a:ext cx="4123928" cy="7315"/>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799560" y="5294980"/>
            <a:ext cx="1977707" cy="784830"/>
          </a:xfrm>
          <a:prstGeom prst="rect">
            <a:avLst/>
          </a:prstGeom>
          <a:noFill/>
        </p:spPr>
        <p:txBody>
          <a:bodyPr wrap="square" rtlCol="0">
            <a:spAutoFit/>
          </a:bodyPr>
          <a:lstStyle/>
          <a:p>
            <a:pPr>
              <a:buFontTx/>
              <a:buChar char="-"/>
            </a:pPr>
            <a:r>
              <a:rPr lang="en-US" sz="900" dirty="0" smtClean="0"/>
              <a:t>MEP Support for Banner integration</a:t>
            </a:r>
          </a:p>
          <a:p>
            <a:pPr>
              <a:buFontTx/>
              <a:buChar char="-"/>
            </a:pPr>
            <a:r>
              <a:rPr lang="en-US" sz="900" dirty="0" smtClean="0"/>
              <a:t>Parent Registration for youth    programs</a:t>
            </a:r>
          </a:p>
          <a:p>
            <a:pPr>
              <a:buFontTx/>
              <a:buChar char="-"/>
            </a:pPr>
            <a:r>
              <a:rPr lang="en-US" sz="900" dirty="0" smtClean="0"/>
              <a:t>Additional Conferencing support</a:t>
            </a:r>
          </a:p>
        </p:txBody>
      </p:sp>
      <p:sp>
        <p:nvSpPr>
          <p:cNvPr id="74" name="TextBox 73"/>
          <p:cNvSpPr txBox="1"/>
          <p:nvPr/>
        </p:nvSpPr>
        <p:spPr>
          <a:xfrm>
            <a:off x="4259598" y="1960243"/>
            <a:ext cx="1037463" cy="307777"/>
          </a:xfrm>
          <a:prstGeom prst="rect">
            <a:avLst/>
          </a:prstGeom>
          <a:noFill/>
        </p:spPr>
        <p:txBody>
          <a:bodyPr wrap="none" rtlCol="0">
            <a:spAutoFit/>
          </a:bodyPr>
          <a:lstStyle/>
          <a:p>
            <a:r>
              <a:rPr lang="en-US" sz="700" dirty="0" smtClean="0"/>
              <a:t>Enhanced Integration</a:t>
            </a:r>
          </a:p>
          <a:p>
            <a:r>
              <a:rPr lang="en-US" sz="700" dirty="0" smtClean="0"/>
              <a:t>Cross sell</a:t>
            </a:r>
            <a:endParaRPr lang="en-US" sz="700" dirty="0"/>
          </a:p>
        </p:txBody>
      </p:sp>
      <p:sp>
        <p:nvSpPr>
          <p:cNvPr id="78" name="TextBox 77"/>
          <p:cNvSpPr txBox="1"/>
          <p:nvPr/>
        </p:nvSpPr>
        <p:spPr>
          <a:xfrm>
            <a:off x="5271241" y="1950271"/>
            <a:ext cx="744114" cy="307777"/>
          </a:xfrm>
          <a:prstGeom prst="rect">
            <a:avLst/>
          </a:prstGeom>
          <a:noFill/>
        </p:spPr>
        <p:txBody>
          <a:bodyPr wrap="none" rtlCol="0">
            <a:spAutoFit/>
          </a:bodyPr>
          <a:lstStyle/>
          <a:p>
            <a:r>
              <a:rPr lang="en-US" sz="700" dirty="0" smtClean="0"/>
              <a:t>MEP Support </a:t>
            </a:r>
          </a:p>
          <a:p>
            <a:r>
              <a:rPr lang="en-US" sz="700" dirty="0" smtClean="0"/>
              <a:t>Conferencing </a:t>
            </a:r>
            <a:endParaRPr lang="en-US" sz="700" dirty="0"/>
          </a:p>
        </p:txBody>
      </p:sp>
      <p:sp>
        <p:nvSpPr>
          <p:cNvPr id="84" name="Oval 83"/>
          <p:cNvSpPr/>
          <p:nvPr/>
        </p:nvSpPr>
        <p:spPr>
          <a:xfrm>
            <a:off x="8242457" y="1754653"/>
            <a:ext cx="165100" cy="165100"/>
          </a:xfrm>
          <a:prstGeom prst="ellipse">
            <a:avLst/>
          </a:prstGeom>
          <a:solidFill>
            <a:schemeClr val="bg1">
              <a:lumMod val="95000"/>
            </a:schemeClr>
          </a:solidFill>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lang="en-GB" dirty="0"/>
          </a:p>
        </p:txBody>
      </p:sp>
      <p:sp>
        <p:nvSpPr>
          <p:cNvPr id="79" name="Oval 78"/>
          <p:cNvSpPr/>
          <p:nvPr/>
        </p:nvSpPr>
        <p:spPr>
          <a:xfrm>
            <a:off x="6469306" y="1751061"/>
            <a:ext cx="165100" cy="165100"/>
          </a:xfrm>
          <a:prstGeom prst="ellipse">
            <a:avLst/>
          </a:prstGeom>
          <a:solidFill>
            <a:schemeClr val="bg1">
              <a:lumMod val="95000"/>
            </a:schemeClr>
          </a:solidFill>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lang="en-GB" dirty="0"/>
          </a:p>
        </p:txBody>
      </p:sp>
      <p:sp>
        <p:nvSpPr>
          <p:cNvPr id="81" name="Oval 80"/>
          <p:cNvSpPr/>
          <p:nvPr/>
        </p:nvSpPr>
        <p:spPr>
          <a:xfrm>
            <a:off x="7323324" y="1751061"/>
            <a:ext cx="165100" cy="165100"/>
          </a:xfrm>
          <a:prstGeom prst="ellipse">
            <a:avLst/>
          </a:prstGeom>
          <a:solidFill>
            <a:schemeClr val="bg1">
              <a:lumMod val="95000"/>
            </a:schemeClr>
          </a:solidFill>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lang="en-GB" dirty="0"/>
          </a:p>
        </p:txBody>
      </p:sp>
      <p:cxnSp>
        <p:nvCxnSpPr>
          <p:cNvPr id="86" name="Straight Connector 85"/>
          <p:cNvCxnSpPr>
            <a:endCxn id="79" idx="2"/>
          </p:cNvCxnSpPr>
          <p:nvPr/>
        </p:nvCxnSpPr>
        <p:spPr>
          <a:xfrm>
            <a:off x="5643298" y="1832023"/>
            <a:ext cx="826008" cy="1588"/>
          </a:xfrm>
          <a:prstGeom prst="line">
            <a:avLst/>
          </a:prstGeom>
          <a:ln w="381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81" idx="2"/>
          </p:cNvCxnSpPr>
          <p:nvPr/>
        </p:nvCxnSpPr>
        <p:spPr>
          <a:xfrm>
            <a:off x="6655680" y="1833611"/>
            <a:ext cx="667644" cy="0"/>
          </a:xfrm>
          <a:prstGeom prst="line">
            <a:avLst/>
          </a:prstGeom>
          <a:ln w="381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1" idx="6"/>
            <a:endCxn id="84" idx="2"/>
          </p:cNvCxnSpPr>
          <p:nvPr/>
        </p:nvCxnSpPr>
        <p:spPr>
          <a:xfrm>
            <a:off x="7488424" y="1833611"/>
            <a:ext cx="754033" cy="3592"/>
          </a:xfrm>
          <a:prstGeom prst="line">
            <a:avLst/>
          </a:prstGeom>
          <a:ln w="381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40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see it!</a:t>
            </a:r>
            <a:endParaRPr lang="en-US" dirty="0"/>
          </a:p>
        </p:txBody>
      </p:sp>
      <p:pic>
        <p:nvPicPr>
          <p:cNvPr id="1027" name="Picture 3" descr="C:\Users\jbt\AppData\Local\Microsoft\Windows\Temporary Internet Files\Content.IE5\X8UOIRPH\MP9004425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731" y="1754875"/>
            <a:ext cx="6237027" cy="415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8572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accent2"/>
                </a:solidFill>
              </a:rPr>
              <a:t>Elevate Timeline</a:t>
            </a:r>
            <a:endParaRPr lang="en-US" dirty="0">
              <a:solidFill>
                <a:schemeClr val="accent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3486434"/>
              </p:ext>
            </p:extLst>
          </p:nvPr>
        </p:nvGraphicFramePr>
        <p:xfrm>
          <a:off x="415925" y="1581150"/>
          <a:ext cx="8312150" cy="483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316464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650" y="1081676"/>
            <a:ext cx="6549553" cy="4360623"/>
          </a:xfrm>
          <a:prstGeom prst="rect">
            <a:avLst/>
          </a:prstGeom>
        </p:spPr>
      </p:pic>
    </p:spTree>
    <p:extLst>
      <p:ext uri="{BB962C8B-B14F-4D97-AF65-F5344CB8AC3E}">
        <p14:creationId xmlns:p14="http://schemas.microsoft.com/office/powerpoint/2010/main" val="2480814459"/>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Contact us</a:t>
            </a:r>
            <a:endParaRPr lang="en-US" dirty="0"/>
          </a:p>
        </p:txBody>
      </p:sp>
      <p:sp>
        <p:nvSpPr>
          <p:cNvPr id="8" name="Subtitle 7"/>
          <p:cNvSpPr>
            <a:spLocks noGrp="1"/>
          </p:cNvSpPr>
          <p:nvPr>
            <p:ph type="subTitle" idx="1"/>
          </p:nvPr>
        </p:nvSpPr>
        <p:spPr>
          <a:xfrm>
            <a:off x="434975" y="3051544"/>
            <a:ext cx="5106016" cy="914400"/>
          </a:xfrm>
        </p:spPr>
        <p:txBody>
          <a:bodyPr>
            <a:noAutofit/>
          </a:bodyPr>
          <a:lstStyle/>
          <a:p>
            <a:r>
              <a:rPr lang="en-US" b="1" dirty="0" smtClean="0"/>
              <a:t>Keenan Hogg</a:t>
            </a:r>
          </a:p>
          <a:p>
            <a:r>
              <a:rPr lang="en-US" dirty="0" smtClean="0"/>
              <a:t>Director, </a:t>
            </a:r>
            <a:br>
              <a:rPr lang="en-US" dirty="0" smtClean="0"/>
            </a:br>
            <a:r>
              <a:rPr lang="en-US" dirty="0" smtClean="0"/>
              <a:t>Continuing Education and Workforce Development</a:t>
            </a:r>
          </a:p>
          <a:p>
            <a:r>
              <a:rPr lang="en-US" dirty="0" smtClean="0"/>
              <a:t>TEL: 703-261-2523</a:t>
            </a:r>
            <a:br>
              <a:rPr lang="en-US" dirty="0" smtClean="0"/>
            </a:br>
            <a:r>
              <a:rPr lang="en-US" dirty="0" smtClean="0"/>
              <a:t>EMAIL: keenan.hogg@ellucian.com</a:t>
            </a:r>
            <a:endParaRPr lang="en-US" dirty="0"/>
          </a:p>
        </p:txBody>
      </p:sp>
      <p:sp>
        <p:nvSpPr>
          <p:cNvPr id="9" name="Subtitle 7"/>
          <p:cNvSpPr txBox="1">
            <a:spLocks/>
          </p:cNvSpPr>
          <p:nvPr/>
        </p:nvSpPr>
        <p:spPr>
          <a:xfrm>
            <a:off x="4724400" y="3051544"/>
            <a:ext cx="4082704" cy="701736"/>
          </a:xfrm>
          <a:prstGeom prst="rect">
            <a:avLst/>
          </a:prstGeom>
        </p:spPr>
        <p:txBody>
          <a:bodyPr vert="horz" lIns="0" tIns="0" rIns="0" bIns="0" rtlCol="0">
            <a:noAutofit/>
          </a:bodyPr>
          <a:lstStyle/>
          <a:p>
            <a:pPr lvl="0">
              <a:spcAft>
                <a:spcPts val="1200"/>
              </a:spcAft>
            </a:pPr>
            <a:endParaRPr kumimoji="0" lang="en-US" sz="160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16975562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Agenda</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906762330"/>
              </p:ext>
            </p:extLst>
          </p:nvPr>
        </p:nvGraphicFramePr>
        <p:xfrm>
          <a:off x="1216182" y="1856665"/>
          <a:ext cx="6096000" cy="2226448"/>
        </p:xfrm>
        <a:graphic>
          <a:graphicData uri="http://schemas.openxmlformats.org/drawingml/2006/table">
            <a:tbl>
              <a:tblPr firstRow="1" bandRow="1">
                <a:tableStyleId>{5C22544A-7EE6-4342-B048-85BDC9FD1C3A}</a:tableStyleId>
              </a:tblPr>
              <a:tblGrid>
                <a:gridCol w="793687"/>
                <a:gridCol w="5302313"/>
              </a:tblGrid>
              <a:tr h="556612">
                <a:tc>
                  <a:txBody>
                    <a:bodyPr/>
                    <a:lstStyle/>
                    <a:p>
                      <a:r>
                        <a:rPr lang="en-US" sz="2400" b="1" kern="1200" dirty="0" smtClean="0">
                          <a:solidFill>
                            <a:schemeClr val="accent1"/>
                          </a:solidFill>
                          <a:latin typeface="+mn-lt"/>
                          <a:ea typeface="+mn-ea"/>
                          <a:cs typeface="+mn-cs"/>
                        </a:rPr>
                        <a:t>1</a:t>
                      </a:r>
                    </a:p>
                  </a:txBody>
                  <a:tcPr anchor="b">
                    <a:lnL w="12700" cmpd="sng">
                      <a:noFill/>
                    </a:lnL>
                    <a:lnR w="12700" cmpd="sng">
                      <a:noFill/>
                    </a:lnR>
                    <a:lnT w="12700" cmpd="sng">
                      <a:noFill/>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dirty="0" smtClean="0">
                          <a:solidFill>
                            <a:schemeClr val="dk1"/>
                          </a:solidFill>
                          <a:latin typeface="+mn-lt"/>
                          <a:ea typeface="+mn-ea"/>
                          <a:cs typeface="+mn-cs"/>
                        </a:rPr>
                        <a:t>Background</a:t>
                      </a:r>
                    </a:p>
                  </a:txBody>
                  <a:tcPr anchor="b">
                    <a:lnL w="12700" cmpd="sng">
                      <a:noFill/>
                    </a:lnL>
                    <a:lnR w="12700" cmpd="sng">
                      <a:noFill/>
                    </a:lnR>
                    <a:lnT w="12700" cmpd="sng">
                      <a:noFill/>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556612">
                <a:tc>
                  <a:txBody>
                    <a:bodyPr/>
                    <a:lstStyle/>
                    <a:p>
                      <a:r>
                        <a:rPr lang="en-US" sz="2400" b="1" kern="1200" dirty="0" smtClean="0">
                          <a:solidFill>
                            <a:schemeClr val="accent1"/>
                          </a:solidFill>
                          <a:latin typeface="+mn-lt"/>
                          <a:ea typeface="+mn-ea"/>
                          <a:cs typeface="+mn-cs"/>
                        </a:rPr>
                        <a:t>2</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dirty="0" smtClean="0">
                          <a:solidFill>
                            <a:schemeClr val="dk1"/>
                          </a:solidFill>
                          <a:latin typeface="+mn-lt"/>
                          <a:ea typeface="+mn-ea"/>
                          <a:cs typeface="+mn-cs"/>
                        </a:rPr>
                        <a:t>Live Demonstration</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556612">
                <a:tc>
                  <a:txBody>
                    <a:bodyPr/>
                    <a:lstStyle/>
                    <a:p>
                      <a:r>
                        <a:rPr lang="en-US" sz="2400" b="1" kern="1200" dirty="0" smtClean="0">
                          <a:solidFill>
                            <a:schemeClr val="accent1"/>
                          </a:solidFill>
                          <a:latin typeface="+mn-lt"/>
                          <a:ea typeface="+mn-ea"/>
                          <a:cs typeface="+mn-cs"/>
                        </a:rPr>
                        <a:t>3</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dirty="0" smtClean="0">
                          <a:solidFill>
                            <a:schemeClr val="dk1"/>
                          </a:solidFill>
                          <a:latin typeface="+mn-lt"/>
                          <a:ea typeface="+mn-ea"/>
                          <a:cs typeface="+mn-cs"/>
                        </a:rPr>
                        <a:t>Integration</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556612">
                <a:tc>
                  <a:txBody>
                    <a:bodyPr/>
                    <a:lstStyle/>
                    <a:p>
                      <a:r>
                        <a:rPr lang="en-US" sz="2400" b="1" kern="1200" dirty="0" smtClean="0">
                          <a:solidFill>
                            <a:schemeClr val="accent1"/>
                          </a:solidFill>
                          <a:latin typeface="+mn-lt"/>
                          <a:ea typeface="+mn-ea"/>
                          <a:cs typeface="+mn-cs"/>
                        </a:rPr>
                        <a:t>4</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kern="1200" dirty="0" smtClean="0">
                          <a:solidFill>
                            <a:schemeClr val="dk1"/>
                          </a:solidFill>
                          <a:latin typeface="+mn-lt"/>
                          <a:ea typeface="+mn-ea"/>
                          <a:cs typeface="+mn-cs"/>
                        </a:rPr>
                        <a:t>Review/Questions</a:t>
                      </a:r>
                    </a:p>
                  </a:txBody>
                  <a:tcPr anchor="b">
                    <a:lnL w="12700" cmpd="sng">
                      <a:noFill/>
                    </a:lnL>
                    <a:lnR w="12700" cmpd="sng">
                      <a:noFill/>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8" name="Picture 17" descr="Picture1.png"/>
          <p:cNvPicPr>
            <a:picLocks noChangeAspect="1"/>
          </p:cNvPicPr>
          <p:nvPr/>
        </p:nvPicPr>
        <p:blipFill>
          <a:blip r:embed="rId2"/>
          <a:srcRect r="20680"/>
          <a:stretch>
            <a:fillRect/>
          </a:stretch>
        </p:blipFill>
        <p:spPr>
          <a:xfrm>
            <a:off x="6378401" y="596489"/>
            <a:ext cx="2765599" cy="348662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570" y="1845209"/>
            <a:ext cx="1151712" cy="97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56189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765" y="832514"/>
            <a:ext cx="6550926" cy="4913194"/>
          </a:xfrm>
          <a:prstGeom prst="rect">
            <a:avLst/>
          </a:prstGeom>
        </p:spPr>
      </p:pic>
    </p:spTree>
    <p:extLst>
      <p:ext uri="{BB962C8B-B14F-4D97-AF65-F5344CB8AC3E}">
        <p14:creationId xmlns:p14="http://schemas.microsoft.com/office/powerpoint/2010/main" val="290781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normAutofit/>
          </a:bodyPr>
          <a:lstStyle/>
          <a:p>
            <a:pPr>
              <a:buFont typeface="Arial" panose="020B0604020202020204" pitchFamily="34" charset="0"/>
              <a:buChar char="•"/>
            </a:pPr>
            <a:r>
              <a:rPr lang="en-US" dirty="0"/>
              <a:t>Funding Cuts</a:t>
            </a:r>
          </a:p>
          <a:p>
            <a:pPr marL="171450" indent="-171450">
              <a:buFont typeface="Arial" panose="020B0604020202020204" pitchFamily="34" charset="0"/>
              <a:buChar char="•"/>
            </a:pPr>
            <a:endParaRPr lang="en-US" sz="800" dirty="0"/>
          </a:p>
          <a:p>
            <a:pPr>
              <a:buFont typeface="Arial" panose="020B0604020202020204" pitchFamily="34" charset="0"/>
              <a:buChar char="•"/>
            </a:pPr>
            <a:r>
              <a:rPr lang="en-US" dirty="0"/>
              <a:t>Falling Enrollments</a:t>
            </a:r>
          </a:p>
          <a:p>
            <a:pPr marL="171450" indent="-171450">
              <a:buFont typeface="Arial" panose="020B0604020202020204" pitchFamily="34" charset="0"/>
              <a:buChar char="•"/>
            </a:pPr>
            <a:endParaRPr lang="en-US" sz="800" dirty="0"/>
          </a:p>
          <a:p>
            <a:pPr>
              <a:buFont typeface="Arial" panose="020B0604020202020204" pitchFamily="34" charset="0"/>
              <a:buChar char="•"/>
            </a:pPr>
            <a:r>
              <a:rPr lang="en-US" dirty="0"/>
              <a:t>Increased Competition from MOOCs and other low-cost online programs</a:t>
            </a:r>
          </a:p>
          <a:p>
            <a:pPr marL="171450" indent="-171450">
              <a:buFont typeface="Arial" panose="020B0604020202020204" pitchFamily="34" charset="0"/>
              <a:buChar char="•"/>
            </a:pPr>
            <a:endParaRPr lang="en-US" sz="1100" dirty="0"/>
          </a:p>
          <a:p>
            <a:pPr marL="0" indent="0"/>
            <a:r>
              <a:rPr lang="en-US" dirty="0"/>
              <a:t>Approached strategically, CE offers an </a:t>
            </a:r>
            <a:r>
              <a:rPr lang="en-US" dirty="0">
                <a:solidFill>
                  <a:schemeClr val="accent1"/>
                </a:solidFill>
              </a:rPr>
              <a:t>untapped opportunity </a:t>
            </a:r>
            <a:r>
              <a:rPr lang="en-US" dirty="0"/>
              <a:t>to drive revenue boost enrollment and further an Institutional mission by serving part-time adult students. </a:t>
            </a:r>
          </a:p>
          <a:p>
            <a:pPr marL="0" indent="0"/>
            <a:endParaRPr lang="en-US" sz="1050" dirty="0"/>
          </a:p>
          <a:p>
            <a:pPr marL="0" indent="0"/>
            <a:r>
              <a:rPr lang="en-US" dirty="0">
                <a:solidFill>
                  <a:schemeClr val="accent1"/>
                </a:solidFill>
              </a:rPr>
              <a:t>But</a:t>
            </a:r>
            <a:r>
              <a:rPr lang="en-US" dirty="0">
                <a:solidFill>
                  <a:srgbClr val="4B205E"/>
                </a:solidFill>
              </a:rPr>
              <a:t> </a:t>
            </a:r>
            <a:r>
              <a:rPr lang="en-US" dirty="0"/>
              <a:t>approached ad-hoc, without a thorough </a:t>
            </a:r>
            <a:r>
              <a:rPr lang="en-US" dirty="0" smtClean="0"/>
              <a:t>understanding of </a:t>
            </a:r>
            <a:r>
              <a:rPr lang="en-US" dirty="0"/>
              <a:t>its history and dynamics, efforts to reorganize </a:t>
            </a:r>
            <a:r>
              <a:rPr lang="en-US" dirty="0">
                <a:solidFill>
                  <a:schemeClr val="accent1"/>
                </a:solidFill>
              </a:rPr>
              <a:t>CE can backfire</a:t>
            </a:r>
            <a:r>
              <a:rPr lang="en-US" dirty="0"/>
              <a:t>, </a:t>
            </a:r>
            <a:r>
              <a:rPr lang="en-US" u="sng" dirty="0"/>
              <a:t>costing money</a:t>
            </a:r>
            <a:r>
              <a:rPr lang="en-US" dirty="0"/>
              <a:t>, time and resources </a:t>
            </a:r>
            <a:r>
              <a:rPr lang="en-US" dirty="0" smtClean="0"/>
              <a:t>schools don’t </a:t>
            </a:r>
            <a:r>
              <a:rPr lang="en-US" dirty="0"/>
              <a:t>have to spare.</a:t>
            </a:r>
          </a:p>
          <a:p>
            <a:pPr lvl="1"/>
            <a:endParaRPr lang="en-US" dirty="0"/>
          </a:p>
        </p:txBody>
      </p:sp>
      <p:sp>
        <p:nvSpPr>
          <p:cNvPr id="9" name="Rectangle 8"/>
          <p:cNvSpPr/>
          <p:nvPr/>
        </p:nvSpPr>
        <p:spPr>
          <a:xfrm>
            <a:off x="313765" y="1417638"/>
            <a:ext cx="8695764" cy="1754327"/>
          </a:xfrm>
          <a:prstGeom prst="rect">
            <a:avLst/>
          </a:prstGeom>
        </p:spPr>
        <p:txBody>
          <a:bodyPr wrap="square">
            <a:spAutoFit/>
          </a:bodyPr>
          <a:lstStyle/>
          <a:p>
            <a:endParaRPr lang="en-US" b="1" dirty="0" smtClean="0"/>
          </a:p>
          <a:p>
            <a:endParaRPr lang="en-US" dirty="0" smtClean="0"/>
          </a:p>
          <a:p>
            <a:endParaRPr lang="en-US" dirty="0"/>
          </a:p>
          <a:p>
            <a:endParaRPr lang="en-US" dirty="0" smtClean="0"/>
          </a:p>
          <a:p>
            <a:endParaRPr lang="en-US" dirty="0"/>
          </a:p>
          <a:p>
            <a:endParaRPr lang="en-US" dirty="0"/>
          </a:p>
        </p:txBody>
      </p:sp>
      <p:sp>
        <p:nvSpPr>
          <p:cNvPr id="5" name="Title 10"/>
          <p:cNvSpPr txBox="1">
            <a:spLocks/>
          </p:cNvSpPr>
          <p:nvPr/>
        </p:nvSpPr>
        <p:spPr>
          <a:xfrm>
            <a:off x="415925" y="115143"/>
            <a:ext cx="8311896" cy="926849"/>
          </a:xfrm>
          <a:prstGeom prst="rect">
            <a:avLst/>
          </a:prstGeom>
        </p:spPr>
        <p:txBody>
          <a:bodyPr vert="horz" lIns="0" tIns="0" rIns="0" bIns="0" rtlCol="0" anchor="ctr">
            <a:normAutofit/>
          </a:bodyPr>
          <a:lstStyle>
            <a:lvl1pPr algn="l" defTabSz="457200" rtl="0" eaLnBrk="1" latinLnBrk="0" hangingPunct="1">
              <a:lnSpc>
                <a:spcPct val="85000"/>
              </a:lnSpc>
              <a:spcBef>
                <a:spcPct val="0"/>
              </a:spcBef>
              <a:buNone/>
              <a:defRPr sz="2600" b="1" kern="1200">
                <a:solidFill>
                  <a:schemeClr val="accent2"/>
                </a:solidFill>
                <a:latin typeface="Arial"/>
                <a:ea typeface="+mj-ea"/>
                <a:cs typeface="Arial"/>
              </a:defRPr>
            </a:lvl1pPr>
          </a:lstStyle>
          <a:p>
            <a:r>
              <a:rPr lang="en-US" dirty="0" smtClean="0"/>
              <a:t>Increasing Pressure          Positive Change </a:t>
            </a:r>
            <a:endParaRPr lang="en-US" dirty="0"/>
          </a:p>
        </p:txBody>
      </p:sp>
      <p:sp>
        <p:nvSpPr>
          <p:cNvPr id="6" name="Right Arrow 5"/>
          <p:cNvSpPr/>
          <p:nvPr/>
        </p:nvSpPr>
        <p:spPr>
          <a:xfrm>
            <a:off x="3763205" y="330331"/>
            <a:ext cx="61398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32256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3209132"/>
            <a:ext cx="8537434" cy="289113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74890" y="1295397"/>
            <a:ext cx="7929521" cy="2062103"/>
          </a:xfrm>
          <a:prstGeom prst="rect">
            <a:avLst/>
          </a:prstGeom>
          <a:noFill/>
        </p:spPr>
        <p:txBody>
          <a:bodyPr wrap="square" rtlCol="0">
            <a:spAutoFit/>
          </a:bodyPr>
          <a:lstStyle/>
          <a:p>
            <a:pPr algn="just"/>
            <a:r>
              <a:rPr lang="en-US" sz="3200" dirty="0"/>
              <a:t>Ellucian Elevate</a:t>
            </a:r>
            <a:r>
              <a:rPr lang="en-US" sz="2400" dirty="0"/>
              <a:t> is a </a:t>
            </a:r>
            <a:r>
              <a:rPr lang="en-US" sz="2400" dirty="0">
                <a:solidFill>
                  <a:schemeClr val="accent1"/>
                </a:solidFill>
              </a:rPr>
              <a:t>mobile-ready</a:t>
            </a:r>
            <a:r>
              <a:rPr lang="en-US" sz="2400" dirty="0"/>
              <a:t> SaaS solution that provides greater access to continuing education students--which means </a:t>
            </a:r>
            <a:r>
              <a:rPr lang="en-US" sz="2400" dirty="0">
                <a:solidFill>
                  <a:schemeClr val="accent1"/>
                </a:solidFill>
              </a:rPr>
              <a:t>greater program enrollment </a:t>
            </a:r>
            <a:r>
              <a:rPr lang="en-US" sz="2400" dirty="0"/>
              <a:t>numbers for your institution.</a:t>
            </a:r>
          </a:p>
          <a:p>
            <a:pPr algn="just"/>
            <a:endParaRPr lang="en-US" sz="2400" dirty="0"/>
          </a:p>
        </p:txBody>
      </p:sp>
    </p:spTree>
    <p:extLst>
      <p:ext uri="{BB962C8B-B14F-4D97-AF65-F5344CB8AC3E}">
        <p14:creationId xmlns:p14="http://schemas.microsoft.com/office/powerpoint/2010/main" val="22678067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chemeClr val="accent2"/>
                </a:solidFill>
              </a:rPr>
              <a:t>Ellucian XE</a:t>
            </a:r>
            <a:endParaRPr lang="en-US" sz="3600"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4881963"/>
              </p:ext>
            </p:extLst>
          </p:nvPr>
        </p:nvGraphicFramePr>
        <p:xfrm>
          <a:off x="277131" y="1473926"/>
          <a:ext cx="8507413" cy="488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734739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58"/>
          <p:cNvGrpSpPr/>
          <p:nvPr/>
        </p:nvGrpSpPr>
        <p:grpSpPr>
          <a:xfrm>
            <a:off x="754380" y="4675702"/>
            <a:ext cx="7726680" cy="1758852"/>
            <a:chOff x="754380" y="4391025"/>
            <a:chExt cx="7726680" cy="2341033"/>
          </a:xfrm>
        </p:grpSpPr>
        <p:sp>
          <p:nvSpPr>
            <p:cNvPr id="41" name="Rectangle 40"/>
            <p:cNvSpPr/>
            <p:nvPr/>
          </p:nvSpPr>
          <p:spPr>
            <a:xfrm>
              <a:off x="754380" y="4391025"/>
              <a:ext cx="7726680" cy="2009775"/>
            </a:xfrm>
            <a:prstGeom prst="rect">
              <a:avLst/>
            </a:prstGeom>
            <a:solidFill>
              <a:srgbClr val="7D7D7D"/>
            </a:solidFill>
            <a:ln>
              <a:solidFill>
                <a:srgbClr val="F2F2F2"/>
              </a:solidFill>
            </a:ln>
          </p:spPr>
          <p:style>
            <a:lnRef idx="3">
              <a:schemeClr val="lt1"/>
            </a:lnRef>
            <a:fillRef idx="1">
              <a:schemeClr val="dk1"/>
            </a:fillRef>
            <a:effectRef idx="1">
              <a:schemeClr val="dk1"/>
            </a:effectRef>
            <a:fontRef idx="minor">
              <a:schemeClr val="lt1"/>
            </a:fontRef>
          </p:style>
          <p:txBody>
            <a:bodyPr rtlCol="0" anchor="ctr"/>
            <a:lstStyle/>
            <a:p>
              <a:pPr algn="ctr" defTabSz="457200"/>
              <a:endParaRPr lang="en-US" dirty="0">
                <a:solidFill>
                  <a:prstClr val="white"/>
                </a:solidFill>
              </a:endParaRPr>
            </a:p>
          </p:txBody>
        </p:sp>
        <p:sp>
          <p:nvSpPr>
            <p:cNvPr id="42" name="TextBox 41"/>
            <p:cNvSpPr txBox="1"/>
            <p:nvPr/>
          </p:nvSpPr>
          <p:spPr>
            <a:xfrm>
              <a:off x="3411286" y="6281442"/>
              <a:ext cx="2157835" cy="450616"/>
            </a:xfrm>
            <a:prstGeom prst="rect">
              <a:avLst/>
            </a:prstGeom>
            <a:solidFill>
              <a:schemeClr val="bg1">
                <a:lumMod val="50000"/>
              </a:schemeClr>
            </a:solidFill>
          </p:spPr>
          <p:style>
            <a:lnRef idx="3">
              <a:schemeClr val="lt1"/>
            </a:lnRef>
            <a:fillRef idx="1">
              <a:schemeClr val="dk1"/>
            </a:fillRef>
            <a:effectRef idx="1">
              <a:schemeClr val="dk1"/>
            </a:effectRef>
            <a:fontRef idx="minor">
              <a:schemeClr val="lt1"/>
            </a:fontRef>
          </p:style>
          <p:txBody>
            <a:bodyPr wrap="none" rtlCol="0">
              <a:spAutoFit/>
            </a:bodyPr>
            <a:lstStyle/>
            <a:p>
              <a:pPr defTabSz="457200"/>
              <a:r>
                <a:rPr lang="en-US" sz="1600" dirty="0">
                  <a:solidFill>
                    <a:prstClr val="white"/>
                  </a:solidFill>
                </a:rPr>
                <a:t>Common Architecture</a:t>
              </a:r>
            </a:p>
          </p:txBody>
        </p:sp>
      </p:grpSp>
      <p:sp>
        <p:nvSpPr>
          <p:cNvPr id="148" name="Title 147"/>
          <p:cNvSpPr>
            <a:spLocks noGrp="1"/>
          </p:cNvSpPr>
          <p:nvPr>
            <p:ph type="title" idx="4294967295"/>
          </p:nvPr>
        </p:nvSpPr>
        <p:spPr>
          <a:xfrm>
            <a:off x="152400" y="235374"/>
            <a:ext cx="8686800" cy="549275"/>
          </a:xfrm>
        </p:spPr>
        <p:txBody>
          <a:bodyPr>
            <a:normAutofit/>
          </a:bodyPr>
          <a:lstStyle/>
          <a:p>
            <a:pPr lvl="0"/>
            <a:r>
              <a:rPr lang="en-US" dirty="0" smtClean="0"/>
              <a:t>Ellucian Elevate XE Foundation</a:t>
            </a:r>
            <a:endParaRPr lang="en-US" dirty="0"/>
          </a:p>
        </p:txBody>
      </p:sp>
      <p:sp>
        <p:nvSpPr>
          <p:cNvPr id="4" name="Rounded Rectangle 3"/>
          <p:cNvSpPr/>
          <p:nvPr/>
        </p:nvSpPr>
        <p:spPr>
          <a:xfrm>
            <a:off x="960120" y="4953000"/>
            <a:ext cx="7299960" cy="1165522"/>
          </a:xfrm>
          <a:prstGeom prst="roundRect">
            <a:avLst>
              <a:gd name="adj" fmla="val 10073"/>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457200"/>
            <a:endParaRPr lang="en-US">
              <a:solidFill>
                <a:prstClr val="white"/>
              </a:solidFill>
            </a:endParaRPr>
          </a:p>
        </p:txBody>
      </p:sp>
      <p:grpSp>
        <p:nvGrpSpPr>
          <p:cNvPr id="9" name="Group 43"/>
          <p:cNvGrpSpPr/>
          <p:nvPr/>
        </p:nvGrpSpPr>
        <p:grpSpPr>
          <a:xfrm>
            <a:off x="967740" y="4188685"/>
            <a:ext cx="7299960" cy="688115"/>
            <a:chOff x="967740" y="4045928"/>
            <a:chExt cx="7299960" cy="915882"/>
          </a:xfrm>
        </p:grpSpPr>
        <p:grpSp>
          <p:nvGrpSpPr>
            <p:cNvPr id="10" name="Group 50"/>
            <p:cNvGrpSpPr/>
            <p:nvPr/>
          </p:nvGrpSpPr>
          <p:grpSpPr>
            <a:xfrm>
              <a:off x="1790699" y="4045928"/>
              <a:ext cx="5562601" cy="383734"/>
              <a:chOff x="1790699" y="0"/>
              <a:chExt cx="5562601" cy="383734"/>
            </a:xfrm>
          </p:grpSpPr>
          <p:cxnSp>
            <p:nvCxnSpPr>
              <p:cNvPr id="52" name="Straight Arrow Connector 51"/>
              <p:cNvCxnSpPr/>
              <p:nvPr/>
            </p:nvCxnSpPr>
            <p:spPr>
              <a:xfrm rot="5400000">
                <a:off x="1599229" y="191470"/>
                <a:ext cx="383734" cy="794"/>
              </a:xfrm>
              <a:prstGeom prst="straightConnector1">
                <a:avLst/>
              </a:prstGeom>
              <a:ln>
                <a:solidFill>
                  <a:srgbClr val="6B6E7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2589829" y="191470"/>
                <a:ext cx="383734" cy="794"/>
              </a:xfrm>
              <a:prstGeom prst="straightConnector1">
                <a:avLst/>
              </a:prstGeom>
              <a:ln>
                <a:solidFill>
                  <a:srgbClr val="6B6E7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a:off x="3579635" y="191470"/>
                <a:ext cx="383734" cy="794"/>
              </a:xfrm>
              <a:prstGeom prst="straightConnector1">
                <a:avLst/>
              </a:prstGeom>
              <a:ln>
                <a:solidFill>
                  <a:srgbClr val="6B6E7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7161036" y="191470"/>
                <a:ext cx="383734" cy="794"/>
              </a:xfrm>
              <a:prstGeom prst="straightConnector1">
                <a:avLst/>
              </a:prstGeom>
              <a:ln>
                <a:solidFill>
                  <a:srgbClr val="6B6E7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5635447" y="191470"/>
                <a:ext cx="383734" cy="794"/>
              </a:xfrm>
              <a:prstGeom prst="straightConnector1">
                <a:avLst/>
              </a:prstGeom>
              <a:ln>
                <a:solidFill>
                  <a:srgbClr val="6B6E7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568647" y="191470"/>
                <a:ext cx="383734" cy="794"/>
              </a:xfrm>
              <a:prstGeom prst="straightConnector1">
                <a:avLst/>
              </a:prstGeom>
              <a:ln>
                <a:solidFill>
                  <a:srgbClr val="6B6E71"/>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60" name="AutoShape 42"/>
            <p:cNvSpPr>
              <a:spLocks noChangeArrowheads="1"/>
            </p:cNvSpPr>
            <p:nvPr/>
          </p:nvSpPr>
          <p:spPr bwMode="auto">
            <a:xfrm>
              <a:off x="967740" y="4532444"/>
              <a:ext cx="7299960" cy="429366"/>
            </a:xfrm>
            <a:prstGeom prst="rect">
              <a:avLst/>
            </a:prstGeom>
            <a:gradFill>
              <a:gsLst>
                <a:gs pos="0">
                  <a:schemeClr val="accent2"/>
                </a:gs>
                <a:gs pos="50000">
                  <a:schemeClr val="accent1"/>
                </a:gs>
                <a:gs pos="100000">
                  <a:schemeClr val="accent1"/>
                </a:gs>
              </a:gsLst>
              <a:lin ang="10800000" scaled="0"/>
            </a:gradFill>
            <a:ln>
              <a:headEnd/>
              <a:tailEnd/>
            </a:ln>
          </p:spPr>
          <p:style>
            <a:lnRef idx="3">
              <a:schemeClr val="lt1"/>
            </a:lnRef>
            <a:fillRef idx="1">
              <a:schemeClr val="accent1"/>
            </a:fillRef>
            <a:effectRef idx="1">
              <a:schemeClr val="accent1"/>
            </a:effectRef>
            <a:fontRef idx="minor">
              <a:schemeClr val="lt1"/>
            </a:fontRef>
          </p:style>
          <p:txBody>
            <a:bodyPr lIns="108000" tIns="36000" rIns="108000" bIns="36000" anchor="ctr"/>
            <a:lstStyle/>
            <a:p>
              <a:pPr algn="ctr" defTabSz="457200"/>
              <a:r>
                <a:rPr lang="es-ES_tradnl" sz="1600" b="1" dirty="0" err="1">
                  <a:solidFill>
                    <a:prstClr val="white"/>
                  </a:solidFill>
                </a:rPr>
                <a:t>API’s</a:t>
              </a:r>
              <a:r>
                <a:rPr lang="es-ES_tradnl" sz="1600" b="1" dirty="0">
                  <a:solidFill>
                    <a:prstClr val="white"/>
                  </a:solidFill>
                </a:rPr>
                <a:t> / Web Services</a:t>
              </a: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739" y="1364776"/>
            <a:ext cx="3302921" cy="125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5768" y="1377554"/>
            <a:ext cx="2351430" cy="147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eb6a3595-743e-4f2e-ad26-d50d33e00fd0@elluci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174" y="1364776"/>
            <a:ext cx="2007985" cy="150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3526" y="1037229"/>
            <a:ext cx="2007985" cy="369332"/>
          </a:xfrm>
          <a:prstGeom prst="rect">
            <a:avLst/>
          </a:prstGeom>
          <a:noFill/>
        </p:spPr>
        <p:txBody>
          <a:bodyPr wrap="square" rtlCol="0">
            <a:spAutoFit/>
          </a:bodyPr>
          <a:lstStyle/>
          <a:p>
            <a:pPr algn="ctr"/>
            <a:r>
              <a:rPr lang="en-US" b="1" dirty="0">
                <a:solidFill>
                  <a:srgbClr val="000000"/>
                </a:solidFill>
              </a:rPr>
              <a:t>Mobile</a:t>
            </a:r>
          </a:p>
        </p:txBody>
      </p:sp>
      <p:sp>
        <p:nvSpPr>
          <p:cNvPr id="33" name="TextBox 32"/>
          <p:cNvSpPr txBox="1"/>
          <p:nvPr/>
        </p:nvSpPr>
        <p:spPr>
          <a:xfrm>
            <a:off x="2746740" y="1066797"/>
            <a:ext cx="3302920" cy="369332"/>
          </a:xfrm>
          <a:prstGeom prst="rect">
            <a:avLst/>
          </a:prstGeom>
          <a:noFill/>
        </p:spPr>
        <p:txBody>
          <a:bodyPr wrap="square" rtlCol="0">
            <a:spAutoFit/>
          </a:bodyPr>
          <a:lstStyle/>
          <a:p>
            <a:pPr algn="ctr"/>
            <a:r>
              <a:rPr lang="en-US" b="1" dirty="0">
                <a:solidFill>
                  <a:srgbClr val="000000"/>
                </a:solidFill>
              </a:rPr>
              <a:t>Admin Interface</a:t>
            </a:r>
          </a:p>
        </p:txBody>
      </p:sp>
      <p:sp>
        <p:nvSpPr>
          <p:cNvPr id="34" name="TextBox 33"/>
          <p:cNvSpPr txBox="1"/>
          <p:nvPr/>
        </p:nvSpPr>
        <p:spPr>
          <a:xfrm>
            <a:off x="6300103" y="1044473"/>
            <a:ext cx="2302760" cy="369332"/>
          </a:xfrm>
          <a:prstGeom prst="rect">
            <a:avLst/>
          </a:prstGeom>
          <a:noFill/>
        </p:spPr>
        <p:txBody>
          <a:bodyPr wrap="square" rtlCol="0">
            <a:spAutoFit/>
          </a:bodyPr>
          <a:lstStyle/>
          <a:p>
            <a:pPr algn="ctr"/>
            <a:r>
              <a:rPr lang="en-US" b="1" dirty="0">
                <a:solidFill>
                  <a:srgbClr val="000000"/>
                </a:solidFill>
              </a:rPr>
              <a:t>Web</a:t>
            </a: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7629" y="5130381"/>
            <a:ext cx="1222606" cy="90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4057" y="5181234"/>
            <a:ext cx="1285603" cy="86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960120" y="3250314"/>
            <a:ext cx="7299960" cy="788286"/>
            <a:chOff x="960120" y="3250314"/>
            <a:chExt cx="7299960" cy="788286"/>
          </a:xfrm>
        </p:grpSpPr>
        <p:sp>
          <p:nvSpPr>
            <p:cNvPr id="66" name="AutoShape 42"/>
            <p:cNvSpPr>
              <a:spLocks noChangeArrowheads="1"/>
            </p:cNvSpPr>
            <p:nvPr/>
          </p:nvSpPr>
          <p:spPr bwMode="auto">
            <a:xfrm>
              <a:off x="960120" y="3250314"/>
              <a:ext cx="7299960" cy="788286"/>
            </a:xfrm>
            <a:prstGeom prst="rect">
              <a:avLst/>
            </a:prstGeom>
            <a:gradFill>
              <a:gsLst>
                <a:gs pos="0">
                  <a:schemeClr val="accent2"/>
                </a:gs>
                <a:gs pos="50000">
                  <a:schemeClr val="accent1"/>
                </a:gs>
                <a:gs pos="100000">
                  <a:schemeClr val="accent1"/>
                </a:gs>
              </a:gsLst>
              <a:lin ang="10800000" scaled="0"/>
            </a:gradFill>
            <a:ln>
              <a:headEnd/>
              <a:tailEnd/>
            </a:ln>
          </p:spPr>
          <p:style>
            <a:lnRef idx="3">
              <a:schemeClr val="lt1"/>
            </a:lnRef>
            <a:fillRef idx="1">
              <a:schemeClr val="accent1"/>
            </a:fillRef>
            <a:effectRef idx="1">
              <a:schemeClr val="accent1"/>
            </a:effectRef>
            <a:fontRef idx="minor">
              <a:schemeClr val="lt1"/>
            </a:fontRef>
          </p:style>
          <p:txBody>
            <a:bodyPr lIns="108000" tIns="36000" rIns="108000" bIns="36000" anchor="ctr"/>
            <a:lstStyle/>
            <a:p>
              <a:pPr algn="ctr" defTabSz="457200"/>
              <a:endParaRPr lang="es-ES_tradnl" sz="1600" b="1" dirty="0">
                <a:solidFill>
                  <a:prstClr val="white"/>
                </a:solidFill>
              </a:endParaRPr>
            </a:p>
          </p:txBody>
        </p:sp>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4453" y="3329720"/>
              <a:ext cx="764427" cy="62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2819400"/>
            <a:ext cx="682728" cy="59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1272" y="2819400"/>
            <a:ext cx="682728" cy="59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6112730"/>
            <a:ext cx="682728" cy="59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1272" y="6112730"/>
            <a:ext cx="682728" cy="59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a:stCxn id="2053" idx="2"/>
            <a:endCxn id="36" idx="0"/>
          </p:cNvCxnSpPr>
          <p:nvPr/>
        </p:nvCxnSpPr>
        <p:spPr>
          <a:xfrm>
            <a:off x="569964" y="3412270"/>
            <a:ext cx="0" cy="2700460"/>
          </a:xfrm>
          <a:prstGeom prst="line">
            <a:avLst/>
          </a:prstGeom>
          <a:ln>
            <a:prstDash val="sysDash"/>
          </a:ln>
        </p:spPr>
        <p:style>
          <a:lnRef idx="2">
            <a:schemeClr val="accent6"/>
          </a:lnRef>
          <a:fillRef idx="0">
            <a:schemeClr val="accent6"/>
          </a:fillRef>
          <a:effectRef idx="1">
            <a:schemeClr val="accent6"/>
          </a:effectRef>
          <a:fontRef idx="minor">
            <a:schemeClr val="tx1"/>
          </a:fontRef>
        </p:style>
      </p:cxnSp>
      <p:cxnSp>
        <p:nvCxnSpPr>
          <p:cNvPr id="40" name="Straight Connector 39"/>
          <p:cNvCxnSpPr>
            <a:stCxn id="35" idx="2"/>
            <a:endCxn id="37" idx="0"/>
          </p:cNvCxnSpPr>
          <p:nvPr/>
        </p:nvCxnSpPr>
        <p:spPr>
          <a:xfrm>
            <a:off x="8802636" y="3412270"/>
            <a:ext cx="0" cy="2700460"/>
          </a:xfrm>
          <a:prstGeom prst="line">
            <a:avLst/>
          </a:prstGeom>
          <a:ln>
            <a:prstDash val="sysDash"/>
          </a:ln>
        </p:spPr>
        <p:style>
          <a:lnRef idx="2">
            <a:schemeClr val="accent6"/>
          </a:lnRef>
          <a:fillRef idx="0">
            <a:schemeClr val="accent6"/>
          </a:fillRef>
          <a:effectRef idx="1">
            <a:schemeClr val="accent6"/>
          </a:effectRef>
          <a:fontRef idx="minor">
            <a:schemeClr val="tx1"/>
          </a:fontRef>
        </p:style>
      </p:cxnSp>
      <p:cxnSp>
        <p:nvCxnSpPr>
          <p:cNvPr id="12" name="Straight Connector 11"/>
          <p:cNvCxnSpPr>
            <a:stCxn id="2053" idx="3"/>
            <a:endCxn id="35" idx="1"/>
          </p:cNvCxnSpPr>
          <p:nvPr/>
        </p:nvCxnSpPr>
        <p:spPr>
          <a:xfrm>
            <a:off x="911328" y="3115835"/>
            <a:ext cx="7549944" cy="0"/>
          </a:xfrm>
          <a:prstGeom prst="line">
            <a:avLst/>
          </a:prstGeom>
          <a:ln>
            <a:solidFill>
              <a:schemeClr val="accent6"/>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6" idx="3"/>
            <a:endCxn id="37" idx="1"/>
          </p:cNvCxnSpPr>
          <p:nvPr/>
        </p:nvCxnSpPr>
        <p:spPr>
          <a:xfrm>
            <a:off x="911328" y="6409165"/>
            <a:ext cx="7549944" cy="0"/>
          </a:xfrm>
          <a:prstGeom prst="line">
            <a:avLst/>
          </a:prstGeom>
          <a:ln>
            <a:solidFill>
              <a:schemeClr val="accent6"/>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583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fade">
                                      <p:cBhvr>
                                        <p:cTn id="41" dur="1000"/>
                                        <p:tgtEl>
                                          <p:spTgt spid="1027"/>
                                        </p:tgtEl>
                                      </p:cBhvr>
                                    </p:animEffect>
                                    <p:anim calcmode="lin" valueType="num">
                                      <p:cBhvr>
                                        <p:cTn id="42" dur="1000" fill="hold"/>
                                        <p:tgtEl>
                                          <p:spTgt spid="1027"/>
                                        </p:tgtEl>
                                        <p:attrNameLst>
                                          <p:attrName>ppt_x</p:attrName>
                                        </p:attrNameLst>
                                      </p:cBhvr>
                                      <p:tavLst>
                                        <p:tav tm="0">
                                          <p:val>
                                            <p:strVal val="#ppt_x"/>
                                          </p:val>
                                        </p:tav>
                                        <p:tav tm="100000">
                                          <p:val>
                                            <p:strVal val="#ppt_x"/>
                                          </p:val>
                                        </p:tav>
                                      </p:tavLst>
                                    </p:anim>
                                    <p:anim calcmode="lin" valueType="num">
                                      <p:cBhvr>
                                        <p:cTn id="4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53"/>
                                        </p:tgtEl>
                                        <p:attrNameLst>
                                          <p:attrName>style.visibility</p:attrName>
                                        </p:attrNameLst>
                                      </p:cBhvr>
                                      <p:to>
                                        <p:strVal val="visible"/>
                                      </p:to>
                                    </p:set>
                                    <p:animEffect transition="in" filter="fade">
                                      <p:cBhvr>
                                        <p:cTn id="48" dur="1000"/>
                                        <p:tgtEl>
                                          <p:spTgt spid="2053"/>
                                        </p:tgtEl>
                                      </p:cBhvr>
                                    </p:animEffect>
                                    <p:anim calcmode="lin" valueType="num">
                                      <p:cBhvr>
                                        <p:cTn id="49" dur="1000" fill="hold"/>
                                        <p:tgtEl>
                                          <p:spTgt spid="2053"/>
                                        </p:tgtEl>
                                        <p:attrNameLst>
                                          <p:attrName>ppt_x</p:attrName>
                                        </p:attrNameLst>
                                      </p:cBhvr>
                                      <p:tavLst>
                                        <p:tav tm="0">
                                          <p:val>
                                            <p:strVal val="#ppt_x"/>
                                          </p:val>
                                        </p:tav>
                                        <p:tav tm="100000">
                                          <p:val>
                                            <p:strVal val="#ppt_x"/>
                                          </p:val>
                                        </p:tav>
                                      </p:tavLst>
                                    </p:anim>
                                    <p:anim calcmode="lin" valueType="num">
                                      <p:cBhvr>
                                        <p:cTn id="50" dur="1000" fill="hold"/>
                                        <p:tgtEl>
                                          <p:spTgt spid="20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1000"/>
                                        <p:tgtEl>
                                          <p:spTgt spid="40"/>
                                        </p:tgtEl>
                                      </p:cBhvr>
                                    </p:animEffect>
                                    <p:anim calcmode="lin" valueType="num">
                                      <p:cBhvr>
                                        <p:cTn id="64" dur="1000" fill="hold"/>
                                        <p:tgtEl>
                                          <p:spTgt spid="40"/>
                                        </p:tgtEl>
                                        <p:attrNameLst>
                                          <p:attrName>ppt_x</p:attrName>
                                        </p:attrNameLst>
                                      </p:cBhvr>
                                      <p:tavLst>
                                        <p:tav tm="0">
                                          <p:val>
                                            <p:strVal val="#ppt_x"/>
                                          </p:val>
                                        </p:tav>
                                        <p:tav tm="100000">
                                          <p:val>
                                            <p:strVal val="#ppt_x"/>
                                          </p:val>
                                        </p:tav>
                                      </p:tavLst>
                                    </p:anim>
                                    <p:anim calcmode="lin" valueType="num">
                                      <p:cBhvr>
                                        <p:cTn id="65" dur="1000" fill="hold"/>
                                        <p:tgtEl>
                                          <p:spTgt spid="40"/>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1000"/>
                                        <p:tgtEl>
                                          <p:spTgt spid="43"/>
                                        </p:tgtEl>
                                      </p:cBhvr>
                                    </p:animEffect>
                                    <p:anim calcmode="lin" valueType="num">
                                      <p:cBhvr>
                                        <p:cTn id="74" dur="1000" fill="hold"/>
                                        <p:tgtEl>
                                          <p:spTgt spid="43"/>
                                        </p:tgtEl>
                                        <p:attrNameLst>
                                          <p:attrName>ppt_x</p:attrName>
                                        </p:attrNameLst>
                                      </p:cBhvr>
                                      <p:tavLst>
                                        <p:tav tm="0">
                                          <p:val>
                                            <p:strVal val="#ppt_x"/>
                                          </p:val>
                                        </p:tav>
                                        <p:tav tm="100000">
                                          <p:val>
                                            <p:strVal val="#ppt_x"/>
                                          </p:val>
                                        </p:tav>
                                      </p:tavLst>
                                    </p:anim>
                                    <p:anim calcmode="lin" valueType="num">
                                      <p:cBhvr>
                                        <p:cTn id="75" dur="1000" fill="hold"/>
                                        <p:tgtEl>
                                          <p:spTgt spid="4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1000"/>
                                        <p:tgtEl>
                                          <p:spTgt spid="8"/>
                                        </p:tgtEl>
                                      </p:cBhvr>
                                    </p:animEffect>
                                    <p:anim calcmode="lin" valueType="num">
                                      <p:cBhvr>
                                        <p:cTn id="84" dur="1000" fill="hold"/>
                                        <p:tgtEl>
                                          <p:spTgt spid="8"/>
                                        </p:tgtEl>
                                        <p:attrNameLst>
                                          <p:attrName>ppt_x</p:attrName>
                                        </p:attrNameLst>
                                      </p:cBhvr>
                                      <p:tavLst>
                                        <p:tav tm="0">
                                          <p:val>
                                            <p:strVal val="#ppt_x"/>
                                          </p:val>
                                        </p:tav>
                                        <p:tav tm="100000">
                                          <p:val>
                                            <p:strVal val="#ppt_x"/>
                                          </p:val>
                                        </p:tav>
                                      </p:tavLst>
                                    </p:anim>
                                    <p:anim calcmode="lin" valueType="num">
                                      <p:cBhvr>
                                        <p:cTn id="8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9601"/>
            <a:ext cx="8686800" cy="756740"/>
          </a:xfrm>
        </p:spPr>
        <p:txBody>
          <a:bodyPr/>
          <a:lstStyle/>
          <a:p>
            <a:r>
              <a:rPr lang="en-US" dirty="0" smtClean="0"/>
              <a:t>Guiding Principles of Project</a:t>
            </a:r>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074225962"/>
              </p:ext>
            </p:extLst>
          </p:nvPr>
        </p:nvGraphicFramePr>
        <p:xfrm>
          <a:off x="228600" y="1541463"/>
          <a:ext cx="8686800" cy="467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204122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99143535"/>
              </p:ext>
            </p:extLst>
          </p:nvPr>
        </p:nvGraphicFramePr>
        <p:xfrm>
          <a:off x="2623464" y="185056"/>
          <a:ext cx="6204859" cy="6444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16200000">
            <a:off x="-2014076" y="2991335"/>
            <a:ext cx="6312947" cy="830997"/>
          </a:xfrm>
          <a:prstGeom prst="rect">
            <a:avLst/>
          </a:prstGeom>
          <a:noFill/>
        </p:spPr>
        <p:txBody>
          <a:bodyPr wrap="none" rtlCol="0">
            <a:spAutoFit/>
          </a:bodyPr>
          <a:lstStyle/>
          <a:p>
            <a:r>
              <a:rPr lang="en-US" sz="4800" dirty="0" smtClean="0"/>
              <a:t>Why Ellucian Elevate?</a:t>
            </a:r>
            <a:endParaRPr lang="en-US" sz="4800" dirty="0"/>
          </a:p>
        </p:txBody>
      </p:sp>
      <p:sp>
        <p:nvSpPr>
          <p:cNvPr id="4" name="Cloud 3"/>
          <p:cNvSpPr/>
          <p:nvPr/>
        </p:nvSpPr>
        <p:spPr>
          <a:xfrm>
            <a:off x="1362734" y="941942"/>
            <a:ext cx="2500829" cy="1999562"/>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Allow </a:t>
            </a:r>
            <a:r>
              <a:rPr lang="en-US" b="1" dirty="0" smtClean="0">
                <a:solidFill>
                  <a:schemeClr val="accent2"/>
                </a:solidFill>
              </a:rPr>
              <a:t>Potential Duplicate </a:t>
            </a:r>
            <a:r>
              <a:rPr lang="en-US" b="1" dirty="0">
                <a:solidFill>
                  <a:schemeClr val="accent2"/>
                </a:solidFill>
              </a:rPr>
              <a:t>Students to Register</a:t>
            </a:r>
            <a:r>
              <a:rPr lang="en-US" dirty="0">
                <a:solidFill>
                  <a:schemeClr val="accent2"/>
                </a:solidFill>
              </a:rPr>
              <a:t> </a:t>
            </a:r>
          </a:p>
        </p:txBody>
      </p:sp>
      <p:sp>
        <p:nvSpPr>
          <p:cNvPr id="6" name="Cloud 5"/>
          <p:cNvSpPr/>
          <p:nvPr/>
        </p:nvSpPr>
        <p:spPr>
          <a:xfrm>
            <a:off x="5850266" y="1063128"/>
            <a:ext cx="2873567" cy="1999562"/>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solidFill>
              </a:rPr>
              <a:t>Upload/Collect Forms</a:t>
            </a:r>
            <a:r>
              <a:rPr lang="en-US" b="1" dirty="0">
                <a:solidFill>
                  <a:schemeClr val="accent2"/>
                </a:solidFill>
              </a:rPr>
              <a:t>, Files, and Documents</a:t>
            </a:r>
          </a:p>
        </p:txBody>
      </p:sp>
      <p:sp>
        <p:nvSpPr>
          <p:cNvPr id="7" name="Cloud 6"/>
          <p:cNvSpPr/>
          <p:nvPr/>
        </p:nvSpPr>
        <p:spPr>
          <a:xfrm>
            <a:off x="3085038" y="2941504"/>
            <a:ext cx="2500829" cy="1999562"/>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Embedded Break Even Dashboard</a:t>
            </a:r>
          </a:p>
        </p:txBody>
      </p:sp>
    </p:spTree>
    <p:extLst>
      <p:ext uri="{BB962C8B-B14F-4D97-AF65-F5344CB8AC3E}">
        <p14:creationId xmlns:p14="http://schemas.microsoft.com/office/powerpoint/2010/main" val="455100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945C014C-A49E-4FC8-90A5-C83FB811A15D}"/>
                                            </p:graphicEl>
                                          </p:spTgt>
                                        </p:tgtEl>
                                        <p:attrNameLst>
                                          <p:attrName>style.visibility</p:attrName>
                                        </p:attrNameLst>
                                      </p:cBhvr>
                                      <p:to>
                                        <p:strVal val="visible"/>
                                      </p:to>
                                    </p:set>
                                    <p:animEffect transition="in" filter="wipe(left)">
                                      <p:cBhvr>
                                        <p:cTn id="7" dur="500"/>
                                        <p:tgtEl>
                                          <p:spTgt spid="3">
                                            <p:graphicEl>
                                              <a:dgm id="{945C014C-A49E-4FC8-90A5-C83FB811A15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dgm id="{084D1E84-E5B6-46C4-9074-BE4DB91B3AC8}"/>
                                            </p:graphicEl>
                                          </p:spTgt>
                                        </p:tgtEl>
                                        <p:attrNameLst>
                                          <p:attrName>style.visibility</p:attrName>
                                        </p:attrNameLst>
                                      </p:cBhvr>
                                      <p:to>
                                        <p:strVal val="visible"/>
                                      </p:to>
                                    </p:set>
                                    <p:animEffect transition="in" filter="wipe(left)">
                                      <p:cBhvr>
                                        <p:cTn id="10" dur="500"/>
                                        <p:tgtEl>
                                          <p:spTgt spid="3">
                                            <p:graphicEl>
                                              <a:dgm id="{084D1E84-E5B6-46C4-9074-BE4DB91B3AC8}"/>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graphicEl>
                                              <a:dgm id="{04C094A3-8AC7-44BA-82C5-D0B0C41AAEAC}"/>
                                            </p:graphicEl>
                                          </p:spTgt>
                                        </p:tgtEl>
                                        <p:attrNameLst>
                                          <p:attrName>style.visibility</p:attrName>
                                        </p:attrNameLst>
                                      </p:cBhvr>
                                      <p:to>
                                        <p:strVal val="visible"/>
                                      </p:to>
                                    </p:set>
                                    <p:animEffect transition="in" filter="wipe(left)">
                                      <p:cBhvr>
                                        <p:cTn id="13" dur="500"/>
                                        <p:tgtEl>
                                          <p:spTgt spid="3">
                                            <p:graphicEl>
                                              <a:dgm id="{04C094A3-8AC7-44BA-82C5-D0B0C41AAEAC}"/>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graphicEl>
                                              <a:dgm id="{2939E4C4-0719-456C-9AF7-958F338EEE8C}"/>
                                            </p:graphicEl>
                                          </p:spTgt>
                                        </p:tgtEl>
                                        <p:attrNameLst>
                                          <p:attrName>style.visibility</p:attrName>
                                        </p:attrNameLst>
                                      </p:cBhvr>
                                      <p:to>
                                        <p:strVal val="visible"/>
                                      </p:to>
                                    </p:set>
                                    <p:animEffect transition="in" filter="wipe(left)">
                                      <p:cBhvr>
                                        <p:cTn id="16" dur="500"/>
                                        <p:tgtEl>
                                          <p:spTgt spid="3">
                                            <p:graphicEl>
                                              <a:dgm id="{2939E4C4-0719-456C-9AF7-958F338EEE8C}"/>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graphicEl>
                                              <a:dgm id="{BB3E09DD-06C0-4E27-B56D-EAE624104664}"/>
                                            </p:graphicEl>
                                          </p:spTgt>
                                        </p:tgtEl>
                                        <p:attrNameLst>
                                          <p:attrName>style.visibility</p:attrName>
                                        </p:attrNameLst>
                                      </p:cBhvr>
                                      <p:to>
                                        <p:strVal val="visible"/>
                                      </p:to>
                                    </p:set>
                                    <p:animEffect transition="in" filter="wipe(left)">
                                      <p:cBhvr>
                                        <p:cTn id="19" dur="500"/>
                                        <p:tgtEl>
                                          <p:spTgt spid="3">
                                            <p:graphicEl>
                                              <a:dgm id="{BB3E09DD-06C0-4E27-B56D-EAE62410466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graphicEl>
                                              <a:dgm id="{E83807FC-4FA7-4673-8EB5-273FE5C6E8E5}"/>
                                            </p:graphicEl>
                                          </p:spTgt>
                                        </p:tgtEl>
                                        <p:attrNameLst>
                                          <p:attrName>style.visibility</p:attrName>
                                        </p:attrNameLst>
                                      </p:cBhvr>
                                      <p:to>
                                        <p:strVal val="visible"/>
                                      </p:to>
                                    </p:set>
                                    <p:animEffect transition="in" filter="wipe(left)">
                                      <p:cBhvr>
                                        <p:cTn id="24" dur="500"/>
                                        <p:tgtEl>
                                          <p:spTgt spid="3">
                                            <p:graphicEl>
                                              <a:dgm id="{E83807FC-4FA7-4673-8EB5-273FE5C6E8E5}"/>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graphicEl>
                                              <a:dgm id="{FE3830D3-65F4-4207-8286-B546061DA783}"/>
                                            </p:graphicEl>
                                          </p:spTgt>
                                        </p:tgtEl>
                                        <p:attrNameLst>
                                          <p:attrName>style.visibility</p:attrName>
                                        </p:attrNameLst>
                                      </p:cBhvr>
                                      <p:to>
                                        <p:strVal val="visible"/>
                                      </p:to>
                                    </p:set>
                                    <p:animEffect transition="in" filter="wipe(left)">
                                      <p:cBhvr>
                                        <p:cTn id="29" dur="500"/>
                                        <p:tgtEl>
                                          <p:spTgt spid="3">
                                            <p:graphicEl>
                                              <a:dgm id="{FE3830D3-65F4-4207-8286-B546061DA783}"/>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graphicEl>
                                              <a:dgm id="{5997CD55-5B75-4AE0-B0F8-9B2323E033BF}"/>
                                            </p:graphicEl>
                                          </p:spTgt>
                                        </p:tgtEl>
                                        <p:attrNameLst>
                                          <p:attrName>style.visibility</p:attrName>
                                        </p:attrNameLst>
                                      </p:cBhvr>
                                      <p:to>
                                        <p:strVal val="visible"/>
                                      </p:to>
                                    </p:set>
                                    <p:animEffect transition="in" filter="wipe(left)">
                                      <p:cBhvr>
                                        <p:cTn id="34" dur="500"/>
                                        <p:tgtEl>
                                          <p:spTgt spid="3">
                                            <p:graphicEl>
                                              <a:dgm id="{5997CD55-5B75-4AE0-B0F8-9B2323E033B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graphicEl>
                                              <a:dgm id="{3D098094-A9B5-440B-ACF8-EDCBAA54ABE3}"/>
                                            </p:graphicEl>
                                          </p:spTgt>
                                        </p:tgtEl>
                                        <p:attrNameLst>
                                          <p:attrName>style.visibility</p:attrName>
                                        </p:attrNameLst>
                                      </p:cBhvr>
                                      <p:to>
                                        <p:strVal val="visible"/>
                                      </p:to>
                                    </p:set>
                                    <p:animEffect transition="in" filter="wipe(left)">
                                      <p:cBhvr>
                                        <p:cTn id="39" dur="500"/>
                                        <p:tgtEl>
                                          <p:spTgt spid="3">
                                            <p:graphicEl>
                                              <a:dgm id="{3D098094-A9B5-440B-ACF8-EDCBAA54ABE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graphicEl>
                                              <a:dgm id="{33864B93-A06F-4707-A43E-3FF72F5E8D8E}"/>
                                            </p:graphicEl>
                                          </p:spTgt>
                                        </p:tgtEl>
                                        <p:attrNameLst>
                                          <p:attrName>style.visibility</p:attrName>
                                        </p:attrNameLst>
                                      </p:cBhvr>
                                      <p:to>
                                        <p:strVal val="visible"/>
                                      </p:to>
                                    </p:set>
                                    <p:animEffect transition="in" filter="wipe(left)">
                                      <p:cBhvr>
                                        <p:cTn id="44" dur="500"/>
                                        <p:tgtEl>
                                          <p:spTgt spid="3">
                                            <p:graphicEl>
                                              <a:dgm id="{33864B93-A06F-4707-A43E-3FF72F5E8D8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P spid="4" grpId="0" animBg="1"/>
      <p:bldP spid="6" grpId="0" animBg="1"/>
      <p:bldP spid="7" grpId="0" animBg="1"/>
    </p:bldLst>
  </p:timing>
</p:sld>
</file>

<file path=ppt/theme/theme1.xml><?xml version="1.0" encoding="utf-8"?>
<a:theme xmlns:a="http://schemas.openxmlformats.org/drawingml/2006/main" name="Office Theme">
  <a:themeElements>
    <a:clrScheme name="Ellucian 2014">
      <a:dk1>
        <a:srgbClr val="000000"/>
      </a:dk1>
      <a:lt1>
        <a:sysClr val="window" lastClr="FFFFFF"/>
      </a:lt1>
      <a:dk2>
        <a:srgbClr val="414042"/>
      </a:dk2>
      <a:lt2>
        <a:srgbClr val="DCDDDE"/>
      </a:lt2>
      <a:accent1>
        <a:srgbClr val="DF1C5A"/>
      </a:accent1>
      <a:accent2>
        <a:srgbClr val="642673"/>
      </a:accent2>
      <a:accent3>
        <a:srgbClr val="4F2460"/>
      </a:accent3>
      <a:accent4>
        <a:srgbClr val="A1ABD7"/>
      </a:accent4>
      <a:accent5>
        <a:srgbClr val="462F89"/>
      </a:accent5>
      <a:accent6>
        <a:srgbClr val="CCDE44"/>
      </a:accent6>
      <a:hlink>
        <a:srgbClr val="462F89"/>
      </a:hlink>
      <a:folHlink>
        <a:srgbClr val="A1ABD7"/>
      </a:folHlink>
    </a:clrScheme>
    <a:fontScheme name="Elluci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PolicyAudit" staticId="0x0101005AF19EBE99CB1B4DAEFD79589F4D2991|94521222" UniqueId="f19d0b71-2410-44ed-80f9-a4cb7fb9578d">
      <p:Name>Auditing</p:Name>
      <p:Description>Audits user actions on documents and list items to the Audit Log.</p:Description>
      <p:CustomData>
        <Audit>
          <Update/>
          <View/>
          <MoveCopy/>
          <DeleteRestore/>
        </Audit>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AF19EBE99CB1B4DAEFD79589F4D2991" ma:contentTypeVersion="5" ma:contentTypeDescription="Create a new document." ma:contentTypeScope="" ma:versionID="47fb7225e83bac1fab82ea3a6c487bdd">
  <xsd:schema xmlns:xsd="http://www.w3.org/2001/XMLSchema" xmlns:xs="http://www.w3.org/2001/XMLSchema" xmlns:p="http://schemas.microsoft.com/office/2006/metadata/properties" xmlns:ns1="http://schemas.microsoft.com/sharepoint/v3" targetNamespace="http://schemas.microsoft.com/office/2006/metadata/properties" ma:root="true" ma:fieldsID="df772de1688081fcac31954ca08c7062" ns1:_="">
    <xsd:import namespace="http://schemas.microsoft.com/sharepoint/v3"/>
    <xsd:element name="properties">
      <xsd:complexType>
        <xsd:sequence>
          <xsd:element name="documentManagement">
            <xsd:complexType>
              <xsd:all>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E996E2-EE30-41D3-A20A-1BD5FA28E4DC}">
  <ds:schemaRefs>
    <ds:schemaRef ds:uri="office.server.policy"/>
  </ds:schemaRefs>
</ds:datastoreItem>
</file>

<file path=customXml/itemProps2.xml><?xml version="1.0" encoding="utf-8"?>
<ds:datastoreItem xmlns:ds="http://schemas.openxmlformats.org/officeDocument/2006/customXml" ds:itemID="{C70E9978-8903-4C29-B605-0D371E2BB27E}">
  <ds:schemaRef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terms/"/>
    <ds:schemaRef ds:uri="http://schemas.microsoft.com/sharepoint/v3"/>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8B0E1B25-BDBC-4683-81FF-B93A42EFEF05}">
  <ds:schemaRefs>
    <ds:schemaRef ds:uri="http://schemas.microsoft.com/sharepoint/v3/contenttype/forms"/>
  </ds:schemaRefs>
</ds:datastoreItem>
</file>

<file path=customXml/itemProps4.xml><?xml version="1.0" encoding="utf-8"?>
<ds:datastoreItem xmlns:ds="http://schemas.openxmlformats.org/officeDocument/2006/customXml" ds:itemID="{D2E127B5-024F-4594-9C9F-F8D2ECB0B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27797</TotalTime>
  <Words>1885</Words>
  <Application>Microsoft Office PowerPoint</Application>
  <PresentationFormat>On-screen Show (4:3)</PresentationFormat>
  <Paragraphs>286</Paragraphs>
  <Slides>19</Slides>
  <Notes>11</Notes>
  <HiddenSlides>6</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Ellucian Elevate</vt:lpstr>
      <vt:lpstr>Agenda</vt:lpstr>
      <vt:lpstr>PowerPoint Presentation</vt:lpstr>
      <vt:lpstr>PowerPoint Presentation</vt:lpstr>
      <vt:lpstr>PowerPoint Presentation</vt:lpstr>
      <vt:lpstr>Ellucian XE</vt:lpstr>
      <vt:lpstr>Ellucian Elevate XE Foundation</vt:lpstr>
      <vt:lpstr>Guiding Principles of Project</vt:lpstr>
      <vt:lpstr>PowerPoint Presentation</vt:lpstr>
      <vt:lpstr>Demonstration</vt:lpstr>
      <vt:lpstr>PowerPoint Presentation</vt:lpstr>
      <vt:lpstr>Benefits of Elevate</vt:lpstr>
      <vt:lpstr>Ellucian Roadmap Legend </vt:lpstr>
      <vt:lpstr>Confidence Level Definitions</vt:lpstr>
      <vt:lpstr>Elevate Roadmap Q3 ‘14</vt:lpstr>
      <vt:lpstr>Let’s see it!</vt:lpstr>
      <vt:lpstr>Elevate Timeline</vt:lpstr>
      <vt:lpstr>PowerPoint Presentation</vt:lpstr>
      <vt:lpstr>Contact us</vt:lpstr>
    </vt:vector>
  </TitlesOfParts>
  <Company>Ellucian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Elevate Regional User Group Presentation - 2014</dc:title>
  <dc:creator>Camilla Sullivan</dc:creator>
  <cp:lastModifiedBy>Jennfer Taylor</cp:lastModifiedBy>
  <cp:revision>367</cp:revision>
  <cp:lastPrinted>2014-04-30T16:14:45Z</cp:lastPrinted>
  <dcterms:created xsi:type="dcterms:W3CDTF">2014-03-10T14:15:05Z</dcterms:created>
  <dcterms:modified xsi:type="dcterms:W3CDTF">2014-09-18T14:20:58Z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orkflowChangePath">
    <vt:lpwstr>7c8400d0-a84f-403e-a8ca-37de6a498fe8,22;</vt:lpwstr>
  </property>
  <property fmtid="{D5CDD505-2E9C-101B-9397-08002B2CF9AE}" pid="3" name="ContentTypeId">
    <vt:lpwstr>0x0101005AF19EBE99CB1B4DAEFD79589F4D2991</vt:lpwstr>
  </property>
</Properties>
</file>