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25"/>
  </p:notesMasterIdLst>
  <p:handoutMasterIdLst>
    <p:handoutMasterId r:id="rId26"/>
  </p:handoutMasterIdLst>
  <p:sldIdLst>
    <p:sldId id="263" r:id="rId5"/>
    <p:sldId id="274" r:id="rId6"/>
    <p:sldId id="278" r:id="rId7"/>
    <p:sldId id="277" r:id="rId8"/>
    <p:sldId id="279" r:id="rId9"/>
    <p:sldId id="280" r:id="rId10"/>
    <p:sldId id="296" r:id="rId11"/>
    <p:sldId id="281" r:id="rId12"/>
    <p:sldId id="282" r:id="rId13"/>
    <p:sldId id="283" r:id="rId14"/>
    <p:sldId id="284" r:id="rId15"/>
    <p:sldId id="285" r:id="rId16"/>
    <p:sldId id="289" r:id="rId17"/>
    <p:sldId id="290" r:id="rId18"/>
    <p:sldId id="286" r:id="rId19"/>
    <p:sldId id="287" r:id="rId20"/>
    <p:sldId id="288" r:id="rId21"/>
    <p:sldId id="293" r:id="rId22"/>
    <p:sldId id="294" r:id="rId23"/>
    <p:sldId id="29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6E71"/>
    <a:srgbClr val="CBCFCD"/>
    <a:srgbClr val="E9EAEA"/>
    <a:srgbClr val="D5D5D9"/>
    <a:srgbClr val="9D9DA6"/>
    <a:srgbClr val="DDD8D1"/>
    <a:srgbClr val="F0EEEB"/>
    <a:srgbClr val="D9D6D6"/>
    <a:srgbClr val="A7A0A0"/>
    <a:srgbClr val="4B6E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660"/>
  </p:normalViewPr>
  <p:slideViewPr>
    <p:cSldViewPr snapToGrid="0" snapToObjects="1" showGuides="1">
      <p:cViewPr varScale="1">
        <p:scale>
          <a:sx n="91" d="100"/>
          <a:sy n="91" d="100"/>
        </p:scale>
        <p:origin x="-942"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391775-80F8-3443-85A3-C405A4C89979}" type="datetimeFigureOut">
              <a:rPr lang="en-US" smtClean="0"/>
              <a:pPr/>
              <a:t>9/20/2012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618D80-6B0D-D440-94C1-179CFA1F208F}" type="slidenum">
              <a:rPr lang="en-US" smtClean="0"/>
              <a:pPr/>
              <a:t>‹#›</a:t>
            </a:fld>
            <a:endParaRPr lang="en-US" dirty="0"/>
          </a:p>
        </p:txBody>
      </p:sp>
    </p:spTree>
    <p:extLst>
      <p:ext uri="{BB962C8B-B14F-4D97-AF65-F5344CB8AC3E}">
        <p14:creationId xmlns:p14="http://schemas.microsoft.com/office/powerpoint/2010/main" xmlns="" val="8694984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E052E5-ED9F-9548-9367-788498FCD0C7}" type="datetimeFigureOut">
              <a:rPr lang="en-US" smtClean="0"/>
              <a:pPr/>
              <a:t>9/20/2012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A00346-CCC5-964A-81E4-787A8C93854B}" type="slidenum">
              <a:rPr lang="en-US" smtClean="0"/>
              <a:pPr/>
              <a:t>‹#›</a:t>
            </a:fld>
            <a:endParaRPr lang="en-US" dirty="0"/>
          </a:p>
        </p:txBody>
      </p:sp>
    </p:spTree>
    <p:extLst>
      <p:ext uri="{BB962C8B-B14F-4D97-AF65-F5344CB8AC3E}">
        <p14:creationId xmlns:p14="http://schemas.microsoft.com/office/powerpoint/2010/main" xmlns="" val="42229216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ogo Slide">
    <p:spTree>
      <p:nvGrpSpPr>
        <p:cNvPr id="1" name=""/>
        <p:cNvGrpSpPr/>
        <p:nvPr/>
      </p:nvGrpSpPr>
      <p:grpSpPr>
        <a:xfrm>
          <a:off x="0" y="0"/>
          <a:ext cx="0" cy="0"/>
          <a:chOff x="0" y="0"/>
          <a:chExt cx="0" cy="0"/>
        </a:xfrm>
      </p:grpSpPr>
      <p:sp>
        <p:nvSpPr>
          <p:cNvPr id="7" name="Rectangle 6"/>
          <p:cNvSpPr/>
          <p:nvPr/>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01" y="-3429"/>
            <a:ext cx="9152002" cy="686485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05050" y="2200275"/>
            <a:ext cx="4681143" cy="2438095"/>
          </a:xfrm>
          <a:prstGeom prst="rect">
            <a:avLst/>
          </a:prstGeom>
        </p:spPr>
      </p:pic>
      <p:sp>
        <p:nvSpPr>
          <p:cNvPr id="5" name="Rectangle 4"/>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001" y="-3429"/>
            <a:ext cx="9152002" cy="686485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305050" y="2200275"/>
            <a:ext cx="4681143" cy="2438095"/>
          </a:xfrm>
          <a:prstGeom prst="rect">
            <a:avLst/>
          </a:prstGeom>
        </p:spPr>
      </p:pic>
    </p:spTree>
    <p:extLst>
      <p:ext uri="{BB962C8B-B14F-4D97-AF65-F5344CB8AC3E}">
        <p14:creationId xmlns:p14="http://schemas.microsoft.com/office/powerpoint/2010/main" xmlns="" val="7071834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2" name="Rectangle 11"/>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001" y="-3429"/>
            <a:ext cx="9152002" cy="6864859"/>
          </a:xfrm>
          <a:prstGeom prst="rect">
            <a:avLst/>
          </a:prstGeom>
        </p:spPr>
      </p:pic>
      <p:sp>
        <p:nvSpPr>
          <p:cNvPr id="14" name="Title 10"/>
          <p:cNvSpPr>
            <a:spLocks noGrp="1"/>
          </p:cNvSpPr>
          <p:nvPr>
            <p:ph type="title"/>
          </p:nvPr>
        </p:nvSpPr>
        <p:spPr>
          <a:xfrm>
            <a:off x="2337316" y="2675109"/>
            <a:ext cx="6471242" cy="1478604"/>
          </a:xfrm>
          <a:prstGeom prst="rect">
            <a:avLst/>
          </a:prstGeom>
        </p:spPr>
        <p:txBody>
          <a:bodyPr anchor="ctr">
            <a:normAutofit/>
          </a:bodyPr>
          <a:lstStyle>
            <a:lvl1pPr algn="l">
              <a:defRPr sz="400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6" name="Text Placeholder 14"/>
          <p:cNvSpPr>
            <a:spLocks noGrp="1"/>
          </p:cNvSpPr>
          <p:nvPr>
            <p:ph type="body" sz="quarter" idx="10" hasCustomPrompt="1"/>
          </p:nvPr>
        </p:nvSpPr>
        <p:spPr>
          <a:xfrm>
            <a:off x="289227" y="2675109"/>
            <a:ext cx="1530539" cy="1478604"/>
          </a:xfrm>
          <a:prstGeom prst="rect">
            <a:avLst/>
          </a:prstGeom>
        </p:spPr>
        <p:txBody>
          <a:bodyPr anchor="ctr"/>
          <a:lstStyle>
            <a:lvl1pPr marL="0" indent="0" algn="r">
              <a:buNone/>
              <a:defRPr sz="7200">
                <a:solidFill>
                  <a:schemeClr val="bg1"/>
                </a:solidFill>
                <a:latin typeface="Arial" pitchFamily="34" charset="0"/>
                <a:cs typeface="Arial" pitchFamily="34" charset="0"/>
              </a:defRPr>
            </a:lvl1pPr>
          </a:lstStyle>
          <a:p>
            <a:pPr lvl="0"/>
            <a:r>
              <a:rPr lang="en-US" dirty="0" smtClean="0"/>
              <a:t>01</a:t>
            </a:r>
            <a:endParaRPr lang="en-US" dirty="0"/>
          </a:p>
        </p:txBody>
      </p:sp>
      <p:cxnSp>
        <p:nvCxnSpPr>
          <p:cNvPr id="17" name="Straight Connector 16"/>
          <p:cNvCxnSpPr/>
          <p:nvPr userDrawn="1"/>
        </p:nvCxnSpPr>
        <p:spPr>
          <a:xfrm>
            <a:off x="2042796" y="2675109"/>
            <a:ext cx="0" cy="14786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903536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ollege Presentation">
    <p:spTree>
      <p:nvGrpSpPr>
        <p:cNvPr id="1" name=""/>
        <p:cNvGrpSpPr/>
        <p:nvPr/>
      </p:nvGrpSpPr>
      <p:grpSpPr>
        <a:xfrm>
          <a:off x="0" y="0"/>
          <a:ext cx="0" cy="0"/>
          <a:chOff x="0" y="0"/>
          <a:chExt cx="0" cy="0"/>
        </a:xfrm>
      </p:grpSpPr>
      <p:sp>
        <p:nvSpPr>
          <p:cNvPr id="10" name="Rectangle 9"/>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001" y="-3429"/>
            <a:ext cx="9152002" cy="6864859"/>
          </a:xfrm>
          <a:prstGeom prst="rect">
            <a:avLst/>
          </a:prstGeom>
        </p:spPr>
      </p:pic>
      <p:sp>
        <p:nvSpPr>
          <p:cNvPr id="7" name="Title 6"/>
          <p:cNvSpPr>
            <a:spLocks noGrp="1"/>
          </p:cNvSpPr>
          <p:nvPr>
            <p:ph type="title"/>
          </p:nvPr>
        </p:nvSpPr>
        <p:spPr>
          <a:xfrm>
            <a:off x="457200" y="2351578"/>
            <a:ext cx="8271164" cy="2505456"/>
          </a:xfrm>
          <a:prstGeom prst="rect">
            <a:avLst/>
          </a:prstGeom>
        </p:spPr>
        <p:txBody>
          <a:bodyPr>
            <a:normAutofit/>
          </a:bodyPr>
          <a:lstStyle>
            <a:lvl1pPr algn="l">
              <a:defRPr sz="4000">
                <a:solidFill>
                  <a:schemeClr val="bg1"/>
                </a:solidFill>
                <a:latin typeface="Arial" pitchFamily="34" charset="0"/>
                <a:cs typeface="Arial" pitchFamily="34" charset="0"/>
              </a:defRPr>
            </a:lvl1pPr>
          </a:lstStyle>
          <a:p>
            <a:r>
              <a:rPr lang="en-US" dirty="0" smtClean="0"/>
              <a:t>Click to edit Master title style</a:t>
            </a:r>
            <a:endParaRPr lang="en-US" dirty="0"/>
          </a:p>
        </p:txBody>
      </p:sp>
      <p:cxnSp>
        <p:nvCxnSpPr>
          <p:cNvPr id="11" name="Straight Connector 10"/>
          <p:cNvCxnSpPr/>
          <p:nvPr userDrawn="1"/>
        </p:nvCxnSpPr>
        <p:spPr>
          <a:xfrm>
            <a:off x="2723980" y="481586"/>
            <a:ext cx="0" cy="14786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003500" y="481586"/>
            <a:ext cx="6140500" cy="14786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icture Placeholder 4"/>
          <p:cNvSpPr>
            <a:spLocks noGrp="1"/>
          </p:cNvSpPr>
          <p:nvPr>
            <p:ph type="pic" sz="quarter" idx="16"/>
          </p:nvPr>
        </p:nvSpPr>
        <p:spPr>
          <a:xfrm>
            <a:off x="3003499" y="481586"/>
            <a:ext cx="2926080" cy="1478604"/>
          </a:xfrm>
          <a:ln>
            <a:noFill/>
          </a:ln>
          <a:effectLst/>
        </p:spPr>
        <p:txBody>
          <a:bodyPr/>
          <a:lstStyle>
            <a:lvl1pPr>
              <a:defRPr>
                <a:ln>
                  <a:noFill/>
                </a:ln>
              </a:defRPr>
            </a:lvl1pPr>
          </a:lstStyle>
          <a:p>
            <a:endParaRPr lang="en-US" dirty="0"/>
          </a:p>
        </p:txBody>
      </p:sp>
      <p:sp>
        <p:nvSpPr>
          <p:cNvPr id="9" name="Rectangle 8"/>
          <p:cNvSpPr/>
          <p:nvPr userDrawn="1"/>
        </p:nvSpPr>
        <p:spPr>
          <a:xfrm>
            <a:off x="-9144" y="481586"/>
            <a:ext cx="2514510" cy="14786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41028" y="687555"/>
            <a:ext cx="2048000" cy="1066667"/>
          </a:xfrm>
          <a:prstGeom prst="rect">
            <a:avLst/>
          </a:prstGeom>
        </p:spPr>
      </p:pic>
    </p:spTree>
    <p:extLst>
      <p:ext uri="{BB962C8B-B14F-4D97-AF65-F5344CB8AC3E}">
        <p14:creationId xmlns:p14="http://schemas.microsoft.com/office/powerpoint/2010/main" xmlns="" val="21565716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Option 1">
    <p:spTree>
      <p:nvGrpSpPr>
        <p:cNvPr id="1" name=""/>
        <p:cNvGrpSpPr/>
        <p:nvPr/>
      </p:nvGrpSpPr>
      <p:grpSpPr>
        <a:xfrm>
          <a:off x="0" y="0"/>
          <a:ext cx="0" cy="0"/>
          <a:chOff x="0" y="0"/>
          <a:chExt cx="0" cy="0"/>
        </a:xfrm>
      </p:grpSpPr>
      <p:sp>
        <p:nvSpPr>
          <p:cNvPr id="10" name="Rectangle 9"/>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solidFill>
            <a:srgbClr val="D2D6D4"/>
          </a:solidFill>
          <a:ln w="190500" cap="sq" cmpd="sng">
            <a:noFill/>
            <a:miter lim="800000"/>
          </a:ln>
          <a:effectLst/>
          <a:scene3d>
            <a:camera prst="orthographicFront"/>
            <a:lightRig rig="twoPt" dir="t">
              <a:rot lat="0" lon="0" rev="7200000"/>
            </a:lightRig>
          </a:scene3d>
          <a:sp3d>
            <a:contourClr>
              <a:srgbClr val="FFFFFF"/>
            </a:contourClr>
          </a:sp3d>
        </p:spPr>
      </p:pic>
      <p:sp>
        <p:nvSpPr>
          <p:cNvPr id="7" name="Title 6"/>
          <p:cNvSpPr>
            <a:spLocks noGrp="1"/>
          </p:cNvSpPr>
          <p:nvPr>
            <p:ph type="title"/>
          </p:nvPr>
        </p:nvSpPr>
        <p:spPr>
          <a:xfrm>
            <a:off x="457200" y="1508760"/>
            <a:ext cx="5181600" cy="2505456"/>
          </a:xfrm>
          <a:prstGeom prst="rect">
            <a:avLst/>
          </a:prstGeom>
        </p:spPr>
        <p:txBody>
          <a:bodyPr>
            <a:normAutofit/>
          </a:bodyPr>
          <a:lstStyle>
            <a:lvl1pPr algn="l">
              <a:defRPr sz="4000">
                <a:solidFill>
                  <a:schemeClr val="bg1"/>
                </a:solidFill>
                <a:latin typeface="Arial" pitchFamily="34" charset="0"/>
                <a:cs typeface="Arial"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79572" y="551492"/>
            <a:ext cx="2048000" cy="1066667"/>
          </a:xfrm>
          <a:prstGeom prst="rect">
            <a:avLst/>
          </a:prstGeom>
        </p:spPr>
      </p:pic>
    </p:spTree>
    <p:extLst>
      <p:ext uri="{BB962C8B-B14F-4D97-AF65-F5344CB8AC3E}">
        <p14:creationId xmlns:p14="http://schemas.microsoft.com/office/powerpoint/2010/main" xmlns="" val="29167053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Option 2">
    <p:spTree>
      <p:nvGrpSpPr>
        <p:cNvPr id="1" name=""/>
        <p:cNvGrpSpPr/>
        <p:nvPr/>
      </p:nvGrpSpPr>
      <p:grpSpPr>
        <a:xfrm>
          <a:off x="0" y="0"/>
          <a:ext cx="0" cy="0"/>
          <a:chOff x="0" y="0"/>
          <a:chExt cx="0" cy="0"/>
        </a:xfrm>
      </p:grpSpPr>
      <p:sp>
        <p:nvSpPr>
          <p:cNvPr id="10" name="Rectangle 9"/>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solidFill>
            <a:srgbClr val="D2D6D4"/>
          </a:solidFill>
          <a:ln w="190500" cap="sq" cmpd="sng">
            <a:noFill/>
            <a:miter lim="800000"/>
          </a:ln>
          <a:effectLst/>
          <a:scene3d>
            <a:camera prst="orthographicFront"/>
            <a:lightRig rig="twoPt" dir="t">
              <a:rot lat="0" lon="0" rev="7200000"/>
            </a:lightRig>
          </a:scene3d>
          <a:sp3d>
            <a:contourClr>
              <a:srgbClr val="FFFFFF"/>
            </a:contourClr>
          </a:sp3d>
        </p:spPr>
      </p:pic>
      <p:sp>
        <p:nvSpPr>
          <p:cNvPr id="7" name="Title 6"/>
          <p:cNvSpPr>
            <a:spLocks noGrp="1"/>
          </p:cNvSpPr>
          <p:nvPr>
            <p:ph type="title"/>
          </p:nvPr>
        </p:nvSpPr>
        <p:spPr>
          <a:xfrm>
            <a:off x="457200" y="1508760"/>
            <a:ext cx="5181600" cy="2505456"/>
          </a:xfrm>
          <a:prstGeom prst="rect">
            <a:avLst/>
          </a:prstGeom>
        </p:spPr>
        <p:txBody>
          <a:bodyPr>
            <a:normAutofit/>
          </a:bodyPr>
          <a:lstStyle>
            <a:lvl1pPr algn="l">
              <a:defRPr sz="4000">
                <a:solidFill>
                  <a:schemeClr val="bg1"/>
                </a:solidFill>
                <a:latin typeface="Arial" pitchFamily="34" charset="0"/>
                <a:cs typeface="Arial" pitchFamily="34" charset="0"/>
              </a:defRPr>
            </a:lvl1pPr>
          </a:lstStyle>
          <a:p>
            <a:r>
              <a:rPr lang="en-US" dirty="0" smtClean="0"/>
              <a:t>Click to edit </a:t>
            </a:r>
            <a:r>
              <a:rPr lang="en-US" smtClean="0"/>
              <a:t>Master title </a:t>
            </a:r>
            <a:r>
              <a:rPr lang="en-US" dirty="0" smtClean="0"/>
              <a:t>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79572" y="551492"/>
            <a:ext cx="2048000" cy="1066667"/>
          </a:xfrm>
          <a:prstGeom prst="rect">
            <a:avLst/>
          </a:prstGeom>
        </p:spPr>
      </p:pic>
    </p:spTree>
    <p:extLst>
      <p:ext uri="{BB962C8B-B14F-4D97-AF65-F5344CB8AC3E}">
        <p14:creationId xmlns:p14="http://schemas.microsoft.com/office/powerpoint/2010/main" xmlns="" val="25551135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Option 3">
    <p:spTree>
      <p:nvGrpSpPr>
        <p:cNvPr id="1" name=""/>
        <p:cNvGrpSpPr/>
        <p:nvPr/>
      </p:nvGrpSpPr>
      <p:grpSpPr>
        <a:xfrm>
          <a:off x="0" y="0"/>
          <a:ext cx="0" cy="0"/>
          <a:chOff x="0" y="0"/>
          <a:chExt cx="0" cy="0"/>
        </a:xfrm>
      </p:grpSpPr>
      <p:sp>
        <p:nvSpPr>
          <p:cNvPr id="10" name="Rectangle 9"/>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solidFill>
            <a:srgbClr val="D2D6D4"/>
          </a:solidFill>
          <a:ln w="190500" cap="sq" cmpd="sng">
            <a:noFill/>
            <a:miter lim="800000"/>
          </a:ln>
          <a:effectLst/>
          <a:scene3d>
            <a:camera prst="orthographicFront"/>
            <a:lightRig rig="twoPt" dir="t">
              <a:rot lat="0" lon="0" rev="7200000"/>
            </a:lightRig>
          </a:scene3d>
          <a:sp3d>
            <a:contourClr>
              <a:srgbClr val="FFFFFF"/>
            </a:contourClr>
          </a:sp3d>
        </p:spPr>
      </p:pic>
      <p:sp>
        <p:nvSpPr>
          <p:cNvPr id="7" name="Title 6"/>
          <p:cNvSpPr>
            <a:spLocks noGrp="1"/>
          </p:cNvSpPr>
          <p:nvPr>
            <p:ph type="title"/>
          </p:nvPr>
        </p:nvSpPr>
        <p:spPr>
          <a:xfrm>
            <a:off x="457200" y="1508760"/>
            <a:ext cx="5181600" cy="2505456"/>
          </a:xfrm>
          <a:prstGeom prst="rect">
            <a:avLst/>
          </a:prstGeom>
        </p:spPr>
        <p:txBody>
          <a:bodyPr>
            <a:normAutofit/>
          </a:bodyPr>
          <a:lstStyle>
            <a:lvl1pPr algn="l">
              <a:defRPr sz="4000">
                <a:solidFill>
                  <a:schemeClr val="bg1"/>
                </a:solidFill>
                <a:latin typeface="Arial" pitchFamily="34" charset="0"/>
                <a:cs typeface="Arial" pitchFamily="34" charset="0"/>
              </a:defRPr>
            </a:lvl1pPr>
          </a:lstStyle>
          <a:p>
            <a:r>
              <a:rPr lang="en-US" dirty="0" smtClean="0"/>
              <a:t>Click to edit </a:t>
            </a:r>
            <a:r>
              <a:rPr lang="en-US" smtClean="0"/>
              <a:t>Master title </a:t>
            </a:r>
            <a:r>
              <a:rPr lang="en-US" dirty="0" smtClean="0"/>
              <a:t>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79572" y="551492"/>
            <a:ext cx="2048000" cy="1066667"/>
          </a:xfrm>
          <a:prstGeom prst="rect">
            <a:avLst/>
          </a:prstGeom>
        </p:spPr>
      </p:pic>
    </p:spTree>
    <p:extLst>
      <p:ext uri="{BB962C8B-B14F-4D97-AF65-F5344CB8AC3E}">
        <p14:creationId xmlns:p14="http://schemas.microsoft.com/office/powerpoint/2010/main" xmlns="" val="8774036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2"/>
          </p:nvPr>
        </p:nvSpPr>
        <p:spPr>
          <a:xfrm>
            <a:off x="1464679" y="6323242"/>
            <a:ext cx="5561682" cy="534758"/>
          </a:xfrm>
          <a:prstGeom prst="rect">
            <a:avLst/>
          </a:prstGeom>
        </p:spPr>
        <p:txBody>
          <a:bodyPr/>
          <a:lstStyle/>
          <a:p>
            <a:endParaRPr lang="en-US" dirty="0"/>
          </a:p>
        </p:txBody>
      </p:sp>
      <p:sp>
        <p:nvSpPr>
          <p:cNvPr id="11" name="Content Placeholder 9"/>
          <p:cNvSpPr>
            <a:spLocks noGrp="1"/>
          </p:cNvSpPr>
          <p:nvPr>
            <p:ph sz="quarter" idx="13"/>
          </p:nvPr>
        </p:nvSpPr>
        <p:spPr>
          <a:xfrm>
            <a:off x="228600" y="1600200"/>
            <a:ext cx="8686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352222" y="6318121"/>
            <a:ext cx="800922" cy="545000"/>
          </a:xfrm>
          <a:prstGeom prst="rect">
            <a:avLst/>
          </a:prstGeom>
        </p:spPr>
        <p:txBody>
          <a:bodyPr wrap="none" lIns="91440" tIns="0" rIns="91440" bIns="0" anchor="ctr"/>
          <a:lstStyle>
            <a:lvl1pPr algn="l">
              <a:defRPr sz="1200" b="0" i="0">
                <a:solidFill>
                  <a:srgbClr val="D2D6D4"/>
                </a:solidFill>
                <a:latin typeface="Helvetica Light"/>
                <a:cs typeface="Helvetica Light"/>
              </a:defRPr>
            </a:lvl1pPr>
          </a:lstStyle>
          <a:p>
            <a:fld id="{4723A4D5-ED90-46EA-AEBA-89262A007473}" type="slidenum">
              <a:rPr lang="en-US" smtClean="0"/>
              <a:pPr/>
              <a:t>‹#›</a:t>
            </a:fld>
            <a:endParaRPr lang="en-US" dirty="0"/>
          </a:p>
        </p:txBody>
      </p:sp>
      <p:sp>
        <p:nvSpPr>
          <p:cNvPr id="8" name="Date Placeholder 3"/>
          <p:cNvSpPr>
            <a:spLocks noGrp="1"/>
          </p:cNvSpPr>
          <p:nvPr>
            <p:ph type="dt" sz="half" idx="2"/>
          </p:nvPr>
        </p:nvSpPr>
        <p:spPr>
          <a:xfrm>
            <a:off x="6146921" y="6313000"/>
            <a:ext cx="2133600" cy="555242"/>
          </a:xfrm>
          <a:prstGeom prst="rect">
            <a:avLst/>
          </a:prstGeom>
        </p:spPr>
        <p:txBody>
          <a:bodyPr vert="horz" wrap="none" lIns="91440" tIns="0" rIns="91440" bIns="0" rtlCol="0" anchor="ctr"/>
          <a:lstStyle>
            <a:lvl1pPr algn="r">
              <a:defRPr sz="1200" b="0" i="0">
                <a:solidFill>
                  <a:srgbClr val="D2D6D4"/>
                </a:solidFill>
                <a:latin typeface="Helvetica Light"/>
                <a:cs typeface="Helvetica Light"/>
              </a:defRPr>
            </a:lvl1pPr>
          </a:lstStyle>
          <a:p>
            <a:fld id="{E401CDAF-80E4-A64F-AEF4-58B83A57878A}" type="datetime4">
              <a:rPr lang="en-US" smtClean="0"/>
              <a:pPr/>
              <a:t>September 20, 2012</a:t>
            </a:fld>
            <a:endParaRPr lang="en-US" dirty="0"/>
          </a:p>
        </p:txBody>
      </p:sp>
    </p:spTree>
    <p:extLst>
      <p:ext uri="{BB962C8B-B14F-4D97-AF65-F5344CB8AC3E}">
        <p14:creationId xmlns:p14="http://schemas.microsoft.com/office/powerpoint/2010/main" xmlns="" val="297279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asic With Images On Lef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smtClean="0"/>
              <a:t>Click to edit Master title style</a:t>
            </a:r>
            <a:endParaRPr lang="en-US"/>
          </a:p>
        </p:txBody>
      </p:sp>
      <p:sp>
        <p:nvSpPr>
          <p:cNvPr id="11" name="Content Placeholder 9"/>
          <p:cNvSpPr>
            <a:spLocks noGrp="1"/>
          </p:cNvSpPr>
          <p:nvPr>
            <p:ph sz="quarter" idx="13"/>
          </p:nvPr>
        </p:nvSpPr>
        <p:spPr>
          <a:xfrm>
            <a:off x="2509414" y="1600200"/>
            <a:ext cx="640598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Picture Placeholder 4"/>
          <p:cNvSpPr>
            <a:spLocks noGrp="1"/>
          </p:cNvSpPr>
          <p:nvPr>
            <p:ph type="pic" sz="quarter" idx="16"/>
          </p:nvPr>
        </p:nvSpPr>
        <p:spPr>
          <a:xfrm>
            <a:off x="228600" y="1600200"/>
            <a:ext cx="2155344" cy="2157449"/>
          </a:xfrm>
          <a:ln>
            <a:solidFill>
              <a:srgbClr val="3E1F4F"/>
            </a:solidFill>
          </a:ln>
          <a:effectLst/>
        </p:spPr>
        <p:txBody>
          <a:bodyPr/>
          <a:lstStyle/>
          <a:p>
            <a:r>
              <a:rPr lang="en-US" dirty="0" smtClean="0"/>
              <a:t>Drag picture to placeholder or click icon to add</a:t>
            </a:r>
            <a:endParaRPr lang="en-US" dirty="0"/>
          </a:p>
        </p:txBody>
      </p:sp>
      <p:sp>
        <p:nvSpPr>
          <p:cNvPr id="13" name="Picture Placeholder 4"/>
          <p:cNvSpPr>
            <a:spLocks noGrp="1"/>
          </p:cNvSpPr>
          <p:nvPr>
            <p:ph type="pic" sz="quarter" idx="17"/>
          </p:nvPr>
        </p:nvSpPr>
        <p:spPr>
          <a:xfrm>
            <a:off x="228600" y="3968714"/>
            <a:ext cx="2155344" cy="2157449"/>
          </a:xfrm>
          <a:ln>
            <a:solidFill>
              <a:srgbClr val="3E1F4F"/>
            </a:solidFill>
          </a:ln>
          <a:effectLst/>
        </p:spPr>
        <p:txBody>
          <a:bodyPr/>
          <a:lstStyle/>
          <a:p>
            <a:r>
              <a:rPr lang="en-US" dirty="0" smtClean="0"/>
              <a:t>Drag picture to placeholder or click icon to add</a:t>
            </a:r>
            <a:endParaRPr lang="en-US" dirty="0"/>
          </a:p>
        </p:txBody>
      </p:sp>
      <p:sp>
        <p:nvSpPr>
          <p:cNvPr id="15" name="Footer Placeholder 4"/>
          <p:cNvSpPr>
            <a:spLocks noGrp="1"/>
          </p:cNvSpPr>
          <p:nvPr>
            <p:ph type="ftr" sz="quarter" idx="3"/>
          </p:nvPr>
        </p:nvSpPr>
        <p:spPr>
          <a:xfrm>
            <a:off x="1464679" y="6323242"/>
            <a:ext cx="5561682" cy="534758"/>
          </a:xfrm>
          <a:prstGeom prst="rect">
            <a:avLst/>
          </a:prstGeom>
        </p:spPr>
        <p:txBody>
          <a:bodyPr vert="horz" wrap="none" lIns="91440" tIns="0" rIns="91440" bIns="0" rtlCol="0" anchor="ctr"/>
          <a:lstStyle>
            <a:lvl1pPr algn="ctr">
              <a:defRPr lang="en-US" sz="1200" b="0" i="0" dirty="0">
                <a:solidFill>
                  <a:srgbClr val="D2D6D4"/>
                </a:solidFill>
                <a:latin typeface="Helvetica Light"/>
                <a:cs typeface="Helvetica Light"/>
              </a:defRPr>
            </a:lvl1pPr>
          </a:lstStyle>
          <a:p>
            <a:endParaRPr lang="en-US" dirty="0"/>
          </a:p>
        </p:txBody>
      </p:sp>
      <p:sp>
        <p:nvSpPr>
          <p:cNvPr id="16" name="Slide Number Placeholder 5"/>
          <p:cNvSpPr>
            <a:spLocks noGrp="1"/>
          </p:cNvSpPr>
          <p:nvPr>
            <p:ph type="sldNum" sz="quarter" idx="4"/>
          </p:nvPr>
        </p:nvSpPr>
        <p:spPr>
          <a:xfrm>
            <a:off x="8352222" y="6318121"/>
            <a:ext cx="800922" cy="545000"/>
          </a:xfrm>
          <a:prstGeom prst="rect">
            <a:avLst/>
          </a:prstGeom>
        </p:spPr>
        <p:txBody>
          <a:bodyPr wrap="none" lIns="91440" tIns="0" rIns="91440" bIns="0" anchor="ctr"/>
          <a:lstStyle>
            <a:lvl1pPr algn="l">
              <a:defRPr sz="1200" b="0" i="0">
                <a:solidFill>
                  <a:srgbClr val="D2D6D4"/>
                </a:solidFill>
                <a:latin typeface="Helvetica Light"/>
                <a:cs typeface="Helvetica Light"/>
              </a:defRPr>
            </a:lvl1pPr>
          </a:lstStyle>
          <a:p>
            <a:fld id="{4723A4D5-ED90-46EA-AEBA-89262A007473}" type="slidenum">
              <a:rPr lang="en-US" smtClean="0"/>
              <a:pPr/>
              <a:t>‹#›</a:t>
            </a:fld>
            <a:endParaRPr lang="en-US" dirty="0"/>
          </a:p>
        </p:txBody>
      </p:sp>
      <p:sp>
        <p:nvSpPr>
          <p:cNvPr id="17" name="Date Placeholder 3"/>
          <p:cNvSpPr>
            <a:spLocks noGrp="1"/>
          </p:cNvSpPr>
          <p:nvPr>
            <p:ph type="dt" sz="half" idx="2"/>
          </p:nvPr>
        </p:nvSpPr>
        <p:spPr>
          <a:xfrm>
            <a:off x="6146921" y="6313000"/>
            <a:ext cx="2133600" cy="555242"/>
          </a:xfrm>
          <a:prstGeom prst="rect">
            <a:avLst/>
          </a:prstGeom>
        </p:spPr>
        <p:txBody>
          <a:bodyPr vert="horz" wrap="none" lIns="91440" tIns="0" rIns="91440" bIns="0" rtlCol="0" anchor="ctr"/>
          <a:lstStyle>
            <a:lvl1pPr algn="r">
              <a:defRPr sz="1200" b="0" i="0">
                <a:solidFill>
                  <a:srgbClr val="D2D6D4"/>
                </a:solidFill>
                <a:latin typeface="Helvetica Light"/>
                <a:cs typeface="Helvetica Light"/>
              </a:defRPr>
            </a:lvl1pPr>
          </a:lstStyle>
          <a:p>
            <a:fld id="{E401CDAF-80E4-A64F-AEF4-58B83A57878A}" type="datetime4">
              <a:rPr lang="en-US" smtClean="0"/>
              <a:pPr/>
              <a:t>September 20, 2012</a:t>
            </a:fld>
            <a:endParaRPr lang="en-US" dirty="0"/>
          </a:p>
        </p:txBody>
      </p:sp>
    </p:spTree>
    <p:extLst>
      <p:ext uri="{BB962C8B-B14F-4D97-AF65-F5344CB8AC3E}">
        <p14:creationId xmlns:p14="http://schemas.microsoft.com/office/powerpoint/2010/main" xmlns="" val="283876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c With Images On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9"/>
          <p:cNvSpPr>
            <a:spLocks noGrp="1"/>
          </p:cNvSpPr>
          <p:nvPr>
            <p:ph sz="quarter" idx="13"/>
          </p:nvPr>
        </p:nvSpPr>
        <p:spPr>
          <a:xfrm>
            <a:off x="228600" y="1600200"/>
            <a:ext cx="639830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Picture Placeholder 4"/>
          <p:cNvSpPr>
            <a:spLocks noGrp="1"/>
          </p:cNvSpPr>
          <p:nvPr>
            <p:ph type="pic" sz="quarter" idx="16"/>
          </p:nvPr>
        </p:nvSpPr>
        <p:spPr>
          <a:xfrm>
            <a:off x="6760056" y="1600200"/>
            <a:ext cx="2155344" cy="2157449"/>
          </a:xfrm>
          <a:ln>
            <a:solidFill>
              <a:srgbClr val="3E1F4F"/>
            </a:solidFill>
          </a:ln>
          <a:effectLst/>
        </p:spPr>
        <p:txBody>
          <a:bodyPr/>
          <a:lstStyle/>
          <a:p>
            <a:r>
              <a:rPr lang="en-US" dirty="0" smtClean="0"/>
              <a:t>Drag picture to placeholder or click icon to add</a:t>
            </a:r>
            <a:endParaRPr lang="en-US" dirty="0"/>
          </a:p>
        </p:txBody>
      </p:sp>
      <p:sp>
        <p:nvSpPr>
          <p:cNvPr id="13" name="Picture Placeholder 4"/>
          <p:cNvSpPr>
            <a:spLocks noGrp="1"/>
          </p:cNvSpPr>
          <p:nvPr>
            <p:ph type="pic" sz="quarter" idx="17"/>
          </p:nvPr>
        </p:nvSpPr>
        <p:spPr>
          <a:xfrm>
            <a:off x="6760056" y="3968714"/>
            <a:ext cx="2155344" cy="2157449"/>
          </a:xfrm>
          <a:ln>
            <a:solidFill>
              <a:srgbClr val="3E1F4F"/>
            </a:solidFill>
          </a:ln>
          <a:effectLst/>
        </p:spPr>
        <p:txBody>
          <a:bodyPr/>
          <a:lstStyle/>
          <a:p>
            <a:r>
              <a:rPr lang="en-US" dirty="0" smtClean="0"/>
              <a:t>Drag picture to placeholder or click icon to add</a:t>
            </a:r>
            <a:endParaRPr lang="en-US" dirty="0"/>
          </a:p>
        </p:txBody>
      </p:sp>
      <p:sp>
        <p:nvSpPr>
          <p:cNvPr id="15" name="Footer Placeholder 4"/>
          <p:cNvSpPr>
            <a:spLocks noGrp="1"/>
          </p:cNvSpPr>
          <p:nvPr>
            <p:ph type="ftr" sz="quarter" idx="3"/>
          </p:nvPr>
        </p:nvSpPr>
        <p:spPr>
          <a:xfrm>
            <a:off x="1464679" y="6323242"/>
            <a:ext cx="5561682" cy="534758"/>
          </a:xfrm>
          <a:prstGeom prst="rect">
            <a:avLst/>
          </a:prstGeom>
        </p:spPr>
        <p:txBody>
          <a:bodyPr vert="horz" wrap="none" lIns="91440" tIns="0" rIns="91440" bIns="0" rtlCol="0" anchor="ctr"/>
          <a:lstStyle>
            <a:lvl1pPr algn="ctr">
              <a:defRPr lang="en-US" sz="1200" b="0" i="0" dirty="0">
                <a:solidFill>
                  <a:srgbClr val="D2D6D4"/>
                </a:solidFill>
                <a:latin typeface="Helvetica Light"/>
                <a:cs typeface="Helvetica Light"/>
              </a:defRPr>
            </a:lvl1pPr>
          </a:lstStyle>
          <a:p>
            <a:endParaRPr lang="en-US" dirty="0"/>
          </a:p>
        </p:txBody>
      </p:sp>
      <p:sp>
        <p:nvSpPr>
          <p:cNvPr id="16" name="Slide Number Placeholder 5"/>
          <p:cNvSpPr>
            <a:spLocks noGrp="1"/>
          </p:cNvSpPr>
          <p:nvPr>
            <p:ph type="sldNum" sz="quarter" idx="4"/>
          </p:nvPr>
        </p:nvSpPr>
        <p:spPr>
          <a:xfrm>
            <a:off x="8352222" y="6318121"/>
            <a:ext cx="800922" cy="545000"/>
          </a:xfrm>
          <a:prstGeom prst="rect">
            <a:avLst/>
          </a:prstGeom>
        </p:spPr>
        <p:txBody>
          <a:bodyPr wrap="none" lIns="91440" tIns="0" rIns="91440" bIns="0" anchor="ctr"/>
          <a:lstStyle>
            <a:lvl1pPr algn="l">
              <a:defRPr sz="1200" b="0" i="0">
                <a:solidFill>
                  <a:srgbClr val="D2D6D4"/>
                </a:solidFill>
                <a:latin typeface="Helvetica Light"/>
                <a:cs typeface="Helvetica Light"/>
              </a:defRPr>
            </a:lvl1pPr>
          </a:lstStyle>
          <a:p>
            <a:fld id="{4723A4D5-ED90-46EA-AEBA-89262A007473}" type="slidenum">
              <a:rPr lang="en-US" smtClean="0"/>
              <a:pPr/>
              <a:t>‹#›</a:t>
            </a:fld>
            <a:endParaRPr lang="en-US" dirty="0"/>
          </a:p>
        </p:txBody>
      </p:sp>
      <p:sp>
        <p:nvSpPr>
          <p:cNvPr id="17" name="Date Placeholder 3"/>
          <p:cNvSpPr>
            <a:spLocks noGrp="1"/>
          </p:cNvSpPr>
          <p:nvPr>
            <p:ph type="dt" sz="half" idx="2"/>
          </p:nvPr>
        </p:nvSpPr>
        <p:spPr>
          <a:xfrm>
            <a:off x="6146921" y="6313000"/>
            <a:ext cx="2133600" cy="555242"/>
          </a:xfrm>
          <a:prstGeom prst="rect">
            <a:avLst/>
          </a:prstGeom>
        </p:spPr>
        <p:txBody>
          <a:bodyPr vert="horz" wrap="none" lIns="91440" tIns="0" rIns="91440" bIns="0" rtlCol="0" anchor="ctr"/>
          <a:lstStyle>
            <a:lvl1pPr algn="r">
              <a:defRPr sz="1200" b="0" i="0">
                <a:solidFill>
                  <a:srgbClr val="D2D6D4"/>
                </a:solidFill>
                <a:latin typeface="Helvetica Light"/>
                <a:cs typeface="Helvetica Light"/>
              </a:defRPr>
            </a:lvl1pPr>
          </a:lstStyle>
          <a:p>
            <a:fld id="{E401CDAF-80E4-A64F-AEF4-58B83A57878A}" type="datetime4">
              <a:rPr lang="en-US" smtClean="0"/>
              <a:pPr/>
              <a:t>September 20, 2012</a:t>
            </a:fld>
            <a:endParaRPr lang="en-US" dirty="0"/>
          </a:p>
        </p:txBody>
      </p:sp>
    </p:spTree>
    <p:extLst>
      <p:ext uri="{BB962C8B-B14F-4D97-AF65-F5344CB8AC3E}">
        <p14:creationId xmlns:p14="http://schemas.microsoft.com/office/powerpoint/2010/main" xmlns="" val="378321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9"/>
          <p:cNvSpPr>
            <a:spLocks noGrp="1"/>
          </p:cNvSpPr>
          <p:nvPr>
            <p:ph sz="quarter" idx="13"/>
          </p:nvPr>
        </p:nvSpPr>
        <p:spPr>
          <a:xfrm>
            <a:off x="228600" y="1600200"/>
            <a:ext cx="423713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9"/>
          <p:cNvSpPr>
            <a:spLocks noGrp="1"/>
          </p:cNvSpPr>
          <p:nvPr>
            <p:ph sz="quarter" idx="14"/>
          </p:nvPr>
        </p:nvSpPr>
        <p:spPr>
          <a:xfrm>
            <a:off x="4678266" y="1600200"/>
            <a:ext cx="423713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1464679" y="6323242"/>
            <a:ext cx="5561682" cy="534758"/>
          </a:xfrm>
          <a:prstGeom prst="rect">
            <a:avLst/>
          </a:prstGeom>
        </p:spPr>
        <p:txBody>
          <a:bodyPr vert="horz" wrap="none" lIns="91440" tIns="0" rIns="91440" bIns="0" rtlCol="0" anchor="ctr"/>
          <a:lstStyle>
            <a:lvl1pPr algn="ctr">
              <a:defRPr lang="en-US" sz="1200" b="0" i="0" dirty="0">
                <a:solidFill>
                  <a:srgbClr val="D2D6D4"/>
                </a:solidFill>
                <a:latin typeface="Helvetica Light"/>
                <a:cs typeface="Helvetica Light"/>
              </a:defRPr>
            </a:lvl1pPr>
          </a:lstStyle>
          <a:p>
            <a:endParaRPr lang="en-US" dirty="0"/>
          </a:p>
        </p:txBody>
      </p:sp>
      <p:sp>
        <p:nvSpPr>
          <p:cNvPr id="10" name="Slide Number Placeholder 5"/>
          <p:cNvSpPr>
            <a:spLocks noGrp="1"/>
          </p:cNvSpPr>
          <p:nvPr>
            <p:ph type="sldNum" sz="quarter" idx="4"/>
          </p:nvPr>
        </p:nvSpPr>
        <p:spPr>
          <a:xfrm>
            <a:off x="8352222" y="6318121"/>
            <a:ext cx="800922" cy="545000"/>
          </a:xfrm>
          <a:prstGeom prst="rect">
            <a:avLst/>
          </a:prstGeom>
        </p:spPr>
        <p:txBody>
          <a:bodyPr wrap="none" lIns="91440" tIns="0" rIns="91440" bIns="0" anchor="ctr"/>
          <a:lstStyle>
            <a:lvl1pPr algn="l">
              <a:defRPr sz="1200" b="0" i="0">
                <a:solidFill>
                  <a:srgbClr val="D2D6D4"/>
                </a:solidFill>
                <a:latin typeface="Helvetica Light"/>
                <a:cs typeface="Helvetica Light"/>
              </a:defRPr>
            </a:lvl1pPr>
          </a:lstStyle>
          <a:p>
            <a:fld id="{4723A4D5-ED90-46EA-AEBA-89262A007473}" type="slidenum">
              <a:rPr lang="en-US" smtClean="0"/>
              <a:pPr/>
              <a:t>‹#›</a:t>
            </a:fld>
            <a:endParaRPr lang="en-US" dirty="0"/>
          </a:p>
        </p:txBody>
      </p:sp>
      <p:sp>
        <p:nvSpPr>
          <p:cNvPr id="12" name="Date Placeholder 3"/>
          <p:cNvSpPr>
            <a:spLocks noGrp="1"/>
          </p:cNvSpPr>
          <p:nvPr>
            <p:ph type="dt" sz="half" idx="2"/>
          </p:nvPr>
        </p:nvSpPr>
        <p:spPr>
          <a:xfrm>
            <a:off x="6146921" y="6313000"/>
            <a:ext cx="2133600" cy="555242"/>
          </a:xfrm>
          <a:prstGeom prst="rect">
            <a:avLst/>
          </a:prstGeom>
        </p:spPr>
        <p:txBody>
          <a:bodyPr vert="horz" wrap="none" lIns="91440" tIns="0" rIns="91440" bIns="0" rtlCol="0" anchor="ctr"/>
          <a:lstStyle>
            <a:lvl1pPr algn="r">
              <a:defRPr sz="1200" b="0" i="0">
                <a:solidFill>
                  <a:srgbClr val="D2D6D4"/>
                </a:solidFill>
                <a:latin typeface="Helvetica Light"/>
                <a:cs typeface="Helvetica Light"/>
              </a:defRPr>
            </a:lvl1pPr>
          </a:lstStyle>
          <a:p>
            <a:fld id="{E401CDAF-80E4-A64F-AEF4-58B83A57878A}" type="datetime4">
              <a:rPr lang="en-US" smtClean="0"/>
              <a:pPr/>
              <a:t>September 20, 2012</a:t>
            </a:fld>
            <a:endParaRPr lang="en-US" dirty="0"/>
          </a:p>
        </p:txBody>
      </p:sp>
    </p:spTree>
    <p:extLst>
      <p:ext uri="{BB962C8B-B14F-4D97-AF65-F5344CB8AC3E}">
        <p14:creationId xmlns:p14="http://schemas.microsoft.com/office/powerpoint/2010/main" xmlns="" val="388231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With No Title">
    <p:spTree>
      <p:nvGrpSpPr>
        <p:cNvPr id="1" name=""/>
        <p:cNvGrpSpPr/>
        <p:nvPr/>
      </p:nvGrpSpPr>
      <p:grpSpPr>
        <a:xfrm>
          <a:off x="0" y="0"/>
          <a:ext cx="0" cy="0"/>
          <a:chOff x="0" y="0"/>
          <a:chExt cx="0" cy="0"/>
        </a:xfrm>
      </p:grpSpPr>
      <p:sp>
        <p:nvSpPr>
          <p:cNvPr id="11" name="Content Placeholder 9"/>
          <p:cNvSpPr>
            <a:spLocks noGrp="1"/>
          </p:cNvSpPr>
          <p:nvPr>
            <p:ph sz="quarter" idx="13"/>
          </p:nvPr>
        </p:nvSpPr>
        <p:spPr>
          <a:xfrm>
            <a:off x="228600" y="274638"/>
            <a:ext cx="8686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3"/>
          </p:nvPr>
        </p:nvSpPr>
        <p:spPr>
          <a:xfrm>
            <a:off x="1464679" y="6323242"/>
            <a:ext cx="5561682" cy="534758"/>
          </a:xfrm>
          <a:prstGeom prst="rect">
            <a:avLst/>
          </a:prstGeom>
        </p:spPr>
        <p:txBody>
          <a:bodyPr vert="horz" wrap="none" lIns="91440" tIns="0" rIns="91440" bIns="0" rtlCol="0" anchor="ctr"/>
          <a:lstStyle>
            <a:lvl1pPr algn="ctr">
              <a:defRPr lang="en-US" sz="1200" b="0" i="0" dirty="0">
                <a:solidFill>
                  <a:srgbClr val="D2D6D4"/>
                </a:solidFill>
                <a:latin typeface="Helvetica Light"/>
                <a:cs typeface="Helvetica Light"/>
              </a:defRPr>
            </a:lvl1pPr>
          </a:lstStyle>
          <a:p>
            <a:endParaRPr lang="en-US" dirty="0"/>
          </a:p>
        </p:txBody>
      </p:sp>
      <p:sp>
        <p:nvSpPr>
          <p:cNvPr id="7" name="Slide Number Placeholder 5"/>
          <p:cNvSpPr>
            <a:spLocks noGrp="1"/>
          </p:cNvSpPr>
          <p:nvPr>
            <p:ph type="sldNum" sz="quarter" idx="4"/>
          </p:nvPr>
        </p:nvSpPr>
        <p:spPr>
          <a:xfrm>
            <a:off x="8352222" y="6318121"/>
            <a:ext cx="800922" cy="545000"/>
          </a:xfrm>
          <a:prstGeom prst="rect">
            <a:avLst/>
          </a:prstGeom>
        </p:spPr>
        <p:txBody>
          <a:bodyPr wrap="none" lIns="91440" tIns="0" rIns="91440" bIns="0" anchor="ctr"/>
          <a:lstStyle>
            <a:lvl1pPr algn="l">
              <a:defRPr sz="1200" b="0" i="0">
                <a:solidFill>
                  <a:srgbClr val="D2D6D4"/>
                </a:solidFill>
                <a:latin typeface="Helvetica Light"/>
                <a:cs typeface="Helvetica Light"/>
              </a:defRPr>
            </a:lvl1pPr>
          </a:lstStyle>
          <a:p>
            <a:fld id="{4723A4D5-ED90-46EA-AEBA-89262A007473}" type="slidenum">
              <a:rPr lang="en-US" smtClean="0"/>
              <a:pPr/>
              <a:t>‹#›</a:t>
            </a:fld>
            <a:endParaRPr lang="en-US" dirty="0"/>
          </a:p>
        </p:txBody>
      </p:sp>
      <p:sp>
        <p:nvSpPr>
          <p:cNvPr id="8" name="Date Placeholder 3"/>
          <p:cNvSpPr>
            <a:spLocks noGrp="1"/>
          </p:cNvSpPr>
          <p:nvPr>
            <p:ph type="dt" sz="half" idx="2"/>
          </p:nvPr>
        </p:nvSpPr>
        <p:spPr>
          <a:xfrm>
            <a:off x="6146921" y="6313000"/>
            <a:ext cx="2133600" cy="555242"/>
          </a:xfrm>
          <a:prstGeom prst="rect">
            <a:avLst/>
          </a:prstGeom>
        </p:spPr>
        <p:txBody>
          <a:bodyPr vert="horz" wrap="none" lIns="91440" tIns="0" rIns="91440" bIns="0" rtlCol="0" anchor="ctr"/>
          <a:lstStyle>
            <a:lvl1pPr algn="r">
              <a:defRPr sz="1200" b="0" i="0">
                <a:solidFill>
                  <a:srgbClr val="D2D6D4"/>
                </a:solidFill>
                <a:latin typeface="Helvetica Light"/>
                <a:cs typeface="Helvetica Light"/>
              </a:defRPr>
            </a:lvl1pPr>
          </a:lstStyle>
          <a:p>
            <a:fld id="{E401CDAF-80E4-A64F-AEF4-58B83A57878A}" type="datetime4">
              <a:rPr lang="en-US" smtClean="0"/>
              <a:pPr/>
              <a:t>September 20, 2012</a:t>
            </a:fld>
            <a:endParaRPr lang="en-US" dirty="0"/>
          </a:p>
        </p:txBody>
      </p:sp>
    </p:spTree>
    <p:extLst>
      <p:ext uri="{BB962C8B-B14F-4D97-AF65-F5344CB8AC3E}">
        <p14:creationId xmlns:p14="http://schemas.microsoft.com/office/powerpoint/2010/main" xmlns="" val="345265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cus Image With Text">
    <p:spTree>
      <p:nvGrpSpPr>
        <p:cNvPr id="1" name=""/>
        <p:cNvGrpSpPr/>
        <p:nvPr/>
      </p:nvGrpSpPr>
      <p:grpSpPr>
        <a:xfrm>
          <a:off x="0" y="0"/>
          <a:ext cx="0" cy="0"/>
          <a:chOff x="0" y="0"/>
          <a:chExt cx="0" cy="0"/>
        </a:xfrm>
      </p:grpSpPr>
      <p:sp>
        <p:nvSpPr>
          <p:cNvPr id="11" name="Rectangle 10"/>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icture Placeholder 4"/>
          <p:cNvSpPr>
            <a:spLocks noGrp="1"/>
          </p:cNvSpPr>
          <p:nvPr>
            <p:ph type="pic" sz="quarter" idx="10"/>
          </p:nvPr>
        </p:nvSpPr>
        <p:spPr>
          <a:xfrm>
            <a:off x="-9144" y="-9144"/>
            <a:ext cx="9162288" cy="6876288"/>
          </a:xfrm>
          <a:solidFill>
            <a:srgbClr val="FBFFFE"/>
          </a:solidFill>
          <a:ln w="190500" cap="sq" cmpd="sng">
            <a:noFill/>
            <a:miter lim="800000"/>
          </a:ln>
          <a:effectLst/>
          <a:scene3d>
            <a:camera prst="orthographicFront"/>
            <a:lightRig rig="twoPt" dir="t">
              <a:rot lat="0" lon="0" rev="7200000"/>
            </a:lightRig>
          </a:scene3d>
          <a:sp3d>
            <a:contourClr>
              <a:srgbClr val="FFFFFF"/>
            </a:contourClr>
          </a:sp3d>
        </p:spPr>
        <p:txBody>
          <a:bodyPr/>
          <a:lstStyle/>
          <a:p>
            <a:endParaRPr lang="en-US" dirty="0"/>
          </a:p>
        </p:txBody>
      </p:sp>
      <p:sp>
        <p:nvSpPr>
          <p:cNvPr id="13" name="Title 1"/>
          <p:cNvSpPr>
            <a:spLocks noGrp="1"/>
          </p:cNvSpPr>
          <p:nvPr>
            <p:ph type="title" hasCustomPrompt="1"/>
          </p:nvPr>
        </p:nvSpPr>
        <p:spPr>
          <a:xfrm>
            <a:off x="375705" y="367441"/>
            <a:ext cx="5562600" cy="5287962"/>
          </a:xfrm>
          <a:prstGeom prst="rect">
            <a:avLst/>
          </a:prstGeom>
        </p:spPr>
        <p:txBody>
          <a:bodyPr anchor="t">
            <a:normAutofit/>
          </a:bodyPr>
          <a:lstStyle>
            <a:lvl1pPr algn="l">
              <a:defRPr sz="3600">
                <a:solidFill>
                  <a:srgbClr val="4B205E"/>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0106966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or Callout">
    <p:spTree>
      <p:nvGrpSpPr>
        <p:cNvPr id="1" name=""/>
        <p:cNvGrpSpPr/>
        <p:nvPr/>
      </p:nvGrpSpPr>
      <p:grpSpPr>
        <a:xfrm>
          <a:off x="0" y="0"/>
          <a:ext cx="0" cy="0"/>
          <a:chOff x="0" y="0"/>
          <a:chExt cx="0" cy="0"/>
        </a:xfrm>
      </p:grpSpPr>
      <p:sp>
        <p:nvSpPr>
          <p:cNvPr id="8" name="Rectangle 7"/>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001" y="-3429"/>
            <a:ext cx="9152002" cy="6864859"/>
          </a:xfrm>
          <a:prstGeom prst="rect">
            <a:avLst/>
          </a:prstGeom>
        </p:spPr>
      </p:pic>
      <p:sp>
        <p:nvSpPr>
          <p:cNvPr id="13" name="Text Placeholder 9"/>
          <p:cNvSpPr>
            <a:spLocks noGrp="1"/>
          </p:cNvSpPr>
          <p:nvPr>
            <p:ph type="body" sz="quarter" idx="15" hasCustomPrompt="1"/>
          </p:nvPr>
        </p:nvSpPr>
        <p:spPr>
          <a:xfrm>
            <a:off x="497736" y="778358"/>
            <a:ext cx="8148528" cy="2366321"/>
          </a:xfrm>
          <a:prstGeom prst="rect">
            <a:avLst/>
          </a:prstGeom>
        </p:spPr>
        <p:txBody>
          <a:bodyPr anchor="ctr">
            <a:noAutofit/>
          </a:bodyPr>
          <a:lstStyle>
            <a:lvl1pPr marL="0" indent="0">
              <a:buNone/>
              <a:defRPr sz="2400">
                <a:solidFill>
                  <a:schemeClr val="bg1"/>
                </a:solidFill>
                <a:latin typeface="Arial" pitchFamily="34" charset="0"/>
                <a:cs typeface="Arial" pitchFamily="34" charset="0"/>
              </a:defRPr>
            </a:lvl1pPr>
            <a:lvl2pPr marL="457200" indent="0">
              <a:buNone/>
              <a:defRPr sz="2400">
                <a:solidFill>
                  <a:schemeClr val="bg1"/>
                </a:solidFill>
                <a:latin typeface="Arial" pitchFamily="34" charset="0"/>
                <a:cs typeface="Arial" pitchFamily="34" charset="0"/>
              </a:defRPr>
            </a:lvl2pPr>
            <a:lvl3pPr marL="914400" indent="0">
              <a:buNone/>
              <a:defRPr sz="2400">
                <a:solidFill>
                  <a:schemeClr val="bg1"/>
                </a:solidFill>
                <a:latin typeface="Arial" pitchFamily="34" charset="0"/>
                <a:cs typeface="Arial" pitchFamily="34" charset="0"/>
              </a:defRPr>
            </a:lvl3pPr>
            <a:lvl4pPr marL="1371600" indent="0">
              <a:buNone/>
              <a:defRPr sz="2400">
                <a:solidFill>
                  <a:schemeClr val="bg1"/>
                </a:solidFill>
                <a:latin typeface="Arial" pitchFamily="34" charset="0"/>
                <a:cs typeface="Arial" pitchFamily="34" charset="0"/>
              </a:defRPr>
            </a:lvl4pPr>
            <a:lvl5pPr marL="1828800" indent="0">
              <a:buNone/>
              <a:defRPr sz="2400">
                <a:solidFill>
                  <a:schemeClr val="bg1"/>
                </a:solidFill>
                <a:latin typeface="Arial" pitchFamily="34" charset="0"/>
                <a:cs typeface="Arial" pitchFamily="34" charset="0"/>
              </a:defRPr>
            </a:lvl5pPr>
          </a:lstStyle>
          <a:p>
            <a:pPr lvl="0"/>
            <a:r>
              <a:rPr lang="en-US" dirty="0" smtClean="0"/>
              <a:t>Click to edit text styles</a:t>
            </a:r>
            <a:endParaRPr lang="en-US" dirty="0"/>
          </a:p>
        </p:txBody>
      </p:sp>
    </p:spTree>
    <p:extLst>
      <p:ext uri="{BB962C8B-B14F-4D97-AF65-F5344CB8AC3E}">
        <p14:creationId xmlns:p14="http://schemas.microsoft.com/office/powerpoint/2010/main" xmlns="" val="24599962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Rectangle 7"/>
          <p:cNvSpPr/>
          <p:nvPr/>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01" y="-3429"/>
            <a:ext cx="9152002" cy="6864859"/>
          </a:xfrm>
          <a:prstGeom prst="rect">
            <a:avLst/>
          </a:prstGeom>
        </p:spPr>
      </p:pic>
      <p:sp>
        <p:nvSpPr>
          <p:cNvPr id="6" name="Rectangle 5"/>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001" y="-3429"/>
            <a:ext cx="9152002" cy="6864859"/>
          </a:xfrm>
          <a:prstGeom prst="rect">
            <a:avLst/>
          </a:prstGeom>
        </p:spPr>
      </p:pic>
      <p:sp>
        <p:nvSpPr>
          <p:cNvPr id="3" name="Media Placeholder 2"/>
          <p:cNvSpPr>
            <a:spLocks noGrp="1"/>
          </p:cNvSpPr>
          <p:nvPr>
            <p:ph type="media" sz="quarter" idx="10"/>
          </p:nvPr>
        </p:nvSpPr>
        <p:spPr>
          <a:xfrm>
            <a:off x="1194594" y="1448594"/>
            <a:ext cx="6754812" cy="3960813"/>
          </a:xfrm>
          <a:effectLst>
            <a:reflection stA="52000" endPos="20000" dir="5400000" sy="-100000" algn="bl" rotWithShape="0"/>
          </a:effectLst>
        </p:spPr>
        <p:txBody>
          <a:bodyPr/>
          <a:lstStyle/>
          <a:p>
            <a:endParaRPr lang="en-US" dirty="0"/>
          </a:p>
        </p:txBody>
      </p:sp>
    </p:spTree>
    <p:extLst>
      <p:ext uri="{BB962C8B-B14F-4D97-AF65-F5344CB8AC3E}">
        <p14:creationId xmlns:p14="http://schemas.microsoft.com/office/powerpoint/2010/main" xmlns="" val="4555382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p:nvSpPr>
        <p:spPr>
          <a:xfrm>
            <a:off x="-9144" y="6323242"/>
            <a:ext cx="9162288" cy="545000"/>
          </a:xfrm>
          <a:prstGeom prst="rect">
            <a:avLst/>
          </a:prstGeom>
          <a:gradFill>
            <a:gsLst>
              <a:gs pos="0">
                <a:srgbClr val="3E1F4F"/>
              </a:gs>
              <a:gs pos="100000">
                <a:srgbClr val="93124E"/>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9144" y="-10238"/>
            <a:ext cx="9162288" cy="133596"/>
          </a:xfrm>
          <a:prstGeom prst="rect">
            <a:avLst/>
          </a:prstGeom>
          <a:gradFill>
            <a:gsLst>
              <a:gs pos="0">
                <a:srgbClr val="3E1F4F"/>
              </a:gs>
              <a:gs pos="100000">
                <a:srgbClr val="93124E"/>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323622" y="6324667"/>
            <a:ext cx="1024000" cy="533333"/>
          </a:xfrm>
          <a:prstGeom prst="rect">
            <a:avLst/>
          </a:prstGeom>
        </p:spPr>
      </p:pic>
      <p:sp>
        <p:nvSpPr>
          <p:cNvPr id="27" name="Title Placeholder 26"/>
          <p:cNvSpPr>
            <a:spLocks noGrp="1"/>
          </p:cNvSpPr>
          <p:nvPr>
            <p:ph type="title"/>
          </p:nvPr>
        </p:nvSpPr>
        <p:spPr>
          <a:xfrm>
            <a:off x="228600" y="274638"/>
            <a:ext cx="8686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28" name="Text Placeholder 27"/>
          <p:cNvSpPr>
            <a:spLocks noGrp="1"/>
          </p:cNvSpPr>
          <p:nvPr>
            <p:ph type="body" idx="1"/>
          </p:nvPr>
        </p:nvSpPr>
        <p:spPr>
          <a:xfrm>
            <a:off x="228600" y="1600200"/>
            <a:ext cx="8686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9144" y="6323242"/>
            <a:ext cx="9162288" cy="545000"/>
          </a:xfrm>
          <a:prstGeom prst="rect">
            <a:avLst/>
          </a:prstGeom>
          <a:gradFill>
            <a:gsLst>
              <a:gs pos="0">
                <a:srgbClr val="3E1F4F"/>
              </a:gs>
              <a:gs pos="100000">
                <a:srgbClr val="93124E"/>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9144" y="-10238"/>
            <a:ext cx="9162288" cy="133596"/>
          </a:xfrm>
          <a:prstGeom prst="rect">
            <a:avLst/>
          </a:prstGeom>
          <a:gradFill>
            <a:gsLst>
              <a:gs pos="0">
                <a:srgbClr val="3E1F4F"/>
              </a:gs>
              <a:gs pos="100000">
                <a:srgbClr val="93124E"/>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323622" y="6324667"/>
            <a:ext cx="1024000" cy="533333"/>
          </a:xfrm>
          <a:prstGeom prst="rect">
            <a:avLst/>
          </a:prstGeom>
        </p:spPr>
      </p:pic>
      <p:sp>
        <p:nvSpPr>
          <p:cNvPr id="18" name="Footer Placeholder 4"/>
          <p:cNvSpPr>
            <a:spLocks noGrp="1"/>
          </p:cNvSpPr>
          <p:nvPr>
            <p:ph type="ftr" sz="quarter" idx="3"/>
          </p:nvPr>
        </p:nvSpPr>
        <p:spPr>
          <a:xfrm>
            <a:off x="1464679" y="6323242"/>
            <a:ext cx="5561682" cy="534758"/>
          </a:xfrm>
          <a:prstGeom prst="rect">
            <a:avLst/>
          </a:prstGeom>
        </p:spPr>
        <p:txBody>
          <a:bodyPr vert="horz" wrap="none" lIns="91440" tIns="0" rIns="91440" bIns="0" rtlCol="0" anchor="ctr"/>
          <a:lstStyle>
            <a:lvl1pPr algn="ctr">
              <a:defRPr lang="en-US" sz="1200" b="0" i="0" dirty="0">
                <a:solidFill>
                  <a:srgbClr val="D2D6D4"/>
                </a:solidFill>
                <a:latin typeface="Helvetica Light"/>
                <a:cs typeface="Helvetica Light"/>
              </a:defRPr>
            </a:lvl1pPr>
          </a:lstStyle>
          <a:p>
            <a:endParaRPr lang="en-US" dirty="0"/>
          </a:p>
        </p:txBody>
      </p:sp>
      <p:sp>
        <p:nvSpPr>
          <p:cNvPr id="19" name="Slide Number Placeholder 5"/>
          <p:cNvSpPr>
            <a:spLocks noGrp="1"/>
          </p:cNvSpPr>
          <p:nvPr>
            <p:ph type="sldNum" sz="quarter" idx="4"/>
          </p:nvPr>
        </p:nvSpPr>
        <p:spPr>
          <a:xfrm>
            <a:off x="8352222" y="6318121"/>
            <a:ext cx="800922" cy="545000"/>
          </a:xfrm>
          <a:prstGeom prst="rect">
            <a:avLst/>
          </a:prstGeom>
        </p:spPr>
        <p:txBody>
          <a:bodyPr wrap="none" lIns="91440" tIns="0" rIns="91440" bIns="0" anchor="ctr"/>
          <a:lstStyle>
            <a:lvl1pPr algn="l">
              <a:defRPr sz="1200" b="0" i="0">
                <a:solidFill>
                  <a:srgbClr val="D2D6D4"/>
                </a:solidFill>
                <a:latin typeface="Helvetica Light"/>
                <a:cs typeface="Helvetica Light"/>
              </a:defRPr>
            </a:lvl1pPr>
          </a:lstStyle>
          <a:p>
            <a:fld id="{4723A4D5-ED90-46EA-AEBA-89262A007473}" type="slidenum">
              <a:rPr lang="en-US" smtClean="0"/>
              <a:pPr/>
              <a:t>‹#›</a:t>
            </a:fld>
            <a:endParaRPr lang="en-US" dirty="0"/>
          </a:p>
        </p:txBody>
      </p:sp>
      <p:sp>
        <p:nvSpPr>
          <p:cNvPr id="20" name="Date Placeholder 3"/>
          <p:cNvSpPr>
            <a:spLocks noGrp="1"/>
          </p:cNvSpPr>
          <p:nvPr>
            <p:ph type="dt" sz="half" idx="2"/>
          </p:nvPr>
        </p:nvSpPr>
        <p:spPr>
          <a:xfrm>
            <a:off x="6146921" y="6313000"/>
            <a:ext cx="2133600" cy="555242"/>
          </a:xfrm>
          <a:prstGeom prst="rect">
            <a:avLst/>
          </a:prstGeom>
        </p:spPr>
        <p:txBody>
          <a:bodyPr vert="horz" wrap="none" lIns="91440" tIns="0" rIns="91440" bIns="0" rtlCol="0" anchor="ctr"/>
          <a:lstStyle>
            <a:lvl1pPr algn="r">
              <a:defRPr sz="1200" b="0" i="0">
                <a:solidFill>
                  <a:srgbClr val="D2D6D4"/>
                </a:solidFill>
                <a:latin typeface="Helvetica Light"/>
                <a:cs typeface="Helvetica Light"/>
              </a:defRPr>
            </a:lvl1pPr>
          </a:lstStyle>
          <a:p>
            <a:fld id="{E401CDAF-80E4-A64F-AEF4-58B83A57878A}" type="datetime4">
              <a:rPr lang="en-US" smtClean="0"/>
              <a:pPr/>
              <a:t>September 20, 2012</a:t>
            </a:fld>
            <a:endParaRPr lang="en-US" dirty="0"/>
          </a:p>
        </p:txBody>
      </p:sp>
      <p:cxnSp>
        <p:nvCxnSpPr>
          <p:cNvPr id="14" name="Straight Connector 13"/>
          <p:cNvCxnSpPr/>
          <p:nvPr userDrawn="1"/>
        </p:nvCxnSpPr>
        <p:spPr>
          <a:xfrm>
            <a:off x="8311250" y="6457128"/>
            <a:ext cx="0" cy="266987"/>
          </a:xfrm>
          <a:prstGeom prst="line">
            <a:avLst/>
          </a:prstGeom>
          <a:ln w="12700">
            <a:solidFill>
              <a:srgbClr val="D2D6D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311250" y="6457128"/>
            <a:ext cx="0" cy="266987"/>
          </a:xfrm>
          <a:prstGeom prst="line">
            <a:avLst/>
          </a:prstGeom>
          <a:ln w="12700">
            <a:solidFill>
              <a:srgbClr val="D2D6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52658693"/>
      </p:ext>
    </p:extLst>
  </p:cSld>
  <p:clrMap bg1="lt1" tx1="dk1" bg2="lt2" tx2="dk2" accent1="accent1" accent2="accent2" accent3="accent3" accent4="accent4" accent5="accent5" accent6="accent6" hlink="hlink" folHlink="folHlink"/>
  <p:sldLayoutIdLst>
    <p:sldLayoutId id="2147483684" r:id="rId1"/>
    <p:sldLayoutId id="2147483676" r:id="rId2"/>
    <p:sldLayoutId id="2147483677" r:id="rId3"/>
    <p:sldLayoutId id="2147483678" r:id="rId4"/>
    <p:sldLayoutId id="2147483679" r:id="rId5"/>
    <p:sldLayoutId id="2147483685" r:id="rId6"/>
    <p:sldLayoutId id="2147483682" r:id="rId7"/>
    <p:sldLayoutId id="2147483683" r:id="rId8"/>
    <p:sldLayoutId id="2147483689" r:id="rId9"/>
    <p:sldLayoutId id="2147483681" r:id="rId10"/>
    <p:sldLayoutId id="2147483688" r:id="rId11"/>
    <p:sldLayoutId id="2147483664" r:id="rId12"/>
    <p:sldLayoutId id="2147483686" r:id="rId13"/>
    <p:sldLayoutId id="2147483687" r:id="rId14"/>
  </p:sldLayoutIdLst>
  <p:timing>
    <p:tnLst>
      <p:par>
        <p:cTn id="1" dur="indefinite" restart="never" nodeType="tmRoot"/>
      </p:par>
    </p:tnLst>
  </p:timing>
  <p:hf hdr="0" ftr="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87338" indent="-287338" algn="l" defTabSz="914400" rtl="0" eaLnBrk="1" latinLnBrk="0" hangingPunct="1">
        <a:spcBef>
          <a:spcPct val="20000"/>
        </a:spcBef>
        <a:buClr>
          <a:srgbClr val="93124E"/>
        </a:buClr>
        <a:buFont typeface="Wingdings"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3124E"/>
        </a:buClr>
        <a:buFont typeface="Wingdings"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93124E"/>
        </a:buClr>
        <a:buFont typeface="Wingdings"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93124E"/>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3124E"/>
        </a:buClr>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yourcollege.edu:9090/"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8910" y="4214648"/>
            <a:ext cx="4382814" cy="369332"/>
          </a:xfrm>
          <a:prstGeom prst="rect">
            <a:avLst/>
          </a:prstGeom>
          <a:noFill/>
        </p:spPr>
        <p:txBody>
          <a:bodyPr wrap="square" rtlCol="0">
            <a:spAutoFit/>
          </a:bodyPr>
          <a:lstStyle/>
          <a:p>
            <a:pPr algn="ctr"/>
            <a:r>
              <a:rPr lang="en-US" dirty="0" smtClean="0">
                <a:solidFill>
                  <a:schemeClr val="bg1"/>
                </a:solidFill>
              </a:rPr>
              <a:t>Communication - Emails</a:t>
            </a:r>
            <a:endParaRPr lang="en-US" dirty="0">
              <a:solidFill>
                <a:schemeClr val="bg1"/>
              </a:solidFill>
            </a:endParaRPr>
          </a:p>
        </p:txBody>
      </p:sp>
    </p:spTree>
    <p:extLst>
      <p:ext uri="{BB962C8B-B14F-4D97-AF65-F5344CB8AC3E}">
        <p14:creationId xmlns:p14="http://schemas.microsoft.com/office/powerpoint/2010/main" xmlns="" val="1765280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RORELTR – Email Letter Rules</a:t>
            </a:r>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10</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20, 2012</a:t>
            </a:fld>
            <a:endParaRPr lang="en-US" dirty="0"/>
          </a:p>
        </p:txBody>
      </p:sp>
      <p:pic>
        <p:nvPicPr>
          <p:cNvPr id="3074" name="Picture 2"/>
          <p:cNvPicPr>
            <a:picLocks noGrp="1" noChangeAspect="1" noChangeArrowheads="1"/>
          </p:cNvPicPr>
          <p:nvPr>
            <p:ph sz="quarter" idx="13"/>
          </p:nvPr>
        </p:nvPicPr>
        <p:blipFill>
          <a:blip r:embed="rId2" cstate="print"/>
          <a:srcRect/>
          <a:stretch>
            <a:fillRect/>
          </a:stretch>
        </p:blipFill>
        <p:spPr bwMode="auto">
          <a:xfrm>
            <a:off x="483476" y="1135118"/>
            <a:ext cx="8156027" cy="49910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44865"/>
          </a:xfrm>
        </p:spPr>
        <p:txBody>
          <a:bodyPr/>
          <a:lstStyle/>
          <a:p>
            <a:r>
              <a:rPr lang="en-US" dirty="0" smtClean="0"/>
              <a:t>RORELTF Email Letter Format Rules</a:t>
            </a:r>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11</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20, 2012</a:t>
            </a:fld>
            <a:endParaRPr lang="en-US" dirty="0"/>
          </a:p>
        </p:txBody>
      </p:sp>
      <p:pic>
        <p:nvPicPr>
          <p:cNvPr id="4098" name="Picture 2"/>
          <p:cNvPicPr>
            <a:picLocks noGrp="1" noChangeAspect="1" noChangeArrowheads="1"/>
          </p:cNvPicPr>
          <p:nvPr>
            <p:ph sz="quarter" idx="13"/>
          </p:nvPr>
        </p:nvPicPr>
        <p:blipFill>
          <a:blip r:embed="rId2" cstate="print"/>
          <a:srcRect/>
          <a:stretch>
            <a:fillRect/>
          </a:stretch>
        </p:blipFill>
        <p:spPr bwMode="auto">
          <a:xfrm>
            <a:off x="441434" y="1019503"/>
            <a:ext cx="8292663" cy="5106660"/>
          </a:xfrm>
          <a:prstGeom prst="rect">
            <a:avLst/>
          </a:prstGeom>
          <a:noFill/>
          <a:ln w="9525">
            <a:noFill/>
            <a:miter lim="800000"/>
            <a:headEnd/>
            <a:tailEnd/>
          </a:ln>
        </p:spPr>
      </p:pic>
      <p:cxnSp>
        <p:nvCxnSpPr>
          <p:cNvPr id="8" name="Straight Arrow Connector 7"/>
          <p:cNvCxnSpPr/>
          <p:nvPr/>
        </p:nvCxnSpPr>
        <p:spPr>
          <a:xfrm flipH="1" flipV="1">
            <a:off x="977463" y="5139560"/>
            <a:ext cx="1144261" cy="273268"/>
          </a:xfrm>
          <a:prstGeom prst="straightConnector1">
            <a:avLst/>
          </a:prstGeom>
          <a:ln w="3810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95599" y="4950372"/>
            <a:ext cx="5992264" cy="646331"/>
          </a:xfrm>
          <a:prstGeom prst="rect">
            <a:avLst/>
          </a:prstGeom>
          <a:solidFill>
            <a:schemeClr val="bg2"/>
          </a:solidFill>
          <a:ln>
            <a:solidFill>
              <a:schemeClr val="tx1"/>
            </a:solidFill>
          </a:ln>
        </p:spPr>
        <p:txBody>
          <a:bodyPr wrap="square" rtlCol="0">
            <a:spAutoFit/>
          </a:bodyPr>
          <a:lstStyle/>
          <a:p>
            <a:r>
              <a:rPr lang="en-US" b="1" dirty="0" smtClean="0"/>
              <a:t>Clicking on the Display Letter button will allow you to see your email. </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23A4D5-ED90-46EA-AEBA-89262A007473}" type="slidenum">
              <a:rPr lang="en-US" smtClean="0"/>
              <a:pPr/>
              <a:t>12</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20, 2012</a:t>
            </a:fld>
            <a:endParaRPr lang="en-US" dirty="0"/>
          </a:p>
        </p:txBody>
      </p:sp>
      <p:pic>
        <p:nvPicPr>
          <p:cNvPr id="5122" name="Picture 2"/>
          <p:cNvPicPr>
            <a:picLocks noGrp="1" noChangeAspect="1" noChangeArrowheads="1"/>
          </p:cNvPicPr>
          <p:nvPr>
            <p:ph sz="quarter" idx="13"/>
          </p:nvPr>
        </p:nvPicPr>
        <p:blipFill>
          <a:blip r:embed="rId2" cstate="print"/>
          <a:srcRect/>
          <a:stretch>
            <a:fillRect/>
          </a:stretch>
        </p:blipFill>
        <p:spPr bwMode="auto">
          <a:xfrm>
            <a:off x="448974" y="274638"/>
            <a:ext cx="8246051" cy="585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dirty="0" smtClean="0"/>
          </a:p>
          <a:p>
            <a:pPr lvl="1"/>
            <a:r>
              <a:rPr lang="en-US" u="sng" dirty="0" smtClean="0"/>
              <a:t>Sequence Numbers</a:t>
            </a:r>
            <a:r>
              <a:rPr lang="en-US" dirty="0" smtClean="0"/>
              <a:t>:  indicates which order you want each line to display. These sequence numbers cannot be updated later without removing the entire line.  Best practice is to use numbers on increments of </a:t>
            </a:r>
            <a:r>
              <a:rPr lang="en-US" smtClean="0"/>
              <a:t>5 in case </a:t>
            </a:r>
            <a:r>
              <a:rPr lang="en-US" dirty="0" smtClean="0"/>
              <a:t>you need to add a line later.</a:t>
            </a:r>
          </a:p>
          <a:p>
            <a:pPr lvl="1"/>
            <a:r>
              <a:rPr lang="en-US" u="sng" dirty="0" smtClean="0"/>
              <a:t>Formatting Commands</a:t>
            </a:r>
            <a:r>
              <a:rPr lang="en-US" dirty="0" smtClean="0"/>
              <a:t>: </a:t>
            </a:r>
          </a:p>
          <a:p>
            <a:pPr lvl="2"/>
            <a:r>
              <a:rPr lang="en-US" i="1" dirty="0" smtClean="0"/>
              <a:t>New Paragraph</a:t>
            </a:r>
            <a:r>
              <a:rPr lang="en-US" dirty="0" smtClean="0"/>
              <a:t> – Starts a new paragraph in your email</a:t>
            </a:r>
          </a:p>
          <a:p>
            <a:pPr lvl="2"/>
            <a:r>
              <a:rPr lang="en-US" i="1" dirty="0" smtClean="0"/>
              <a:t>New Line</a:t>
            </a:r>
            <a:r>
              <a:rPr lang="en-US" dirty="0" smtClean="0"/>
              <a:t> – Starts a new line in your email</a:t>
            </a:r>
          </a:p>
          <a:p>
            <a:pPr lvl="2"/>
            <a:r>
              <a:rPr lang="en-US" i="1" dirty="0" smtClean="0"/>
              <a:t>Horizontal Rule</a:t>
            </a:r>
            <a:r>
              <a:rPr lang="en-US" dirty="0" smtClean="0"/>
              <a:t> – Insert variable or text to the right side of the email, the line that you see in the </a:t>
            </a:r>
            <a:r>
              <a:rPr lang="en-US" i="1" dirty="0" smtClean="0"/>
              <a:t>display letter</a:t>
            </a:r>
            <a:r>
              <a:rPr lang="en-US" dirty="0" smtClean="0"/>
              <a:t> will not be in the email once sent.</a:t>
            </a:r>
          </a:p>
          <a:p>
            <a:pPr lvl="2"/>
            <a:r>
              <a:rPr lang="en-US" i="1" dirty="0" smtClean="0"/>
              <a:t>Blank</a:t>
            </a:r>
            <a:r>
              <a:rPr lang="en-US" dirty="0" smtClean="0"/>
              <a:t> – Continues test on the same line as previous line.</a:t>
            </a:r>
          </a:p>
          <a:p>
            <a:endParaRPr lang="en-US" dirty="0"/>
          </a:p>
        </p:txBody>
      </p:sp>
      <p:sp>
        <p:nvSpPr>
          <p:cNvPr id="3" name="Slide Number Placeholder 2"/>
          <p:cNvSpPr>
            <a:spLocks noGrp="1"/>
          </p:cNvSpPr>
          <p:nvPr>
            <p:ph type="sldNum" sz="quarter" idx="4"/>
          </p:nvPr>
        </p:nvSpPr>
        <p:spPr/>
        <p:txBody>
          <a:bodyPr/>
          <a:lstStyle/>
          <a:p>
            <a:fld id="{4723A4D5-ED90-46EA-AEBA-89262A007473}" type="slidenum">
              <a:rPr lang="en-US" smtClean="0"/>
              <a:pPr/>
              <a:t>13</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20, 2012</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lvl="3"/>
            <a:r>
              <a:rPr lang="en-US" u="sng" dirty="0" smtClean="0"/>
              <a:t>Variable:</a:t>
            </a:r>
            <a:r>
              <a:rPr lang="en-US" dirty="0" smtClean="0"/>
              <a:t> Student specific information from the ROVFAID view, you can not add any additional variables, these are delivered.</a:t>
            </a:r>
          </a:p>
          <a:p>
            <a:pPr lvl="3">
              <a:buNone/>
            </a:pPr>
            <a:r>
              <a:rPr lang="en-US" dirty="0" smtClean="0"/>
              <a:t>		Column Name</a:t>
            </a:r>
          </a:p>
          <a:p>
            <a:pPr lvl="3">
              <a:buNone/>
            </a:pPr>
            <a:r>
              <a:rPr lang="en-US" dirty="0" smtClean="0"/>
              <a:t>		ROVFAID_AIDY_CODE</a:t>
            </a:r>
          </a:p>
          <a:p>
            <a:pPr lvl="3">
              <a:buNone/>
            </a:pPr>
            <a:r>
              <a:rPr lang="en-US" dirty="0" smtClean="0"/>
              <a:t>		ROVFAID_AIDY_DESC</a:t>
            </a:r>
          </a:p>
          <a:p>
            <a:pPr lvl="3">
              <a:buNone/>
            </a:pPr>
            <a:r>
              <a:rPr lang="en-US" dirty="0" smtClean="0"/>
              <a:t>		ROVFAID_FIRST_NAME</a:t>
            </a:r>
          </a:p>
          <a:p>
            <a:pPr lvl="3">
              <a:buNone/>
            </a:pPr>
            <a:r>
              <a:rPr lang="en-US" dirty="0" smtClean="0"/>
              <a:t>		ROVFAID_FULL_NAME</a:t>
            </a:r>
          </a:p>
          <a:p>
            <a:pPr lvl="3">
              <a:buNone/>
            </a:pPr>
            <a:r>
              <a:rPr lang="en-US" dirty="0" smtClean="0"/>
              <a:t>		ROVFAID_ID</a:t>
            </a:r>
          </a:p>
          <a:p>
            <a:pPr lvl="3">
              <a:buNone/>
            </a:pPr>
            <a:r>
              <a:rPr lang="en-US" dirty="0" smtClean="0"/>
              <a:t>		ROVFAID_LAST_NAME</a:t>
            </a:r>
          </a:p>
          <a:p>
            <a:pPr lvl="3">
              <a:buNone/>
            </a:pPr>
            <a:r>
              <a:rPr lang="en-US" dirty="0" smtClean="0"/>
              <a:t>		ROVFAID_MI</a:t>
            </a:r>
          </a:p>
          <a:p>
            <a:pPr lvl="3">
              <a:buNone/>
            </a:pPr>
            <a:r>
              <a:rPr lang="en-US" dirty="0" smtClean="0"/>
              <a:t>		ROVFAID_PIDM</a:t>
            </a:r>
          </a:p>
          <a:p>
            <a:pPr lvl="0"/>
            <a:r>
              <a:rPr lang="en-US" u="sng" dirty="0" smtClean="0"/>
              <a:t>Text:</a:t>
            </a:r>
            <a:r>
              <a:rPr lang="en-US" dirty="0" smtClean="0"/>
              <a:t> Test for the email. You can also enter a website to direct the student to Banner Self Service.  Maximum 250 characters. The website will display as a hyperlink in the email when entered as an internet address (example: </a:t>
            </a:r>
            <a:r>
              <a:rPr lang="en-US" u="sng" dirty="0" smtClean="0">
                <a:hlinkClick r:id="rId2"/>
              </a:rPr>
              <a:t>https://yourcollege.edu:9090</a:t>
            </a:r>
            <a:r>
              <a:rPr lang="en-US" dirty="0" smtClean="0"/>
              <a:t> )</a:t>
            </a:r>
          </a:p>
          <a:p>
            <a:endParaRPr lang="en-US" dirty="0"/>
          </a:p>
        </p:txBody>
      </p:sp>
      <p:sp>
        <p:nvSpPr>
          <p:cNvPr id="3" name="Slide Number Placeholder 2"/>
          <p:cNvSpPr>
            <a:spLocks noGrp="1"/>
          </p:cNvSpPr>
          <p:nvPr>
            <p:ph type="sldNum" sz="quarter" idx="4"/>
          </p:nvPr>
        </p:nvSpPr>
        <p:spPr/>
        <p:txBody>
          <a:bodyPr/>
          <a:lstStyle/>
          <a:p>
            <a:fld id="{4723A4D5-ED90-46EA-AEBA-89262A007473}" type="slidenum">
              <a:rPr lang="en-US" smtClean="0"/>
              <a:pPr/>
              <a:t>14</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20, 2012</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Processing</a:t>
            </a:r>
            <a:endParaRPr lang="en-US" dirty="0"/>
          </a:p>
        </p:txBody>
      </p:sp>
      <p:sp>
        <p:nvSpPr>
          <p:cNvPr id="3" name="Text Placeholder 2"/>
          <p:cNvSpPr>
            <a:spLocks noGrp="1"/>
          </p:cNvSpPr>
          <p:nvPr>
            <p:ph type="body" sz="quarter" idx="10"/>
          </p:nvPr>
        </p:nvSpPr>
        <p:spPr/>
        <p:txBody>
          <a:bodyPr/>
          <a:lstStyle/>
          <a:p>
            <a:r>
              <a:rPr lang="en-US" dirty="0" smtClean="0"/>
              <a:t>02</a:t>
            </a:r>
            <a:endParaRPr lang="en-US" dirty="0"/>
          </a:p>
        </p:txBody>
      </p:sp>
    </p:spTree>
    <p:extLst>
      <p:ext uri="{BB962C8B-B14F-4D97-AF65-F5344CB8AC3E}">
        <p14:creationId xmlns:p14="http://schemas.microsoft.com/office/powerpoint/2010/main" xmlns="" val="2171493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60783"/>
          </a:xfrm>
        </p:spPr>
        <p:txBody>
          <a:bodyPr/>
          <a:lstStyle/>
          <a:p>
            <a:r>
              <a:rPr lang="en-US" dirty="0" smtClean="0"/>
              <a:t>Email Process</a:t>
            </a:r>
            <a:endParaRPr lang="en-US" dirty="0"/>
          </a:p>
        </p:txBody>
      </p:sp>
      <p:sp>
        <p:nvSpPr>
          <p:cNvPr id="3" name="Content Placeholder 2"/>
          <p:cNvSpPr>
            <a:spLocks noGrp="1"/>
          </p:cNvSpPr>
          <p:nvPr>
            <p:ph sz="quarter" idx="13"/>
          </p:nvPr>
        </p:nvSpPr>
        <p:spPr>
          <a:xfrm>
            <a:off x="228600" y="1082566"/>
            <a:ext cx="8686800" cy="5043597"/>
          </a:xfrm>
        </p:spPr>
        <p:txBody>
          <a:bodyPr/>
          <a:lstStyle/>
          <a:p>
            <a:r>
              <a:rPr lang="en-US" dirty="0" smtClean="0"/>
              <a:t>Run the population process </a:t>
            </a:r>
            <a:r>
              <a:rPr lang="en-US" b="1" dirty="0" smtClean="0"/>
              <a:t>GLBDATA</a:t>
            </a:r>
            <a:r>
              <a:rPr lang="en-US" dirty="0" smtClean="0"/>
              <a:t> to get your list of students that need emails</a:t>
            </a:r>
          </a:p>
          <a:p>
            <a:r>
              <a:rPr lang="en-US" dirty="0" smtClean="0"/>
              <a:t>Run </a:t>
            </a:r>
            <a:r>
              <a:rPr lang="en-US" b="1" dirty="0" smtClean="0"/>
              <a:t>ROREMAL</a:t>
            </a:r>
            <a:r>
              <a:rPr lang="en-US" dirty="0" smtClean="0"/>
              <a:t> Financial Aid Email Process which creates the emails and sends them</a:t>
            </a:r>
          </a:p>
          <a:p>
            <a:r>
              <a:rPr lang="en-US" dirty="0" smtClean="0"/>
              <a:t>Emails are posted to the </a:t>
            </a:r>
            <a:r>
              <a:rPr lang="en-US" b="1" dirty="0" smtClean="0"/>
              <a:t>RUAMAIL</a:t>
            </a:r>
            <a:r>
              <a:rPr lang="en-US" dirty="0" smtClean="0"/>
              <a:t> and </a:t>
            </a:r>
            <a:r>
              <a:rPr lang="en-US" b="1" dirty="0" smtClean="0"/>
              <a:t>GUIMAIL</a:t>
            </a:r>
            <a:r>
              <a:rPr lang="en-US" dirty="0" smtClean="0"/>
              <a:t> forms</a:t>
            </a:r>
          </a:p>
          <a:p>
            <a:r>
              <a:rPr lang="en-US" dirty="0" smtClean="0"/>
              <a:t>Review the </a:t>
            </a:r>
            <a:r>
              <a:rPr lang="en-US" b="1" dirty="0" smtClean="0"/>
              <a:t>ROREMAL</a:t>
            </a:r>
            <a:r>
              <a:rPr lang="en-US" dirty="0" smtClean="0"/>
              <a:t> .lis file output to view students who do not have an email address so you can send them a paper letter</a:t>
            </a:r>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16</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20, 2012</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population selection GLBDATA</a:t>
            </a:r>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17</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20, 2012</a:t>
            </a:fld>
            <a:endParaRPr lang="en-US" dirty="0"/>
          </a:p>
        </p:txBody>
      </p:sp>
      <p:pic>
        <p:nvPicPr>
          <p:cNvPr id="1026" name="Picture 2"/>
          <p:cNvPicPr>
            <a:picLocks noGrp="1" noChangeAspect="1" noChangeArrowheads="1"/>
          </p:cNvPicPr>
          <p:nvPr>
            <p:ph sz="quarter" idx="13"/>
          </p:nvPr>
        </p:nvPicPr>
        <p:blipFill>
          <a:blip r:embed="rId2" cstate="print"/>
          <a:srcRect/>
          <a:stretch>
            <a:fillRect/>
          </a:stretch>
        </p:blipFill>
        <p:spPr bwMode="auto">
          <a:xfrm>
            <a:off x="472966" y="1145628"/>
            <a:ext cx="7879256" cy="49805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 ROREMAL to create and send </a:t>
            </a:r>
            <a:r>
              <a:rPr lang="en-US" sz="2700" dirty="0" smtClean="0"/>
              <a:t>Emails </a:t>
            </a:r>
            <a:r>
              <a:rPr lang="en-US" sz="2700" b="1" dirty="0" smtClean="0"/>
              <a:t>(caution when testing, these will produce and send emails)</a:t>
            </a:r>
            <a:endParaRPr lang="en-US" sz="2700" b="1" dirty="0"/>
          </a:p>
        </p:txBody>
      </p:sp>
      <p:sp>
        <p:nvSpPr>
          <p:cNvPr id="3" name="Content Placeholder 2"/>
          <p:cNvSpPr>
            <a:spLocks noGrp="1"/>
          </p:cNvSpPr>
          <p:nvPr>
            <p:ph sz="quarter" idx="13"/>
          </p:nvPr>
        </p:nvSpPr>
        <p:spPr/>
        <p:txBody>
          <a:bodyPr>
            <a:normAutofit/>
          </a:bodyPr>
          <a:lstStyle/>
          <a:p>
            <a:r>
              <a:rPr lang="en-US" sz="2200" dirty="0" smtClean="0"/>
              <a:t>01 Aid Year Code</a:t>
            </a:r>
          </a:p>
          <a:p>
            <a:r>
              <a:rPr lang="en-US" sz="2200" dirty="0" smtClean="0"/>
              <a:t>02 Email Letter Code</a:t>
            </a:r>
          </a:p>
          <a:p>
            <a:r>
              <a:rPr lang="en-US" sz="2200" dirty="0" smtClean="0"/>
              <a:t>03 Email Address Type Preference</a:t>
            </a:r>
          </a:p>
          <a:p>
            <a:r>
              <a:rPr lang="en-US" sz="2200" dirty="0" smtClean="0"/>
              <a:t>04 Student ID</a:t>
            </a:r>
          </a:p>
          <a:p>
            <a:r>
              <a:rPr lang="en-US" sz="2200" dirty="0" smtClean="0"/>
              <a:t>05 Application ID</a:t>
            </a:r>
          </a:p>
          <a:p>
            <a:r>
              <a:rPr lang="en-US" sz="2200" dirty="0" smtClean="0"/>
              <a:t>06 Selection ID	</a:t>
            </a:r>
          </a:p>
          <a:p>
            <a:r>
              <a:rPr lang="en-US" sz="2200" dirty="0" smtClean="0"/>
              <a:t>07 Creator ID</a:t>
            </a:r>
          </a:p>
          <a:p>
            <a:r>
              <a:rPr lang="en-US" sz="2200" dirty="0" smtClean="0"/>
              <a:t>08 User ID</a:t>
            </a:r>
            <a:endParaRPr lang="en-US" sz="2200" dirty="0"/>
          </a:p>
        </p:txBody>
      </p:sp>
      <p:sp>
        <p:nvSpPr>
          <p:cNvPr id="4" name="Content Placeholder 3"/>
          <p:cNvSpPr>
            <a:spLocks noGrp="1"/>
          </p:cNvSpPr>
          <p:nvPr>
            <p:ph sz="quarter" idx="14"/>
          </p:nvPr>
        </p:nvSpPr>
        <p:spPr>
          <a:xfrm>
            <a:off x="3867807" y="1600200"/>
            <a:ext cx="4484415" cy="3991303"/>
          </a:xfrm>
        </p:spPr>
        <p:txBody>
          <a:bodyPr>
            <a:normAutofit/>
          </a:bodyPr>
          <a:lstStyle/>
          <a:p>
            <a:pPr lvl="1">
              <a:buNone/>
            </a:pPr>
            <a:r>
              <a:rPr lang="en-US" sz="2200" dirty="0" smtClean="0"/>
              <a:t>Enter Aid Year</a:t>
            </a:r>
          </a:p>
          <a:p>
            <a:pPr lvl="1">
              <a:buNone/>
            </a:pPr>
            <a:r>
              <a:rPr lang="en-US" sz="2200" dirty="0" smtClean="0"/>
              <a:t>Letter Code from RORLETR</a:t>
            </a:r>
          </a:p>
          <a:p>
            <a:pPr lvl="1">
              <a:buNone/>
            </a:pPr>
            <a:r>
              <a:rPr lang="en-US" sz="2200" dirty="0" smtClean="0"/>
              <a:t>Choose email type (1MA,</a:t>
            </a:r>
          </a:p>
          <a:p>
            <a:pPr lvl="1">
              <a:buNone/>
            </a:pPr>
            <a:r>
              <a:rPr lang="en-US" sz="2200" dirty="0" smtClean="0"/>
              <a:t>2PERS, 3YAHOO)</a:t>
            </a:r>
          </a:p>
          <a:p>
            <a:pPr lvl="1">
              <a:buNone/>
            </a:pPr>
            <a:r>
              <a:rPr lang="en-US" sz="2200" dirty="0" smtClean="0"/>
              <a:t> If using popsel leave blank</a:t>
            </a:r>
          </a:p>
          <a:p>
            <a:pPr lvl="1">
              <a:buNone/>
            </a:pPr>
            <a:r>
              <a:rPr lang="en-US" sz="2200" dirty="0" smtClean="0"/>
              <a:t>FINAID (popsel)</a:t>
            </a:r>
          </a:p>
          <a:p>
            <a:pPr lvl="1">
              <a:buNone/>
            </a:pPr>
            <a:r>
              <a:rPr lang="en-US" sz="2200" dirty="0" smtClean="0"/>
              <a:t>EMAIL_AWARD (popsel)</a:t>
            </a:r>
          </a:p>
          <a:p>
            <a:pPr marL="914400" lvl="1" indent="-457200">
              <a:buNone/>
            </a:pPr>
            <a:r>
              <a:rPr lang="en-US" sz="2200" dirty="0" smtClean="0"/>
              <a:t>FAISUSR</a:t>
            </a:r>
          </a:p>
          <a:p>
            <a:pPr marL="914400" lvl="1" indent="-457200">
              <a:buNone/>
            </a:pPr>
            <a:r>
              <a:rPr lang="en-US" sz="2200" dirty="0" smtClean="0"/>
              <a:t>User ID who ran GLBDATA</a:t>
            </a:r>
            <a:endParaRPr lang="en-US" sz="2200" dirty="0"/>
          </a:p>
        </p:txBody>
      </p:sp>
      <p:sp>
        <p:nvSpPr>
          <p:cNvPr id="5" name="Slide Number Placeholder 4"/>
          <p:cNvSpPr>
            <a:spLocks noGrp="1"/>
          </p:cNvSpPr>
          <p:nvPr>
            <p:ph type="sldNum" sz="quarter" idx="4"/>
          </p:nvPr>
        </p:nvSpPr>
        <p:spPr/>
        <p:txBody>
          <a:bodyPr/>
          <a:lstStyle/>
          <a:p>
            <a:fld id="{4723A4D5-ED90-46EA-AEBA-89262A007473}" type="slidenum">
              <a:rPr lang="en-US" smtClean="0"/>
              <a:pPr/>
              <a:t>18</a:t>
            </a:fld>
            <a:endParaRPr lang="en-US" dirty="0"/>
          </a:p>
        </p:txBody>
      </p:sp>
      <p:sp>
        <p:nvSpPr>
          <p:cNvPr id="6" name="Date Placeholder 5"/>
          <p:cNvSpPr>
            <a:spLocks noGrp="1"/>
          </p:cNvSpPr>
          <p:nvPr>
            <p:ph type="dt" sz="half" idx="2"/>
          </p:nvPr>
        </p:nvSpPr>
        <p:spPr/>
        <p:txBody>
          <a:bodyPr/>
          <a:lstStyle/>
          <a:p>
            <a:fld id="{E401CDAF-80E4-A64F-AEF4-58B83A57878A}" type="datetime4">
              <a:rPr lang="en-US" smtClean="0"/>
              <a:pPr/>
              <a:t>September 20, 2012</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29252"/>
          </a:xfrm>
        </p:spPr>
        <p:txBody>
          <a:bodyPr/>
          <a:lstStyle/>
          <a:p>
            <a:r>
              <a:rPr lang="en-US" dirty="0" smtClean="0"/>
              <a:t>ROREMAL, Continued</a:t>
            </a:r>
            <a:endParaRPr lang="en-US" dirty="0"/>
          </a:p>
        </p:txBody>
      </p:sp>
      <p:sp>
        <p:nvSpPr>
          <p:cNvPr id="3" name="Content Placeholder 2"/>
          <p:cNvSpPr>
            <a:spLocks noGrp="1"/>
          </p:cNvSpPr>
          <p:nvPr>
            <p:ph sz="quarter" idx="13"/>
          </p:nvPr>
        </p:nvSpPr>
        <p:spPr>
          <a:xfrm>
            <a:off x="228600" y="1072057"/>
            <a:ext cx="3471041" cy="5240944"/>
          </a:xfrm>
        </p:spPr>
        <p:txBody>
          <a:bodyPr>
            <a:normAutofit/>
          </a:bodyPr>
          <a:lstStyle/>
          <a:p>
            <a:pPr>
              <a:buNone/>
            </a:pPr>
            <a:r>
              <a:rPr lang="en-US" sz="2200" dirty="0" smtClean="0"/>
              <a:t>09 Audit/Update Mode</a:t>
            </a:r>
          </a:p>
          <a:p>
            <a:pPr>
              <a:buNone/>
            </a:pPr>
            <a:r>
              <a:rPr lang="en-US" sz="2200" dirty="0" smtClean="0"/>
              <a:t>10 Email Subject Line</a:t>
            </a:r>
          </a:p>
          <a:p>
            <a:endParaRPr lang="en-US" sz="2200" dirty="0" smtClean="0"/>
          </a:p>
          <a:p>
            <a:pPr>
              <a:buNone/>
            </a:pPr>
            <a:r>
              <a:rPr lang="en-US" sz="2200" dirty="0" smtClean="0"/>
              <a:t>11 From Email Address</a:t>
            </a:r>
          </a:p>
          <a:p>
            <a:pPr>
              <a:buNone/>
            </a:pPr>
            <a:r>
              <a:rPr lang="en-US" sz="2200" dirty="0" smtClean="0"/>
              <a:t>12 Email Senders Name</a:t>
            </a:r>
          </a:p>
          <a:p>
            <a:pPr>
              <a:buNone/>
            </a:pPr>
            <a:r>
              <a:rPr lang="en-US" sz="2200" dirty="0" smtClean="0"/>
              <a:t>13 Mail Host</a:t>
            </a:r>
          </a:p>
          <a:p>
            <a:pPr>
              <a:buNone/>
            </a:pPr>
            <a:r>
              <a:rPr lang="en-US" sz="2200" dirty="0" smtClean="0"/>
              <a:t>14 Mail Host Port Number</a:t>
            </a:r>
          </a:p>
          <a:p>
            <a:pPr>
              <a:buNone/>
            </a:pPr>
            <a:endParaRPr lang="en-US" sz="2200" dirty="0" smtClean="0"/>
          </a:p>
          <a:p>
            <a:pPr>
              <a:buNone/>
            </a:pPr>
            <a:r>
              <a:rPr lang="en-US" sz="2200" dirty="0" smtClean="0"/>
              <a:t>15 Content-type</a:t>
            </a:r>
          </a:p>
          <a:p>
            <a:pPr>
              <a:buNone/>
            </a:pPr>
            <a:r>
              <a:rPr lang="en-US" sz="2200" dirty="0" smtClean="0"/>
              <a:t>16 Extra Line Feed</a:t>
            </a:r>
          </a:p>
          <a:p>
            <a:pPr>
              <a:buNone/>
            </a:pPr>
            <a:endParaRPr lang="en-US" sz="2200" dirty="0" smtClean="0"/>
          </a:p>
          <a:p>
            <a:pPr>
              <a:buNone/>
            </a:pPr>
            <a:r>
              <a:rPr lang="en-US" sz="2200" dirty="0" smtClean="0"/>
              <a:t>17 Use only defined email types	</a:t>
            </a:r>
            <a:endParaRPr lang="en-US" sz="2200" dirty="0"/>
          </a:p>
        </p:txBody>
      </p:sp>
      <p:sp>
        <p:nvSpPr>
          <p:cNvPr id="4" name="Content Placeholder 3"/>
          <p:cNvSpPr>
            <a:spLocks noGrp="1"/>
          </p:cNvSpPr>
          <p:nvPr>
            <p:ph sz="quarter" idx="14"/>
          </p:nvPr>
        </p:nvSpPr>
        <p:spPr>
          <a:xfrm>
            <a:off x="4141076" y="1072056"/>
            <a:ext cx="4774324" cy="5054108"/>
          </a:xfrm>
        </p:spPr>
        <p:txBody>
          <a:bodyPr>
            <a:normAutofit fontScale="92500" lnSpcReduction="10000"/>
          </a:bodyPr>
          <a:lstStyle/>
          <a:p>
            <a:r>
              <a:rPr lang="en-US" sz="2200" dirty="0" smtClean="0"/>
              <a:t>Enter A-Audit mode to view; enter U-Update mode to send emails</a:t>
            </a:r>
          </a:p>
          <a:p>
            <a:r>
              <a:rPr lang="en-US" sz="2200" dirty="0" smtClean="0"/>
              <a:t>Enter free form text for the Subject Line of the email</a:t>
            </a:r>
          </a:p>
          <a:p>
            <a:r>
              <a:rPr lang="en-US" sz="2400" dirty="0" smtClean="0"/>
              <a:t>Enter email address email is from </a:t>
            </a:r>
          </a:p>
          <a:p>
            <a:r>
              <a:rPr lang="en-US" sz="2400" dirty="0" smtClean="0"/>
              <a:t>(Optional) Enter name of sender  </a:t>
            </a:r>
          </a:p>
          <a:p>
            <a:r>
              <a:rPr lang="en-US" sz="2400" dirty="0" smtClean="0"/>
              <a:t>Enter your institutions mail host</a:t>
            </a:r>
          </a:p>
          <a:p>
            <a:r>
              <a:rPr lang="en-US" sz="2400" dirty="0" smtClean="0"/>
              <a:t>Port number from which e-mail is sent</a:t>
            </a:r>
          </a:p>
          <a:p>
            <a:r>
              <a:rPr lang="en-US" sz="2400" dirty="0" smtClean="0"/>
              <a:t>For e-mail header; supports plain text or HTML email</a:t>
            </a:r>
          </a:p>
          <a:p>
            <a:r>
              <a:rPr lang="en-US" sz="2400" dirty="0" smtClean="0"/>
              <a:t>Y = force extra line feed after each new line</a:t>
            </a:r>
          </a:p>
          <a:p>
            <a:r>
              <a:rPr lang="en-US" sz="2400" dirty="0" smtClean="0"/>
              <a:t>Y = will use </a:t>
            </a:r>
            <a:r>
              <a:rPr lang="en-US" sz="2400" b="1" dirty="0" smtClean="0"/>
              <a:t>only</a:t>
            </a:r>
            <a:r>
              <a:rPr lang="en-US" sz="2400" dirty="0" smtClean="0"/>
              <a:t> email types specified in Parameter 03</a:t>
            </a:r>
            <a:endParaRPr lang="en-US" sz="2200" dirty="0"/>
          </a:p>
        </p:txBody>
      </p:sp>
      <p:sp>
        <p:nvSpPr>
          <p:cNvPr id="5" name="Slide Number Placeholder 4"/>
          <p:cNvSpPr>
            <a:spLocks noGrp="1"/>
          </p:cNvSpPr>
          <p:nvPr>
            <p:ph type="sldNum" sz="quarter" idx="4"/>
          </p:nvPr>
        </p:nvSpPr>
        <p:spPr/>
        <p:txBody>
          <a:bodyPr/>
          <a:lstStyle/>
          <a:p>
            <a:fld id="{4723A4D5-ED90-46EA-AEBA-89262A007473}" type="slidenum">
              <a:rPr lang="en-US" smtClean="0"/>
              <a:pPr/>
              <a:t>19</a:t>
            </a:fld>
            <a:endParaRPr lang="en-US" dirty="0"/>
          </a:p>
        </p:txBody>
      </p:sp>
      <p:sp>
        <p:nvSpPr>
          <p:cNvPr id="6" name="Date Placeholder 5"/>
          <p:cNvSpPr>
            <a:spLocks noGrp="1"/>
          </p:cNvSpPr>
          <p:nvPr>
            <p:ph type="dt" sz="half" idx="2"/>
          </p:nvPr>
        </p:nvSpPr>
        <p:spPr/>
        <p:txBody>
          <a:bodyPr/>
          <a:lstStyle/>
          <a:p>
            <a:fld id="{E401CDAF-80E4-A64F-AEF4-58B83A57878A}" type="datetime4">
              <a:rPr lang="en-US" smtClean="0"/>
              <a:pPr/>
              <a:t>September 20, 2012</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Emails to Students</a:t>
            </a:r>
            <a:endParaRPr lang="en-US" dirty="0"/>
          </a:p>
        </p:txBody>
      </p:sp>
    </p:spTree>
    <p:extLst>
      <p:ext uri="{BB962C8B-B14F-4D97-AF65-F5344CB8AC3E}">
        <p14:creationId xmlns:p14="http://schemas.microsoft.com/office/powerpoint/2010/main" xmlns="" val="4252258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Reset Flags, update letter codes, display all letters generated</a:t>
            </a:r>
            <a:endParaRPr lang="en-US" dirty="0"/>
          </a:p>
        </p:txBody>
      </p:sp>
      <p:sp>
        <p:nvSpPr>
          <p:cNvPr id="3" name="Content Placeholder 2"/>
          <p:cNvSpPr>
            <a:spLocks noGrp="1"/>
          </p:cNvSpPr>
          <p:nvPr>
            <p:ph sz="quarter" idx="13"/>
          </p:nvPr>
        </p:nvSpPr>
        <p:spPr>
          <a:xfrm>
            <a:off x="228600" y="1417638"/>
            <a:ext cx="8686800" cy="4708525"/>
          </a:xfrm>
        </p:spPr>
        <p:txBody>
          <a:bodyPr>
            <a:normAutofit lnSpcReduction="10000"/>
          </a:bodyPr>
          <a:lstStyle/>
          <a:p>
            <a:r>
              <a:rPr lang="en-US" b="1" dirty="0" smtClean="0"/>
              <a:t>RLRLETR</a:t>
            </a:r>
            <a:r>
              <a:rPr lang="en-US" dirty="0" smtClean="0"/>
              <a:t> – Award/Tracking Letter Indicator Reset Process. If </a:t>
            </a:r>
            <a:r>
              <a:rPr lang="en-US" dirty="0" smtClean="0"/>
              <a:t>your population selection uses the award or tracking flag to select students who need emails then you must run this process to reset the flags to blank after your emails are completed.</a:t>
            </a:r>
          </a:p>
          <a:p>
            <a:r>
              <a:rPr lang="en-US" b="1" dirty="0" smtClean="0"/>
              <a:t>RUAMAIL </a:t>
            </a:r>
            <a:r>
              <a:rPr lang="en-US" dirty="0" smtClean="0"/>
              <a:t>– Applicant Mail Form.  Will be updated with the letter code defined with an Originator Code of “E” for email process.</a:t>
            </a:r>
          </a:p>
          <a:p>
            <a:r>
              <a:rPr lang="en-US" b="1" dirty="0" smtClean="0"/>
              <a:t>GUIMAIL</a:t>
            </a:r>
            <a:r>
              <a:rPr lang="en-US" dirty="0" smtClean="0"/>
              <a:t> - The mail Query Form.  Displays all letters generated for a student from anywhere in the college.  </a:t>
            </a:r>
          </a:p>
          <a:p>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20</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20, 2012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3"/>
          </p:nvPr>
        </p:nvSpPr>
        <p:spPr>
          <a:xfrm>
            <a:off x="228600" y="1271752"/>
            <a:ext cx="8686800" cy="4854411"/>
          </a:xfrm>
        </p:spPr>
        <p:txBody>
          <a:bodyPr/>
          <a:lstStyle/>
          <a:p>
            <a:r>
              <a:rPr lang="en-US" dirty="0" smtClean="0"/>
              <a:t>Email will save time and staff resources</a:t>
            </a:r>
          </a:p>
          <a:p>
            <a:r>
              <a:rPr lang="en-US" dirty="0" smtClean="0"/>
              <a:t>E-mail notifications can be used to inform students to visit Banner Self Service to view outstanding requirements, new/changed awards, or updated SAP </a:t>
            </a:r>
          </a:p>
          <a:p>
            <a:r>
              <a:rPr lang="en-US" dirty="0" smtClean="0"/>
              <a:t>Students must have a ROASTAT record for the aid year and email address defined on GOAEMAL.</a:t>
            </a:r>
          </a:p>
          <a:p>
            <a:r>
              <a:rPr lang="en-US" dirty="0" smtClean="0"/>
              <a:t>ROREMAL Financial Aid Email job requires a population selection</a:t>
            </a:r>
          </a:p>
          <a:p>
            <a:endParaRPr lang="en-US" dirty="0" smtClean="0"/>
          </a:p>
        </p:txBody>
      </p:sp>
      <p:sp>
        <p:nvSpPr>
          <p:cNvPr id="4" name="Slide Number Placeholder 3"/>
          <p:cNvSpPr>
            <a:spLocks noGrp="1"/>
          </p:cNvSpPr>
          <p:nvPr>
            <p:ph type="sldNum" sz="quarter" idx="4"/>
          </p:nvPr>
        </p:nvSpPr>
        <p:spPr/>
        <p:txBody>
          <a:bodyPr/>
          <a:lstStyle/>
          <a:p>
            <a:fld id="{4723A4D5-ED90-46EA-AEBA-89262A007473}" type="slidenum">
              <a:rPr lang="en-US" smtClean="0"/>
              <a:pPr/>
              <a:t>3</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20, 2012</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Setup</a:t>
            </a:r>
            <a:endParaRPr lang="en-US" dirty="0"/>
          </a:p>
        </p:txBody>
      </p:sp>
      <p:sp>
        <p:nvSpPr>
          <p:cNvPr id="3" name="Text Placeholder 2"/>
          <p:cNvSpPr>
            <a:spLocks noGrp="1"/>
          </p:cNvSpPr>
          <p:nvPr>
            <p:ph type="body" sz="quarter" idx="10"/>
          </p:nvPr>
        </p:nvSpPr>
        <p:spPr/>
        <p:txBody>
          <a:bodyPr/>
          <a:lstStyle/>
          <a:p>
            <a:r>
              <a:rPr lang="en-US" dirty="0" smtClean="0"/>
              <a:t>01</a:t>
            </a:r>
            <a:endParaRPr lang="en-US" dirty="0"/>
          </a:p>
        </p:txBody>
      </p:sp>
    </p:spTree>
    <p:extLst>
      <p:ext uri="{BB962C8B-B14F-4D97-AF65-F5344CB8AC3E}">
        <p14:creationId xmlns:p14="http://schemas.microsoft.com/office/powerpoint/2010/main" xmlns="" val="2171493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Setup Forms</a:t>
            </a:r>
            <a:endParaRPr lang="en-US" dirty="0"/>
          </a:p>
        </p:txBody>
      </p:sp>
      <p:sp>
        <p:nvSpPr>
          <p:cNvPr id="3" name="Content Placeholder 2"/>
          <p:cNvSpPr>
            <a:spLocks noGrp="1"/>
          </p:cNvSpPr>
          <p:nvPr>
            <p:ph sz="quarter" idx="13"/>
          </p:nvPr>
        </p:nvSpPr>
        <p:spPr>
          <a:xfrm>
            <a:off x="228600" y="1145628"/>
            <a:ext cx="8686800" cy="4980535"/>
          </a:xfrm>
        </p:spPr>
        <p:txBody>
          <a:bodyPr>
            <a:normAutofit/>
          </a:bodyPr>
          <a:lstStyle/>
          <a:p>
            <a:r>
              <a:rPr lang="en-US" dirty="0" smtClean="0"/>
              <a:t>GLRSLCT – create a population selection that identifies students needing emails</a:t>
            </a:r>
          </a:p>
          <a:p>
            <a:r>
              <a:rPr lang="en-US" dirty="0" smtClean="0"/>
              <a:t>RTVELTM – Email Letter Module Validation form is delivered data that will not be updated or deleted</a:t>
            </a:r>
          </a:p>
          <a:p>
            <a:r>
              <a:rPr lang="en-US" dirty="0" smtClean="0"/>
              <a:t>GTVLETR – Letter Code Validation form is used to name and describe your email letters</a:t>
            </a:r>
          </a:p>
          <a:p>
            <a:r>
              <a:rPr lang="en-US" dirty="0" smtClean="0"/>
              <a:t>RORELTR – Email Letter Rules Form is used to define your email</a:t>
            </a:r>
          </a:p>
          <a:p>
            <a:r>
              <a:rPr lang="en-US" dirty="0" smtClean="0"/>
              <a:t>RORELTF Email Letter Format Rules form is used to enter/format data for your email.</a:t>
            </a:r>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5</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20, 2012</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81500"/>
          </a:xfrm>
        </p:spPr>
        <p:txBody>
          <a:bodyPr/>
          <a:lstStyle/>
          <a:p>
            <a:r>
              <a:rPr lang="en-US" dirty="0" smtClean="0"/>
              <a:t>GLRSLCT – Sample Population Selection</a:t>
            </a:r>
            <a:endParaRPr lang="en-US" dirty="0"/>
          </a:p>
        </p:txBody>
      </p:sp>
      <p:sp>
        <p:nvSpPr>
          <p:cNvPr id="3" name="Content Placeholder 2"/>
          <p:cNvSpPr>
            <a:spLocks noGrp="1"/>
          </p:cNvSpPr>
          <p:nvPr>
            <p:ph sz="quarter" idx="13"/>
          </p:nvPr>
        </p:nvSpPr>
        <p:spPr>
          <a:xfrm>
            <a:off x="228600" y="1156138"/>
            <a:ext cx="8686800" cy="5156862"/>
          </a:xfrm>
          <a:ln>
            <a:solidFill>
              <a:schemeClr val="bg2">
                <a:lumMod val="10000"/>
              </a:schemeClr>
            </a:solidFill>
          </a:ln>
        </p:spPr>
        <p:txBody>
          <a:bodyPr>
            <a:normAutofit fontScale="55000" lnSpcReduction="20000"/>
          </a:bodyPr>
          <a:lstStyle/>
          <a:p>
            <a:r>
              <a:rPr lang="en-US" sz="3300" dirty="0" smtClean="0"/>
              <a:t>This popsel can be used to select students ready for tracking emails. It contains a user defined field (#5) that keeps you from selecting students who do not have email addresses and need a paper letter and contains another user defined field (#35) that stops you from selecting students that will not attend. The user defined of will not attend must be updated manually. See next slide for sample to find students that did not receive </a:t>
            </a:r>
            <a:r>
              <a:rPr lang="en-US" sz="3300" dirty="0" smtClean="0"/>
              <a:t>email or review output from ROREMAL.</a:t>
            </a:r>
            <a:endParaRPr lang="en-US" sz="3300" dirty="0" smtClean="0"/>
          </a:p>
          <a:p>
            <a:pPr>
              <a:buNone/>
            </a:pPr>
            <a:endParaRPr lang="en-US" dirty="0" smtClean="0"/>
          </a:p>
          <a:p>
            <a:pPr>
              <a:buNone/>
            </a:pPr>
            <a:r>
              <a:rPr lang="en-US" dirty="0" smtClean="0"/>
              <a:t>Application: FINAID	Selection ID: EMAIL_TRACK_FLAG</a:t>
            </a:r>
          </a:p>
          <a:p>
            <a:pPr>
              <a:buNone/>
            </a:pPr>
            <a:r>
              <a:rPr lang="en-US" dirty="0" smtClean="0"/>
              <a:t>Creator: YOUR USER ID</a:t>
            </a:r>
          </a:p>
          <a:p>
            <a:pPr>
              <a:buNone/>
            </a:pPr>
            <a:r>
              <a:rPr lang="en-US" dirty="0" smtClean="0"/>
              <a:t>Track Letter Flag Activated</a:t>
            </a:r>
          </a:p>
          <a:p>
            <a:pPr>
              <a:buNone/>
            </a:pPr>
            <a:r>
              <a:rPr lang="en-US" dirty="0" smtClean="0"/>
              <a:t>Select: RORSTAT_PIDM</a:t>
            </a:r>
          </a:p>
          <a:p>
            <a:pPr>
              <a:buNone/>
            </a:pPr>
            <a:r>
              <a:rPr lang="en-US" dirty="0" smtClean="0"/>
              <a:t>From: RORSTAT,ROBUSDF</a:t>
            </a:r>
          </a:p>
          <a:p>
            <a:pPr>
              <a:buNone/>
            </a:pPr>
            <a:endParaRPr lang="en-US" dirty="0" smtClean="0"/>
          </a:p>
          <a:p>
            <a:pPr>
              <a:buNone/>
            </a:pPr>
            <a:r>
              <a:rPr lang="en-US" dirty="0" smtClean="0"/>
              <a:t>RORSTAT_AIDY_CODE = &amp;AIDY   AND   </a:t>
            </a:r>
          </a:p>
          <a:p>
            <a:pPr>
              <a:buNone/>
            </a:pPr>
            <a:r>
              <a:rPr lang="en-US" dirty="0" smtClean="0"/>
              <a:t>RORSTAT_TGRP_CODE NOT IN ('DECLIN', 'REVIEW')   AND</a:t>
            </a:r>
          </a:p>
          <a:p>
            <a:pPr>
              <a:buNone/>
            </a:pPr>
            <a:r>
              <a:rPr lang="en-US" dirty="0" smtClean="0"/>
              <a:t>RORSTAT_AWD_LTR_IND = 'Y'   </a:t>
            </a:r>
          </a:p>
          <a:p>
            <a:pPr>
              <a:buNone/>
            </a:pPr>
            <a:r>
              <a:rPr lang="en-US" dirty="0" smtClean="0"/>
              <a:t>AND ( ROBUSDF_VALUE_5 NOT IN ('Y','y')   		(user defined -needs paper letter)</a:t>
            </a:r>
          </a:p>
          <a:p>
            <a:pPr>
              <a:buNone/>
            </a:pPr>
            <a:r>
              <a:rPr lang="en-US" dirty="0" smtClean="0"/>
              <a:t>OR   ROBUSDF_VALUE_5 IS NULL   ) </a:t>
            </a:r>
          </a:p>
          <a:p>
            <a:pPr>
              <a:buNone/>
            </a:pPr>
            <a:r>
              <a:rPr lang="en-US" dirty="0" smtClean="0"/>
              <a:t>AND ROBUSDR_VALUE_35 IS NULL			(user defined for will not attend)</a:t>
            </a:r>
          </a:p>
          <a:p>
            <a:pPr>
              <a:buNone/>
            </a:pPr>
            <a:r>
              <a:rPr lang="en-US" dirty="0" smtClean="0"/>
              <a:t>AND   RORSTAT_PCKG_COMP_DATE IS NOT NULL     </a:t>
            </a:r>
          </a:p>
          <a:p>
            <a:pPr>
              <a:buNone/>
            </a:pPr>
            <a:r>
              <a:rPr lang="en-US" dirty="0" smtClean="0"/>
              <a:t>AND   RORSTAT_AIDY_CODE = ROBUSDF_AIDY_CODE </a:t>
            </a:r>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6</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20, 2012</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76396"/>
          </a:xfrm>
        </p:spPr>
        <p:txBody>
          <a:bodyPr/>
          <a:lstStyle/>
          <a:p>
            <a:r>
              <a:rPr lang="en-US" dirty="0" smtClean="0"/>
              <a:t>GLRSLCT – Sample Population Selection</a:t>
            </a:r>
            <a:endParaRPr lang="en-US" dirty="0"/>
          </a:p>
        </p:txBody>
      </p:sp>
      <p:sp>
        <p:nvSpPr>
          <p:cNvPr id="3" name="Content Placeholder 2"/>
          <p:cNvSpPr>
            <a:spLocks noGrp="1"/>
          </p:cNvSpPr>
          <p:nvPr>
            <p:ph sz="quarter" idx="13"/>
          </p:nvPr>
        </p:nvSpPr>
        <p:spPr>
          <a:xfrm>
            <a:off x="228600" y="1051034"/>
            <a:ext cx="8686800" cy="5075129"/>
          </a:xfrm>
        </p:spPr>
        <p:txBody>
          <a:bodyPr>
            <a:normAutofit fontScale="92500" lnSpcReduction="20000"/>
          </a:bodyPr>
          <a:lstStyle/>
          <a:p>
            <a:r>
              <a:rPr lang="en-US" sz="1900" dirty="0" smtClean="0"/>
              <a:t>The following popsel when you minus with the previous popsel will give you the students who did not get the email. You can then batch post to user defined </a:t>
            </a:r>
            <a:r>
              <a:rPr lang="en-US" sz="1900" dirty="0" smtClean="0"/>
              <a:t>field, or you can manually review the output from ROREMAL and manually update the user defined field.</a:t>
            </a:r>
            <a:endParaRPr lang="en-US" sz="1900" dirty="0" smtClean="0"/>
          </a:p>
          <a:p>
            <a:pPr>
              <a:buNone/>
            </a:pPr>
            <a:endParaRPr lang="en-US" sz="1800" dirty="0" smtClean="0"/>
          </a:p>
          <a:p>
            <a:pPr>
              <a:buNone/>
            </a:pPr>
            <a:r>
              <a:rPr lang="en-US" sz="1800" dirty="0" smtClean="0"/>
              <a:t>	Application: FINAID	</a:t>
            </a:r>
          </a:p>
          <a:p>
            <a:pPr>
              <a:buNone/>
            </a:pPr>
            <a:r>
              <a:rPr lang="en-US" sz="1800" dirty="0" smtClean="0"/>
              <a:t>	Selection ID: EMAIL_TRACK_FAILED</a:t>
            </a:r>
          </a:p>
          <a:p>
            <a:pPr>
              <a:buNone/>
            </a:pPr>
            <a:r>
              <a:rPr lang="en-US" sz="1800" dirty="0" smtClean="0"/>
              <a:t>	Creator: YOUR USER ID</a:t>
            </a:r>
          </a:p>
          <a:p>
            <a:pPr>
              <a:buNone/>
            </a:pPr>
            <a:r>
              <a:rPr lang="en-US" sz="1800" dirty="0" smtClean="0"/>
              <a:t>	No/Incorrect email address</a:t>
            </a:r>
          </a:p>
          <a:p>
            <a:pPr>
              <a:buNone/>
            </a:pPr>
            <a:r>
              <a:rPr lang="en-US" sz="1800" dirty="0" smtClean="0"/>
              <a:t>	Select: RORSTAT_PIDM</a:t>
            </a:r>
          </a:p>
          <a:p>
            <a:pPr>
              <a:buNone/>
            </a:pPr>
            <a:r>
              <a:rPr lang="en-US" sz="1800" dirty="0" smtClean="0"/>
              <a:t>	From: RORSTAT,ROBUSDF,GURMAIL</a:t>
            </a:r>
          </a:p>
          <a:p>
            <a:pPr>
              <a:buNone/>
            </a:pPr>
            <a:r>
              <a:rPr lang="en-US" dirty="0" smtClean="0"/>
              <a:t>	</a:t>
            </a:r>
            <a:r>
              <a:rPr lang="en-US" sz="1600" dirty="0" smtClean="0"/>
              <a:t>RORSTAT_AIDY_CODE = &amp;AIDY AND </a:t>
            </a:r>
          </a:p>
          <a:p>
            <a:pPr>
              <a:buNone/>
            </a:pPr>
            <a:r>
              <a:rPr lang="en-US" sz="1600" dirty="0" smtClean="0"/>
              <a:t>	RORSTAT_TGRP_CODE NOT IN ('DECLIN', 'REVIEW') AND </a:t>
            </a:r>
          </a:p>
          <a:p>
            <a:pPr>
              <a:buNone/>
            </a:pPr>
            <a:r>
              <a:rPr lang="en-US" sz="1600" dirty="0" smtClean="0"/>
              <a:t>	RORSTAT_TRK_LTR_IND = ‘Y’ AND </a:t>
            </a:r>
          </a:p>
          <a:p>
            <a:pPr>
              <a:buNone/>
            </a:pPr>
            <a:r>
              <a:rPr lang="en-US" sz="1600" dirty="0" smtClean="0"/>
              <a:t>	( ROBUSDF_VALUE_5 NOT IN (‘Y‘,’y’) OR</a:t>
            </a:r>
          </a:p>
          <a:p>
            <a:pPr>
              <a:buNone/>
            </a:pPr>
            <a:r>
              <a:rPr lang="en-US" sz="1600" dirty="0" smtClean="0"/>
              <a:t>	 ROBUSDF_VALUE_5 IS NULL ) AND</a:t>
            </a:r>
          </a:p>
          <a:p>
            <a:pPr>
              <a:buNone/>
            </a:pPr>
            <a:r>
              <a:rPr lang="en-US" sz="1600" dirty="0" smtClean="0"/>
              <a:t>	GURMAIL_LETR_CODE = ‘FA_EMAIL_TRACK’ </a:t>
            </a:r>
          </a:p>
          <a:p>
            <a:pPr>
              <a:buNone/>
            </a:pPr>
            <a:r>
              <a:rPr lang="en-US" sz="1600" dirty="0" smtClean="0"/>
              <a:t>	RORSTAT_AIDY_CODE = ROBUSDF_AIDY_CODE </a:t>
            </a:r>
          </a:p>
          <a:p>
            <a:pPr>
              <a:buNone/>
            </a:pPr>
            <a:r>
              <a:rPr lang="en-US" sz="1600" dirty="0" smtClean="0"/>
              <a:t>	RORSTAT_AIDY_CODE = GURMAIL_AIDY_CODE</a:t>
            </a:r>
          </a:p>
        </p:txBody>
      </p:sp>
      <p:sp>
        <p:nvSpPr>
          <p:cNvPr id="4" name="Slide Number Placeholder 3"/>
          <p:cNvSpPr>
            <a:spLocks noGrp="1"/>
          </p:cNvSpPr>
          <p:nvPr>
            <p:ph type="sldNum" sz="quarter" idx="4"/>
          </p:nvPr>
        </p:nvSpPr>
        <p:spPr/>
        <p:txBody>
          <a:bodyPr/>
          <a:lstStyle/>
          <a:p>
            <a:fld id="{4723A4D5-ED90-46EA-AEBA-89262A007473}" type="slidenum">
              <a:rPr lang="en-US" smtClean="0"/>
              <a:pPr/>
              <a:t>7</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20, 2012</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07928"/>
          </a:xfrm>
        </p:spPr>
        <p:txBody>
          <a:bodyPr/>
          <a:lstStyle/>
          <a:p>
            <a:r>
              <a:rPr lang="en-US" dirty="0" smtClean="0"/>
              <a:t>RTVELTM – Email Letter Module Validation</a:t>
            </a:r>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8</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20, 2012</a:t>
            </a:fld>
            <a:endParaRPr lang="en-US" dirty="0"/>
          </a:p>
        </p:txBody>
      </p:sp>
      <p:pic>
        <p:nvPicPr>
          <p:cNvPr id="1026" name="Picture 2"/>
          <p:cNvPicPr>
            <a:picLocks noGrp="1" noChangeAspect="1" noChangeArrowheads="1"/>
          </p:cNvPicPr>
          <p:nvPr>
            <p:ph sz="quarter" idx="13"/>
          </p:nvPr>
        </p:nvPicPr>
        <p:blipFill>
          <a:blip r:embed="rId2" cstate="print"/>
          <a:srcRect/>
          <a:stretch>
            <a:fillRect/>
          </a:stretch>
        </p:blipFill>
        <p:spPr bwMode="auto">
          <a:xfrm>
            <a:off x="599090" y="1082566"/>
            <a:ext cx="7945820" cy="50435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60783"/>
          </a:xfrm>
        </p:spPr>
        <p:txBody>
          <a:bodyPr/>
          <a:lstStyle/>
          <a:p>
            <a:r>
              <a:rPr lang="en-US" dirty="0" smtClean="0"/>
              <a:t>GTVLETR – Letter Code Validation</a:t>
            </a:r>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9</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20, 2012</a:t>
            </a:fld>
            <a:endParaRPr lang="en-US" dirty="0"/>
          </a:p>
        </p:txBody>
      </p:sp>
      <p:pic>
        <p:nvPicPr>
          <p:cNvPr id="2050" name="Picture 2"/>
          <p:cNvPicPr>
            <a:picLocks noGrp="1" noChangeAspect="1" noChangeArrowheads="1"/>
          </p:cNvPicPr>
          <p:nvPr>
            <p:ph sz="quarter" idx="13"/>
          </p:nvPr>
        </p:nvPicPr>
        <p:blipFill>
          <a:blip r:embed="rId2" cstate="print"/>
          <a:srcRect/>
          <a:stretch>
            <a:fillRect/>
          </a:stretch>
        </p:blipFill>
        <p:spPr bwMode="auto">
          <a:xfrm>
            <a:off x="525518" y="1072056"/>
            <a:ext cx="8389882" cy="50541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llucian_Template">
  <a:themeElements>
    <a:clrScheme name="Ellucian">
      <a:dk1>
        <a:srgbClr val="2C3035"/>
      </a:dk1>
      <a:lt1>
        <a:sysClr val="window" lastClr="FFFFFF"/>
      </a:lt1>
      <a:dk2>
        <a:srgbClr val="2C3035"/>
      </a:dk2>
      <a:lt2>
        <a:srgbClr val="D2D6D4"/>
      </a:lt2>
      <a:accent1>
        <a:srgbClr val="4B205E"/>
      </a:accent1>
      <a:accent2>
        <a:srgbClr val="A91D65"/>
      </a:accent2>
      <a:accent3>
        <a:srgbClr val="B5BAB8"/>
      </a:accent3>
      <a:accent4>
        <a:srgbClr val="737380"/>
      </a:accent4>
      <a:accent5>
        <a:srgbClr val="CEC7BE"/>
      </a:accent5>
      <a:accent6>
        <a:srgbClr val="827778"/>
      </a:accent6>
      <a:hlink>
        <a:srgbClr val="A91D65"/>
      </a:hlink>
      <a:folHlink>
        <a:srgbClr val="A91D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E6773032A47345A7CE44CC003779B2" ma:contentTypeVersion="2" ma:contentTypeDescription="Create a new document." ma:contentTypeScope="" ma:versionID="a3f3ee012fe613ddb6a25d9ad56282a4">
  <xsd:schema xmlns:xsd="http://www.w3.org/2001/XMLSchema" xmlns:xs="http://www.w3.org/2001/XMLSchema" xmlns:p="http://schemas.microsoft.com/office/2006/metadata/properties" xmlns:ns1="http://schemas.microsoft.com/sharepoint/v3" targetNamespace="http://schemas.microsoft.com/office/2006/metadata/properties" ma:root="true" ma:fieldsID="e97e9365d4a928c0591157444e40863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286F9A6E-FDF3-49C4-ABE8-A14324BBDC7C}">
  <ds:schemaRefs>
    <ds:schemaRef ds:uri="http://schemas.microsoft.com/sharepoint/v3/contenttype/forms"/>
  </ds:schemaRefs>
</ds:datastoreItem>
</file>

<file path=customXml/itemProps2.xml><?xml version="1.0" encoding="utf-8"?>
<ds:datastoreItem xmlns:ds="http://schemas.openxmlformats.org/officeDocument/2006/customXml" ds:itemID="{C01C8DBF-9ED6-4BB1-9537-10FF28DCFD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76C18E-12DB-42B4-8929-8FE92A33C708}">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Ellucian_Template.thmx</Template>
  <TotalTime>3414</TotalTime>
  <Words>860</Words>
  <Application>Microsoft Office PowerPoint</Application>
  <PresentationFormat>On-screen Show (4:3)</PresentationFormat>
  <Paragraphs>156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Ellucian_Template</vt:lpstr>
      <vt:lpstr>Slide 1</vt:lpstr>
      <vt:lpstr>Sending Emails to Students</vt:lpstr>
      <vt:lpstr>Overview</vt:lpstr>
      <vt:lpstr>Email Setup</vt:lpstr>
      <vt:lpstr>Email Setup Forms</vt:lpstr>
      <vt:lpstr>GLRSLCT – Sample Population Selection</vt:lpstr>
      <vt:lpstr>GLRSLCT – Sample Population Selection</vt:lpstr>
      <vt:lpstr>RTVELTM – Email Letter Module Validation</vt:lpstr>
      <vt:lpstr>GTVLETR – Letter Code Validation</vt:lpstr>
      <vt:lpstr>RORELTR – Email Letter Rules</vt:lpstr>
      <vt:lpstr>RORELTF Email Letter Format Rules</vt:lpstr>
      <vt:lpstr>Slide 12</vt:lpstr>
      <vt:lpstr>Slide 13</vt:lpstr>
      <vt:lpstr>Slide 14</vt:lpstr>
      <vt:lpstr>Email Processing</vt:lpstr>
      <vt:lpstr>Email Process</vt:lpstr>
      <vt:lpstr>Run population selection GLBDATA</vt:lpstr>
      <vt:lpstr>Run ROREMAL to create and send Emails (caution when testing, these will produce and send emails)</vt:lpstr>
      <vt:lpstr>ROREMAL, Continued</vt:lpstr>
      <vt:lpstr>Reset Flags, update letter codes, display all letters generated</vt:lpstr>
    </vt:vector>
  </TitlesOfParts>
  <Company>Ellucian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Ellucian</dc:title>
  <dc:creator>Coughlin, Vickie</dc:creator>
  <cp:lastModifiedBy>vcoughli</cp:lastModifiedBy>
  <cp:revision>143</cp:revision>
  <dcterms:created xsi:type="dcterms:W3CDTF">2012-03-28T17:54:03Z</dcterms:created>
  <dcterms:modified xsi:type="dcterms:W3CDTF">2012-09-20T14:23:12Z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0x010100F7E6773032A47345A7CE44CC003779B2</vt:lpwstr>
  </property>
  <property fmtid="{D5CDD505-2E9C-101B-9397-08002B2CF9AE}" pid="3" name="_AdHocReviewCycleID">
    <vt:i4>1923796654</vt:i4>
  </property>
  <property fmtid="{D5CDD505-2E9C-101B-9397-08002B2CF9AE}" pid="4" name="_NewReviewCycle">
    <vt:lpwstr/>
  </property>
  <property fmtid="{D5CDD505-2E9C-101B-9397-08002B2CF9AE}" pid="5" name="_EmailSubject">
    <vt:lpwstr>Ellucian PowerPoint's needed for MBUG Conf Presentations</vt:lpwstr>
  </property>
  <property fmtid="{D5CDD505-2E9C-101B-9397-08002B2CF9AE}" pid="6" name="_AuthorEmail">
    <vt:lpwstr>Linda.Neel@ellucian.com</vt:lpwstr>
  </property>
  <property fmtid="{D5CDD505-2E9C-101B-9397-08002B2CF9AE}" pid="7" name="_AuthorEmailDisplayName">
    <vt:lpwstr>Neel, Linda</vt:lpwstr>
  </property>
</Properties>
</file>