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Lst>
  <p:notesMasterIdLst>
    <p:notesMasterId r:id="rId19"/>
  </p:notesMasterIdLst>
  <p:sldIdLst>
    <p:sldId id="282" r:id="rId4"/>
    <p:sldId id="275" r:id="rId5"/>
    <p:sldId id="278" r:id="rId6"/>
    <p:sldId id="276" r:id="rId7"/>
    <p:sldId id="277" r:id="rId8"/>
    <p:sldId id="297" r:id="rId9"/>
    <p:sldId id="292" r:id="rId10"/>
    <p:sldId id="300" r:id="rId11"/>
    <p:sldId id="302" r:id="rId12"/>
    <p:sldId id="303" r:id="rId13"/>
    <p:sldId id="301" r:id="rId14"/>
    <p:sldId id="304" r:id="rId15"/>
    <p:sldId id="305" r:id="rId16"/>
    <p:sldId id="306"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1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A6BE6-1310-4C63-B47D-C62DB5565194}" v="2" dt="2023-09-11T12:24:50.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2"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45BF6-2D53-41F6-BB6B-CEE2EECF651C}"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007E1-FC83-44EC-971C-79B04CEC888E}" type="slidenum">
              <a:rPr lang="en-US" smtClean="0"/>
              <a:t>‹#›</a:t>
            </a:fld>
            <a:endParaRPr lang="en-US"/>
          </a:p>
        </p:txBody>
      </p:sp>
    </p:spTree>
    <p:extLst>
      <p:ext uri="{BB962C8B-B14F-4D97-AF65-F5344CB8AC3E}">
        <p14:creationId xmlns:p14="http://schemas.microsoft.com/office/powerpoint/2010/main" val="1934161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emf"/><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emf"/><Relationship Id="rId1" Type="http://schemas.openxmlformats.org/officeDocument/2006/relationships/slideMaster" Target="../slideMasters/slideMaster3.xml"/><Relationship Id="rId4" Type="http://schemas.openxmlformats.org/officeDocument/2006/relationships/image" Target="../media/image24.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emf"/><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A9B8-ED14-12AB-A026-9B65E2426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7863A8-DAFC-2661-BCC2-8F2A33FCD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BAD960-2135-21FC-7674-F8C9D76BA738}"/>
              </a:ext>
            </a:extLst>
          </p:cNvPr>
          <p:cNvSpPr>
            <a:spLocks noGrp="1"/>
          </p:cNvSpPr>
          <p:nvPr>
            <p:ph type="dt" sz="half" idx="10"/>
          </p:nvPr>
        </p:nvSpPr>
        <p:spPr/>
        <p:txBody>
          <a:bodyPr/>
          <a:lstStyle/>
          <a:p>
            <a:fld id="{216116A4-0136-44DE-8ED5-293633CB9703}" type="datetimeFigureOut">
              <a:rPr lang="en-US" smtClean="0"/>
              <a:t>9/21/2023</a:t>
            </a:fld>
            <a:endParaRPr lang="en-US"/>
          </a:p>
        </p:txBody>
      </p:sp>
      <p:sp>
        <p:nvSpPr>
          <p:cNvPr id="5" name="Footer Placeholder 4">
            <a:extLst>
              <a:ext uri="{FF2B5EF4-FFF2-40B4-BE49-F238E27FC236}">
                <a16:creationId xmlns:a16="http://schemas.microsoft.com/office/drawing/2014/main" id="{EAD60C4E-B5FF-D332-C5F4-3F5ED3248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74319-DB59-CE73-578D-209B3085FC71}"/>
              </a:ext>
            </a:extLst>
          </p:cNvPr>
          <p:cNvSpPr>
            <a:spLocks noGrp="1"/>
          </p:cNvSpPr>
          <p:nvPr>
            <p:ph type="sldNum" sz="quarter" idx="12"/>
          </p:nvPr>
        </p:nvSpPr>
        <p:spPr/>
        <p:txBody>
          <a:bodyPr/>
          <a:lstStyle/>
          <a:p>
            <a:fld id="{FFFDFC15-0115-4034-B109-234F939BB6A3}" type="slidenum">
              <a:rPr lang="en-US" smtClean="0"/>
              <a:t>‹#›</a:t>
            </a:fld>
            <a:endParaRPr lang="en-US"/>
          </a:p>
        </p:txBody>
      </p:sp>
    </p:spTree>
    <p:extLst>
      <p:ext uri="{BB962C8B-B14F-4D97-AF65-F5344CB8AC3E}">
        <p14:creationId xmlns:p14="http://schemas.microsoft.com/office/powerpoint/2010/main" val="414833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F869-69BC-D1BF-196F-946C70756E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D95284-CA5E-2846-3BF4-0D8A98D86E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F2092-0201-FD77-E017-AAD8C79B0E90}"/>
              </a:ext>
            </a:extLst>
          </p:cNvPr>
          <p:cNvSpPr>
            <a:spLocks noGrp="1"/>
          </p:cNvSpPr>
          <p:nvPr>
            <p:ph type="dt" sz="half" idx="10"/>
          </p:nvPr>
        </p:nvSpPr>
        <p:spPr/>
        <p:txBody>
          <a:bodyPr/>
          <a:lstStyle/>
          <a:p>
            <a:fld id="{216116A4-0136-44DE-8ED5-293633CB9703}" type="datetimeFigureOut">
              <a:rPr lang="en-US" smtClean="0"/>
              <a:t>9/21/2023</a:t>
            </a:fld>
            <a:endParaRPr lang="en-US"/>
          </a:p>
        </p:txBody>
      </p:sp>
      <p:sp>
        <p:nvSpPr>
          <p:cNvPr id="5" name="Footer Placeholder 4">
            <a:extLst>
              <a:ext uri="{FF2B5EF4-FFF2-40B4-BE49-F238E27FC236}">
                <a16:creationId xmlns:a16="http://schemas.microsoft.com/office/drawing/2014/main" id="{1F76581E-B9BB-892D-54AD-F330BD481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034F8-C074-8913-5CDA-9591185DE9A3}"/>
              </a:ext>
            </a:extLst>
          </p:cNvPr>
          <p:cNvSpPr>
            <a:spLocks noGrp="1"/>
          </p:cNvSpPr>
          <p:nvPr>
            <p:ph type="sldNum" sz="quarter" idx="12"/>
          </p:nvPr>
        </p:nvSpPr>
        <p:spPr/>
        <p:txBody>
          <a:bodyPr/>
          <a:lstStyle/>
          <a:p>
            <a:fld id="{FFFDFC15-0115-4034-B109-234F939BB6A3}" type="slidenum">
              <a:rPr lang="en-US" smtClean="0"/>
              <a:t>‹#›</a:t>
            </a:fld>
            <a:endParaRPr lang="en-US"/>
          </a:p>
        </p:txBody>
      </p:sp>
    </p:spTree>
    <p:extLst>
      <p:ext uri="{BB962C8B-B14F-4D97-AF65-F5344CB8AC3E}">
        <p14:creationId xmlns:p14="http://schemas.microsoft.com/office/powerpoint/2010/main" val="343517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328DA-C950-71F3-3A5D-638B8EB3A7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2713F-8E30-9017-ECF4-65C7CAE1E7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BFF5F-F57D-E441-5D5E-8ABEC455F2A8}"/>
              </a:ext>
            </a:extLst>
          </p:cNvPr>
          <p:cNvSpPr>
            <a:spLocks noGrp="1"/>
          </p:cNvSpPr>
          <p:nvPr>
            <p:ph type="dt" sz="half" idx="10"/>
          </p:nvPr>
        </p:nvSpPr>
        <p:spPr/>
        <p:txBody>
          <a:bodyPr/>
          <a:lstStyle/>
          <a:p>
            <a:fld id="{216116A4-0136-44DE-8ED5-293633CB9703}" type="datetimeFigureOut">
              <a:rPr lang="en-US" smtClean="0"/>
              <a:t>9/21/2023</a:t>
            </a:fld>
            <a:endParaRPr lang="en-US"/>
          </a:p>
        </p:txBody>
      </p:sp>
      <p:sp>
        <p:nvSpPr>
          <p:cNvPr id="5" name="Footer Placeholder 4">
            <a:extLst>
              <a:ext uri="{FF2B5EF4-FFF2-40B4-BE49-F238E27FC236}">
                <a16:creationId xmlns:a16="http://schemas.microsoft.com/office/drawing/2014/main" id="{6C6484A3-D060-1CAB-BCD9-A6537E049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D947D-F2ED-BD29-E944-0CB1225ADCA4}"/>
              </a:ext>
            </a:extLst>
          </p:cNvPr>
          <p:cNvSpPr>
            <a:spLocks noGrp="1"/>
          </p:cNvSpPr>
          <p:nvPr>
            <p:ph type="sldNum" sz="quarter" idx="12"/>
          </p:nvPr>
        </p:nvSpPr>
        <p:spPr/>
        <p:txBody>
          <a:bodyPr/>
          <a:lstStyle/>
          <a:p>
            <a:fld id="{FFFDFC15-0115-4034-B109-234F939BB6A3}" type="slidenum">
              <a:rPr lang="en-US" smtClean="0"/>
              <a:t>‹#›</a:t>
            </a:fld>
            <a:endParaRPr lang="en-US"/>
          </a:p>
        </p:txBody>
      </p:sp>
    </p:spTree>
    <p:extLst>
      <p:ext uri="{BB962C8B-B14F-4D97-AF65-F5344CB8AC3E}">
        <p14:creationId xmlns:p14="http://schemas.microsoft.com/office/powerpoint/2010/main" val="1569823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v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C9E26-DE08-34FB-CF36-E0447C7E9018}"/>
              </a:ext>
            </a:extLst>
          </p:cNvPr>
          <p:cNvSpPr>
            <a:spLocks noGrp="1"/>
          </p:cNvSpPr>
          <p:nvPr>
            <p:ph type="title"/>
          </p:nvPr>
        </p:nvSpPr>
        <p:spPr>
          <a:xfrm>
            <a:off x="545802" y="2388637"/>
            <a:ext cx="5486399" cy="1325563"/>
          </a:xfrm>
        </p:spPr>
        <p:txBody>
          <a:bodyPr anchor="t" anchorCtr="0">
            <a:noAutofit/>
          </a:bodyPr>
          <a:lstStyle>
            <a:lvl1pPr>
              <a:lnSpc>
                <a:spcPts val="7500"/>
              </a:lnSpc>
              <a:defRPr sz="8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B96BA2B-D9B9-5B19-00E2-B10C589E3969}"/>
              </a:ext>
            </a:extLst>
          </p:cNvPr>
          <p:cNvSpPr>
            <a:spLocks noGrp="1"/>
          </p:cNvSpPr>
          <p:nvPr>
            <p:ph type="dt" sz="half" idx="10"/>
          </p:nvPr>
        </p:nvSpPr>
        <p:spPr>
          <a:xfrm>
            <a:off x="545802" y="6298621"/>
            <a:ext cx="2743200" cy="365760"/>
          </a:xfrm>
          <a:prstGeom prst="rect">
            <a:avLst/>
          </a:prstGeom>
        </p:spPr>
        <p:txBody>
          <a:bodyPr lIns="0" tIns="0" rIns="0" bIns="0"/>
          <a:lstStyle>
            <a:lvl1pPr>
              <a:defRPr sz="900" b="1" i="0" spc="200" baseline="0">
                <a:solidFill>
                  <a:schemeClr val="bg1"/>
                </a:solidFill>
                <a:latin typeface="Arial" panose="020B0604020202020204" pitchFamily="34" charset="0"/>
                <a:cs typeface="Arial" panose="020B0604020202020204" pitchFamily="34" charset="0"/>
              </a:defRPr>
            </a:lvl1pPr>
          </a:lstStyle>
          <a:p>
            <a:r>
              <a:rPr lang="en-US"/>
              <a:t>DECEMBER 23, 2022</a:t>
            </a:r>
            <a:endParaRPr lang="en-US" dirty="0"/>
          </a:p>
        </p:txBody>
      </p:sp>
      <p:sp>
        <p:nvSpPr>
          <p:cNvPr id="7" name="TextBox 6">
            <a:extLst>
              <a:ext uri="{FF2B5EF4-FFF2-40B4-BE49-F238E27FC236}">
                <a16:creationId xmlns:a16="http://schemas.microsoft.com/office/drawing/2014/main" id="{F004A269-5B6E-D55D-B802-AE32858A26D1}"/>
              </a:ext>
            </a:extLst>
          </p:cNvPr>
          <p:cNvSpPr txBox="1"/>
          <p:nvPr/>
        </p:nvSpPr>
        <p:spPr>
          <a:xfrm>
            <a:off x="13594702" y="2388637"/>
            <a:ext cx="184731" cy="369332"/>
          </a:xfrm>
          <a:prstGeom prst="rect">
            <a:avLst/>
          </a:prstGeom>
          <a:noFill/>
        </p:spPr>
        <p:txBody>
          <a:bodyPr wrap="none" rtlCol="0">
            <a:spAutoFit/>
          </a:bodyPr>
          <a:lstStyle/>
          <a:p>
            <a:endParaRPr lang="en-US"/>
          </a:p>
        </p:txBody>
      </p:sp>
      <p:pic>
        <p:nvPicPr>
          <p:cNvPr id="9" name="Picture 8" descr="A picture containing text, clipart&#10;&#10;Description automatically generated">
            <a:extLst>
              <a:ext uri="{FF2B5EF4-FFF2-40B4-BE49-F238E27FC236}">
                <a16:creationId xmlns:a16="http://schemas.microsoft.com/office/drawing/2014/main" id="{7248EA45-6BEC-A3B4-8775-9F83C7AADFAF}"/>
              </a:ext>
            </a:extLst>
          </p:cNvPr>
          <p:cNvPicPr>
            <a:picLocks noChangeAspect="1"/>
          </p:cNvPicPr>
          <p:nvPr/>
        </p:nvPicPr>
        <p:blipFill>
          <a:blip r:embed="rId2"/>
          <a:stretch>
            <a:fillRect/>
          </a:stretch>
        </p:blipFill>
        <p:spPr>
          <a:xfrm>
            <a:off x="534651" y="442230"/>
            <a:ext cx="2100146" cy="600042"/>
          </a:xfrm>
          <a:prstGeom prst="rect">
            <a:avLst/>
          </a:prstGeom>
        </p:spPr>
      </p:pic>
      <p:sp>
        <p:nvSpPr>
          <p:cNvPr id="4" name="TextBox 3">
            <a:extLst>
              <a:ext uri="{FF2B5EF4-FFF2-40B4-BE49-F238E27FC236}">
                <a16:creationId xmlns:a16="http://schemas.microsoft.com/office/drawing/2014/main" id="{1F729BB6-8A61-0073-F186-A2F5D0E7CCAC}"/>
              </a:ext>
            </a:extLst>
          </p:cNvPr>
          <p:cNvSpPr txBox="1"/>
          <p:nvPr userDrawn="1"/>
        </p:nvSpPr>
        <p:spPr>
          <a:xfrm>
            <a:off x="13594702" y="2388637"/>
            <a:ext cx="184731" cy="369332"/>
          </a:xfrm>
          <a:prstGeom prst="rect">
            <a:avLst/>
          </a:prstGeom>
          <a:noFill/>
        </p:spPr>
        <p:txBody>
          <a:bodyPr wrap="none" rtlCol="0">
            <a:spAutoFit/>
          </a:bodyPr>
          <a:lstStyle/>
          <a:p>
            <a:endParaRPr lang="en-US"/>
          </a:p>
        </p:txBody>
      </p:sp>
      <p:sp>
        <p:nvSpPr>
          <p:cNvPr id="10" name="Footer Placeholder 4">
            <a:extLst>
              <a:ext uri="{FF2B5EF4-FFF2-40B4-BE49-F238E27FC236}">
                <a16:creationId xmlns:a16="http://schemas.microsoft.com/office/drawing/2014/main" id="{401AA146-18BD-63A0-C42F-DD4520689D21}"/>
              </a:ext>
            </a:extLst>
          </p:cNvPr>
          <p:cNvSpPr>
            <a:spLocks noGrp="1"/>
          </p:cNvSpPr>
          <p:nvPr>
            <p:ph type="ftr" sz="quarter" idx="12"/>
          </p:nvPr>
        </p:nvSpPr>
        <p:spPr>
          <a:xfrm>
            <a:off x="10393996" y="6298621"/>
            <a:ext cx="1252202" cy="365760"/>
          </a:xfrm>
        </p:spPr>
        <p:txBody>
          <a:bodyPr lIns="0" tIns="0" rIns="0" bIns="0"/>
          <a:lstStyle>
            <a:lvl1pPr algn="r">
              <a:defRPr sz="900" b="1" i="0" kern="1000" spc="200" baseline="0">
                <a:solidFill>
                  <a:schemeClr val="accent5"/>
                </a:solidFill>
                <a:latin typeface="Arial" panose="020B0604020202020204" pitchFamily="34" charset="0"/>
                <a:cs typeface="Arial" panose="020B0604020202020204" pitchFamily="34" charset="0"/>
              </a:defRPr>
            </a:lvl1pPr>
          </a:lstStyle>
          <a:p>
            <a:r>
              <a:rPr lang="en-US">
                <a:solidFill>
                  <a:schemeClr val="bg1"/>
                </a:solidFill>
              </a:rPr>
              <a:t>FERRILLI.COM</a:t>
            </a:r>
            <a:endParaRPr lang="en-US" dirty="0">
              <a:solidFill>
                <a:schemeClr val="bg1"/>
              </a:solidFill>
            </a:endParaRPr>
          </a:p>
        </p:txBody>
      </p:sp>
      <p:pic>
        <p:nvPicPr>
          <p:cNvPr id="5" name="Picture 4" descr="A person smiling with his arms crossed&#10;&#10;Description automatically generated">
            <a:extLst>
              <a:ext uri="{FF2B5EF4-FFF2-40B4-BE49-F238E27FC236}">
                <a16:creationId xmlns:a16="http://schemas.microsoft.com/office/drawing/2014/main" id="{AB5230FF-4459-5D63-1052-F3DD31D7BF2F}"/>
              </a:ext>
            </a:extLst>
          </p:cNvPr>
          <p:cNvPicPr>
            <a:picLocks noChangeAspect="1"/>
          </p:cNvPicPr>
          <p:nvPr userDrawn="1"/>
        </p:nvPicPr>
        <p:blipFill>
          <a:blip r:embed="rId3"/>
          <a:stretch>
            <a:fillRect/>
          </a:stretch>
        </p:blipFill>
        <p:spPr>
          <a:xfrm>
            <a:off x="6311590" y="1782192"/>
            <a:ext cx="5880410" cy="3920273"/>
          </a:xfrm>
          <a:prstGeom prst="rect">
            <a:avLst/>
          </a:prstGeom>
        </p:spPr>
      </p:pic>
    </p:spTree>
    <p:extLst>
      <p:ext uri="{BB962C8B-B14F-4D97-AF65-F5344CB8AC3E}">
        <p14:creationId xmlns:p14="http://schemas.microsoft.com/office/powerpoint/2010/main" val="3565716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C9E26-DE08-34FB-CF36-E0447C7E9018}"/>
              </a:ext>
            </a:extLst>
          </p:cNvPr>
          <p:cNvSpPr>
            <a:spLocks noGrp="1"/>
          </p:cNvSpPr>
          <p:nvPr>
            <p:ph type="title"/>
          </p:nvPr>
        </p:nvSpPr>
        <p:spPr>
          <a:xfrm>
            <a:off x="404361" y="2368795"/>
            <a:ext cx="5016052" cy="1524477"/>
          </a:xfrm>
        </p:spPr>
        <p:txBody>
          <a:bodyPr anchor="t" anchorCtr="0">
            <a:noAutofit/>
          </a:bodyPr>
          <a:lstStyle>
            <a:lvl1pPr>
              <a:lnSpc>
                <a:spcPts val="7500"/>
              </a:lnSpc>
              <a:defRPr sz="8000"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FB96BA2B-D9B9-5B19-00E2-B10C589E3969}"/>
              </a:ext>
            </a:extLst>
          </p:cNvPr>
          <p:cNvSpPr>
            <a:spLocks noGrp="1"/>
          </p:cNvSpPr>
          <p:nvPr>
            <p:ph type="dt" sz="half" idx="10"/>
          </p:nvPr>
        </p:nvSpPr>
        <p:spPr>
          <a:xfrm>
            <a:off x="545802" y="6298621"/>
            <a:ext cx="4657794" cy="365760"/>
          </a:xfrm>
          <a:prstGeom prst="rect">
            <a:avLst/>
          </a:prstGeom>
        </p:spPr>
        <p:txBody>
          <a:bodyPr lIns="0" tIns="0" rIns="0" bIns="0"/>
          <a:lstStyle>
            <a:lvl1pPr>
              <a:defRPr sz="900" b="1" i="0" spc="200" baseline="0">
                <a:solidFill>
                  <a:schemeClr val="bg1"/>
                </a:solidFill>
                <a:latin typeface="Arial" panose="020B0604020202020204" pitchFamily="34" charset="0"/>
                <a:cs typeface="Arial" panose="020B0604020202020204" pitchFamily="34" charset="0"/>
              </a:defRPr>
            </a:lvl1pPr>
          </a:lstStyle>
          <a:p>
            <a:r>
              <a:rPr lang="en-US" dirty="0"/>
              <a:t>DECEMBER 23, 2022  |  FERRILLI.COM</a:t>
            </a:r>
          </a:p>
        </p:txBody>
      </p:sp>
      <p:sp>
        <p:nvSpPr>
          <p:cNvPr id="7" name="TextBox 6">
            <a:extLst>
              <a:ext uri="{FF2B5EF4-FFF2-40B4-BE49-F238E27FC236}">
                <a16:creationId xmlns:a16="http://schemas.microsoft.com/office/drawing/2014/main" id="{F004A269-5B6E-D55D-B802-AE32858A26D1}"/>
              </a:ext>
            </a:extLst>
          </p:cNvPr>
          <p:cNvSpPr txBox="1"/>
          <p:nvPr/>
        </p:nvSpPr>
        <p:spPr>
          <a:xfrm>
            <a:off x="13594702" y="2388637"/>
            <a:ext cx="184731" cy="369332"/>
          </a:xfrm>
          <a:prstGeom prst="rect">
            <a:avLst/>
          </a:prstGeom>
          <a:noFill/>
        </p:spPr>
        <p:txBody>
          <a:bodyPr wrap="none" rtlCol="0">
            <a:spAutoFit/>
          </a:bodyPr>
          <a:lstStyle/>
          <a:p>
            <a:endParaRPr lang="en-US"/>
          </a:p>
        </p:txBody>
      </p:sp>
      <p:pic>
        <p:nvPicPr>
          <p:cNvPr id="9" name="Picture 8" descr="A picture containing text, clipart&#10;&#10;Description automatically generated">
            <a:extLst>
              <a:ext uri="{FF2B5EF4-FFF2-40B4-BE49-F238E27FC236}">
                <a16:creationId xmlns:a16="http://schemas.microsoft.com/office/drawing/2014/main" id="{7248EA45-6BEC-A3B4-8775-9F83C7AADFAF}"/>
              </a:ext>
            </a:extLst>
          </p:cNvPr>
          <p:cNvPicPr>
            <a:picLocks noChangeAspect="1"/>
          </p:cNvPicPr>
          <p:nvPr/>
        </p:nvPicPr>
        <p:blipFill>
          <a:blip r:embed="rId2"/>
          <a:stretch>
            <a:fillRect/>
          </a:stretch>
        </p:blipFill>
        <p:spPr>
          <a:xfrm>
            <a:off x="534651" y="442230"/>
            <a:ext cx="2100146" cy="600042"/>
          </a:xfrm>
          <a:prstGeom prst="rect">
            <a:avLst/>
          </a:prstGeom>
        </p:spPr>
      </p:pic>
      <p:sp>
        <p:nvSpPr>
          <p:cNvPr id="5" name="Footer Placeholder 4">
            <a:extLst>
              <a:ext uri="{FF2B5EF4-FFF2-40B4-BE49-F238E27FC236}">
                <a16:creationId xmlns:a16="http://schemas.microsoft.com/office/drawing/2014/main" id="{99E83D02-1F0E-44C5-1264-526A75234694}"/>
              </a:ext>
            </a:extLst>
          </p:cNvPr>
          <p:cNvSpPr>
            <a:spLocks noGrp="1"/>
          </p:cNvSpPr>
          <p:nvPr>
            <p:ph type="ftr" sz="quarter" idx="12"/>
          </p:nvPr>
        </p:nvSpPr>
        <p:spPr>
          <a:xfrm>
            <a:off x="10393996" y="6298621"/>
            <a:ext cx="1252202" cy="365760"/>
          </a:xfrm>
        </p:spPr>
        <p:txBody>
          <a:bodyPr lIns="0" tIns="0" rIns="0" bIns="0"/>
          <a:lstStyle>
            <a:lvl1pPr algn="r">
              <a:defRPr sz="900" b="1" i="0" kern="1000" spc="200" baseline="0">
                <a:solidFill>
                  <a:schemeClr val="accent5"/>
                </a:solidFill>
                <a:latin typeface="Arial" panose="020B0604020202020204" pitchFamily="34" charset="0"/>
                <a:cs typeface="Arial" panose="020B0604020202020204" pitchFamily="34" charset="0"/>
              </a:defRPr>
            </a:lvl1pPr>
          </a:lstStyle>
          <a:p>
            <a:r>
              <a:rPr lang="en-US">
                <a:solidFill>
                  <a:schemeClr val="bg1"/>
                </a:solidFill>
              </a:rPr>
              <a:t>FERRILLI.COM</a:t>
            </a:r>
            <a:endParaRPr lang="en-US" dirty="0">
              <a:solidFill>
                <a:schemeClr val="bg1"/>
              </a:solidFill>
            </a:endParaRPr>
          </a:p>
        </p:txBody>
      </p:sp>
      <p:sp>
        <p:nvSpPr>
          <p:cNvPr id="4" name="TextBox 3">
            <a:extLst>
              <a:ext uri="{FF2B5EF4-FFF2-40B4-BE49-F238E27FC236}">
                <a16:creationId xmlns:a16="http://schemas.microsoft.com/office/drawing/2014/main" id="{1F729BB6-8A61-0073-F186-A2F5D0E7CCAC}"/>
              </a:ext>
            </a:extLst>
          </p:cNvPr>
          <p:cNvSpPr txBox="1"/>
          <p:nvPr userDrawn="1"/>
        </p:nvSpPr>
        <p:spPr>
          <a:xfrm>
            <a:off x="13594702" y="2388637"/>
            <a:ext cx="184731" cy="369332"/>
          </a:xfrm>
          <a:prstGeom prst="rect">
            <a:avLst/>
          </a:prstGeom>
          <a:noFill/>
        </p:spPr>
        <p:txBody>
          <a:bodyPr wrap="none" rtlCol="0">
            <a:spAutoFit/>
          </a:bodyPr>
          <a:lstStyle/>
          <a:p>
            <a:endParaRPr lang="en-US"/>
          </a:p>
        </p:txBody>
      </p:sp>
      <p:pic>
        <p:nvPicPr>
          <p:cNvPr id="8" name="Picture 7" descr="Background pattern&#10;&#10;Description automatically generated">
            <a:extLst>
              <a:ext uri="{FF2B5EF4-FFF2-40B4-BE49-F238E27FC236}">
                <a16:creationId xmlns:a16="http://schemas.microsoft.com/office/drawing/2014/main" id="{483145B2-0F60-F8FC-D413-D69D184C8B5E}"/>
              </a:ext>
            </a:extLst>
          </p:cNvPr>
          <p:cNvPicPr>
            <a:picLocks noChangeAspect="1"/>
          </p:cNvPicPr>
          <p:nvPr userDrawn="1"/>
        </p:nvPicPr>
        <p:blipFill>
          <a:blip r:embed="rId3"/>
          <a:stretch>
            <a:fillRect/>
          </a:stretch>
        </p:blipFill>
        <p:spPr>
          <a:xfrm>
            <a:off x="5613400" y="0"/>
            <a:ext cx="6578600" cy="6858000"/>
          </a:xfrm>
          <a:prstGeom prst="rect">
            <a:avLst/>
          </a:prstGeom>
        </p:spPr>
      </p:pic>
      <p:sp>
        <p:nvSpPr>
          <p:cNvPr id="10" name="Oval 9">
            <a:extLst>
              <a:ext uri="{FF2B5EF4-FFF2-40B4-BE49-F238E27FC236}">
                <a16:creationId xmlns:a16="http://schemas.microsoft.com/office/drawing/2014/main" id="{5AC6773D-9447-C8E3-96E6-B6C9629F5BB9}"/>
              </a:ext>
            </a:extLst>
          </p:cNvPr>
          <p:cNvSpPr/>
          <p:nvPr userDrawn="1"/>
        </p:nvSpPr>
        <p:spPr>
          <a:xfrm>
            <a:off x="7195165" y="1721465"/>
            <a:ext cx="3415070" cy="3415070"/>
          </a:xfrm>
          <a:prstGeom prst="ellipse">
            <a:avLst/>
          </a:prstGeom>
          <a:blipFill dpi="0" rotWithShape="1">
            <a:blip r:embed="rId4"/>
            <a:srcRect/>
            <a:stretch>
              <a:fillRect l="-85000" t="-23923" r="-45000" b="-307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42381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24BA4E-E1AF-3D98-FFB8-00E9C18F0910}"/>
              </a:ext>
            </a:extLst>
          </p:cNvPr>
          <p:cNvPicPr>
            <a:picLocks noChangeAspect="1"/>
          </p:cNvPicPr>
          <p:nvPr/>
        </p:nvPicPr>
        <p:blipFill>
          <a:blip r:embed="rId2"/>
          <a:stretch>
            <a:fillRect/>
          </a:stretch>
        </p:blipFill>
        <p:spPr>
          <a:xfrm>
            <a:off x="450112" y="6250179"/>
            <a:ext cx="1449709" cy="414202"/>
          </a:xfrm>
          <a:prstGeom prst="rect">
            <a:avLst/>
          </a:prstGeom>
        </p:spPr>
      </p:pic>
      <p:sp>
        <p:nvSpPr>
          <p:cNvPr id="2" name="Footer Placeholder 4">
            <a:extLst>
              <a:ext uri="{FF2B5EF4-FFF2-40B4-BE49-F238E27FC236}">
                <a16:creationId xmlns:a16="http://schemas.microsoft.com/office/drawing/2014/main" id="{EE600F76-09A5-93EB-DC06-11A1CD7A93EF}"/>
              </a:ext>
            </a:extLst>
          </p:cNvPr>
          <p:cNvSpPr txBox="1">
            <a:spLocks/>
          </p:cNvSpPr>
          <p:nvPr userDrawn="1"/>
        </p:nvSpPr>
        <p:spPr>
          <a:xfrm>
            <a:off x="971696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a:t>
            </a:r>
            <a:fld id="{1036F910-810E-8F4B-8F71-4DCFBFFF9C53}" type="slidenum">
              <a:rPr lang="en-US" smtClean="0"/>
              <a:t>‹#›</a:t>
            </a:fld>
            <a:endParaRPr lang="en-US" dirty="0"/>
          </a:p>
        </p:txBody>
      </p:sp>
      <p:sp>
        <p:nvSpPr>
          <p:cNvPr id="3" name="Title 1">
            <a:extLst>
              <a:ext uri="{FF2B5EF4-FFF2-40B4-BE49-F238E27FC236}">
                <a16:creationId xmlns:a16="http://schemas.microsoft.com/office/drawing/2014/main" id="{06247BFD-D9AD-2002-3ABD-A3A81BC3518A}"/>
              </a:ext>
            </a:extLst>
          </p:cNvPr>
          <p:cNvSpPr>
            <a:spLocks noGrp="1"/>
          </p:cNvSpPr>
          <p:nvPr>
            <p:ph type="title"/>
          </p:nvPr>
        </p:nvSpPr>
        <p:spPr>
          <a:xfrm>
            <a:off x="545802" y="1065205"/>
            <a:ext cx="7117741" cy="1813177"/>
          </a:xfrm>
        </p:spPr>
        <p:txBody>
          <a:bodyPr anchor="t" anchorCtr="0">
            <a:noAutofit/>
          </a:bodyPr>
          <a:lstStyle>
            <a:lvl1pPr>
              <a:lnSpc>
                <a:spcPts val="7500"/>
              </a:lnSpc>
              <a:defRPr sz="8000" b="0" i="0">
                <a:solidFill>
                  <a:schemeClr val="accent5"/>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Text Placeholder 8">
            <a:extLst>
              <a:ext uri="{FF2B5EF4-FFF2-40B4-BE49-F238E27FC236}">
                <a16:creationId xmlns:a16="http://schemas.microsoft.com/office/drawing/2014/main" id="{61FA1E4C-B98A-A1B0-C7CD-6895D343E063}"/>
              </a:ext>
            </a:extLst>
          </p:cNvPr>
          <p:cNvSpPr>
            <a:spLocks noGrp="1"/>
          </p:cNvSpPr>
          <p:nvPr>
            <p:ph type="body" sz="quarter" idx="11"/>
          </p:nvPr>
        </p:nvSpPr>
        <p:spPr>
          <a:xfrm>
            <a:off x="545802" y="3320143"/>
            <a:ext cx="7357227" cy="2046514"/>
          </a:xfrm>
        </p:spPr>
        <p:txBody>
          <a:bodyPr lIns="0">
            <a:normAutofit/>
          </a:bodyPr>
          <a:lstStyle>
            <a:lvl1pPr marL="0" indent="0">
              <a:lnSpc>
                <a:spcPct val="140000"/>
              </a:lnSpc>
              <a:buFontTx/>
              <a:buNone/>
              <a:defRPr sz="18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pic>
        <p:nvPicPr>
          <p:cNvPr id="6" name="Picture 5" descr="A picture containing text, businesscard, vector graphics&#10;&#10;Description automatically generated">
            <a:extLst>
              <a:ext uri="{FF2B5EF4-FFF2-40B4-BE49-F238E27FC236}">
                <a16:creationId xmlns:a16="http://schemas.microsoft.com/office/drawing/2014/main" id="{CFEF5494-7CD6-A823-FF6A-794C3E296891}"/>
              </a:ext>
            </a:extLst>
          </p:cNvPr>
          <p:cNvPicPr>
            <a:picLocks noChangeAspect="1"/>
          </p:cNvPicPr>
          <p:nvPr userDrawn="1"/>
        </p:nvPicPr>
        <p:blipFill>
          <a:blip r:embed="rId3"/>
          <a:stretch>
            <a:fillRect/>
          </a:stretch>
        </p:blipFill>
        <p:spPr>
          <a:xfrm>
            <a:off x="9716967" y="934505"/>
            <a:ext cx="1152300" cy="1813177"/>
          </a:xfrm>
          <a:prstGeom prst="rect">
            <a:avLst/>
          </a:prstGeom>
        </p:spPr>
      </p:pic>
    </p:spTree>
    <p:extLst>
      <p:ext uri="{BB962C8B-B14F-4D97-AF65-F5344CB8AC3E}">
        <p14:creationId xmlns:p14="http://schemas.microsoft.com/office/powerpoint/2010/main" val="360488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tro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40A7EE6-BC54-3CD2-0B1A-95B56288A1EB}"/>
              </a:ext>
            </a:extLst>
          </p:cNvPr>
          <p:cNvSpPr>
            <a:spLocks noGrp="1"/>
          </p:cNvSpPr>
          <p:nvPr>
            <p:ph type="body" sz="quarter" idx="11"/>
          </p:nvPr>
        </p:nvSpPr>
        <p:spPr>
          <a:xfrm>
            <a:off x="6610095" y="2048419"/>
            <a:ext cx="2949414" cy="1800100"/>
          </a:xfrm>
        </p:spPr>
        <p:txBody>
          <a:bodyPr lIns="0" tIns="0" rIns="0" bIns="0">
            <a:noAutofit/>
          </a:bodyPr>
          <a:lstStyle>
            <a:lvl1pPr marL="0" indent="0">
              <a:lnSpc>
                <a:spcPct val="140000"/>
              </a:lnSpc>
              <a:buFontTx/>
              <a:buNone/>
              <a:defRPr sz="140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object 11">
            <a:extLst>
              <a:ext uri="{FF2B5EF4-FFF2-40B4-BE49-F238E27FC236}">
                <a16:creationId xmlns:a16="http://schemas.microsoft.com/office/drawing/2014/main" id="{B028E462-4488-F9EB-F682-E52D6E005095}"/>
              </a:ext>
            </a:extLst>
          </p:cNvPr>
          <p:cNvSpPr/>
          <p:nvPr/>
        </p:nvSpPr>
        <p:spPr>
          <a:xfrm flipH="1">
            <a:off x="6205596" y="1692023"/>
            <a:ext cx="83924" cy="2156496"/>
          </a:xfrm>
          <a:custGeom>
            <a:avLst/>
            <a:gdLst/>
            <a:ahLst/>
            <a:cxnLst/>
            <a:rect l="l" t="t" r="r" b="b"/>
            <a:pathLst>
              <a:path h="2776854">
                <a:moveTo>
                  <a:pt x="0" y="0"/>
                </a:moveTo>
                <a:lnTo>
                  <a:pt x="0" y="2776474"/>
                </a:lnTo>
              </a:path>
            </a:pathLst>
          </a:custGeom>
          <a:ln w="9525">
            <a:solidFill>
              <a:schemeClr val="accent3"/>
            </a:solidFill>
          </a:ln>
        </p:spPr>
        <p:txBody>
          <a:bodyPr wrap="square" lIns="0" tIns="0" rIns="0" bIns="0" rtlCol="0"/>
          <a:lstStyle/>
          <a:p>
            <a:endParaRPr/>
          </a:p>
        </p:txBody>
      </p:sp>
      <p:sp>
        <p:nvSpPr>
          <p:cNvPr id="12" name="Title 1">
            <a:extLst>
              <a:ext uri="{FF2B5EF4-FFF2-40B4-BE49-F238E27FC236}">
                <a16:creationId xmlns:a16="http://schemas.microsoft.com/office/drawing/2014/main" id="{0C5C528F-BEFC-D8AA-2585-1939756331DE}"/>
              </a:ext>
            </a:extLst>
          </p:cNvPr>
          <p:cNvSpPr>
            <a:spLocks noGrp="1"/>
          </p:cNvSpPr>
          <p:nvPr>
            <p:ph type="title"/>
          </p:nvPr>
        </p:nvSpPr>
        <p:spPr>
          <a:xfrm>
            <a:off x="545802" y="1692023"/>
            <a:ext cx="5339219" cy="1325563"/>
          </a:xfrm>
        </p:spPr>
        <p:txBody>
          <a:bodyPr anchor="t" anchorCtr="0">
            <a:noAutofit/>
          </a:bodyPr>
          <a:lstStyle>
            <a:lvl1pPr>
              <a:lnSpc>
                <a:spcPts val="7500"/>
              </a:lnSpc>
              <a:defRPr sz="7000" b="0" i="0">
                <a:solidFill>
                  <a:schemeClr val="accent5"/>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pic>
        <p:nvPicPr>
          <p:cNvPr id="3" name="Picture 2" descr="Logo&#10;&#10;Description automatically generated">
            <a:extLst>
              <a:ext uri="{FF2B5EF4-FFF2-40B4-BE49-F238E27FC236}">
                <a16:creationId xmlns:a16="http://schemas.microsoft.com/office/drawing/2014/main" id="{6DCE0A13-B9A1-B9C2-DE77-F17A1CEF07D0}"/>
              </a:ext>
            </a:extLst>
          </p:cNvPr>
          <p:cNvPicPr>
            <a:picLocks noChangeAspect="1"/>
          </p:cNvPicPr>
          <p:nvPr/>
        </p:nvPicPr>
        <p:blipFill>
          <a:blip r:embed="rId3"/>
          <a:stretch>
            <a:fillRect/>
          </a:stretch>
        </p:blipFill>
        <p:spPr>
          <a:xfrm>
            <a:off x="450112" y="6250179"/>
            <a:ext cx="1449709" cy="414202"/>
          </a:xfrm>
          <a:prstGeom prst="rect">
            <a:avLst/>
          </a:prstGeom>
        </p:spPr>
      </p:pic>
      <p:sp>
        <p:nvSpPr>
          <p:cNvPr id="2" name="object 11">
            <a:extLst>
              <a:ext uri="{FF2B5EF4-FFF2-40B4-BE49-F238E27FC236}">
                <a16:creationId xmlns:a16="http://schemas.microsoft.com/office/drawing/2014/main" id="{C3BE2E34-5F6C-2AE0-C903-13EFE5D620FB}"/>
              </a:ext>
            </a:extLst>
          </p:cNvPr>
          <p:cNvSpPr/>
          <p:nvPr userDrawn="1"/>
        </p:nvSpPr>
        <p:spPr>
          <a:xfrm flipH="1">
            <a:off x="6205596" y="1692023"/>
            <a:ext cx="83924" cy="2156496"/>
          </a:xfrm>
          <a:custGeom>
            <a:avLst/>
            <a:gdLst/>
            <a:ahLst/>
            <a:cxnLst/>
            <a:rect l="l" t="t" r="r" b="b"/>
            <a:pathLst>
              <a:path h="2776854">
                <a:moveTo>
                  <a:pt x="0" y="0"/>
                </a:moveTo>
                <a:lnTo>
                  <a:pt x="0" y="2776474"/>
                </a:lnTo>
              </a:path>
            </a:pathLst>
          </a:custGeom>
          <a:ln w="9525">
            <a:solidFill>
              <a:schemeClr val="accent3"/>
            </a:solidFill>
          </a:ln>
        </p:spPr>
        <p:txBody>
          <a:bodyPr wrap="square" lIns="0" tIns="0" rIns="0" bIns="0" rtlCol="0"/>
          <a:lstStyle/>
          <a:p>
            <a:endParaRPr/>
          </a:p>
        </p:txBody>
      </p:sp>
      <p:sp>
        <p:nvSpPr>
          <p:cNvPr id="6" name="Footer Placeholder 4">
            <a:extLst>
              <a:ext uri="{FF2B5EF4-FFF2-40B4-BE49-F238E27FC236}">
                <a16:creationId xmlns:a16="http://schemas.microsoft.com/office/drawing/2014/main" id="{1F1C5D07-0880-3BA6-36D3-A77F94BAF516}"/>
              </a:ext>
            </a:extLst>
          </p:cNvPr>
          <p:cNvSpPr>
            <a:spLocks noGrp="1"/>
          </p:cNvSpPr>
          <p:nvPr>
            <p:ph type="ftr" sz="quarter" idx="12"/>
          </p:nvPr>
        </p:nvSpPr>
        <p:spPr>
          <a:xfrm>
            <a:off x="9681327" y="6298621"/>
            <a:ext cx="1908687" cy="365760"/>
          </a:xfrm>
        </p:spPr>
        <p:txBody>
          <a:bodyPr lIns="0" tIns="0" rIns="0" bIns="0"/>
          <a:lstStyle>
            <a:lvl1pPr algn="r">
              <a:defRPr sz="900" b="1" i="0" kern="1000" spc="200" baseline="0">
                <a:solidFill>
                  <a:schemeClr val="accent5"/>
                </a:solidFill>
                <a:latin typeface="Arial" panose="020B0604020202020204" pitchFamily="34" charset="0"/>
                <a:cs typeface="Arial" panose="020B0604020202020204" pitchFamily="34" charset="0"/>
              </a:defRPr>
            </a:lvl1pPr>
          </a:lstStyle>
          <a:p>
            <a:r>
              <a:rPr lang="en-US" dirty="0"/>
              <a:t>FERRILLI.COM  |  &lt;#&gt;</a:t>
            </a:r>
          </a:p>
        </p:txBody>
      </p:sp>
    </p:spTree>
    <p:extLst>
      <p:ext uri="{BB962C8B-B14F-4D97-AF65-F5344CB8AC3E}">
        <p14:creationId xmlns:p14="http://schemas.microsoft.com/office/powerpoint/2010/main" val="285270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7626699" y="1850781"/>
            <a:ext cx="3135085" cy="2511669"/>
          </a:xfrm>
        </p:spPr>
        <p:txBody>
          <a:bodyPr lIns="0" tIns="0" rIns="0" bIns="0" anchor="t" anchorCtr="0">
            <a:noAutofit/>
          </a:bodyPr>
          <a:lstStyle>
            <a:lvl1pPr>
              <a:lnSpc>
                <a:spcPct val="80000"/>
              </a:lnSpc>
              <a:defRPr sz="5200" b="0" i="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88C1CA-FD29-7CE7-838C-08E358E89830}"/>
              </a:ext>
            </a:extLst>
          </p:cNvPr>
          <p:cNvSpPr>
            <a:spLocks noGrp="1"/>
          </p:cNvSpPr>
          <p:nvPr>
            <p:ph idx="1"/>
          </p:nvPr>
        </p:nvSpPr>
        <p:spPr>
          <a:xfrm>
            <a:off x="7626699" y="4697779"/>
            <a:ext cx="2965101" cy="1442391"/>
          </a:xfrm>
        </p:spPr>
        <p:txBody>
          <a:bodyPr wrap="square" lIns="0" tIns="0" rIns="0" bIns="0">
            <a:noAutofit/>
          </a:bodyPr>
          <a:lstStyle>
            <a:lvl1pPr marL="0" indent="0">
              <a:lnSpc>
                <a:spcPct val="140000"/>
              </a:lnSpc>
              <a:buFontTx/>
              <a:buNone/>
              <a:defRPr sz="1400">
                <a:latin typeface="Arial" panose="020B0604020202020204" pitchFamily="34" charset="0"/>
                <a:cs typeface="Arial" panose="020B0604020202020204" pitchFamily="34" charset="0"/>
              </a:defRPr>
            </a:lvl1pPr>
            <a:lvl2pPr marL="457200" indent="0">
              <a:buFontTx/>
              <a:buNone/>
              <a:defRPr sz="1300">
                <a:latin typeface="Arial" panose="020B0604020202020204" pitchFamily="34" charset="0"/>
                <a:cs typeface="Arial" panose="020B0604020202020204" pitchFamily="34" charset="0"/>
              </a:defRPr>
            </a:lvl2pPr>
            <a:lvl3pPr marL="914400" indent="0">
              <a:buFontTx/>
              <a:buNone/>
              <a:defRPr sz="1300">
                <a:latin typeface="Arial" panose="020B0604020202020204" pitchFamily="34" charset="0"/>
                <a:cs typeface="Arial" panose="020B0604020202020204" pitchFamily="34" charset="0"/>
              </a:defRPr>
            </a:lvl3pPr>
            <a:lvl4pPr marL="1371600" indent="0">
              <a:buFontTx/>
              <a:buNone/>
              <a:defRPr sz="1300">
                <a:latin typeface="Arial" panose="020B0604020202020204" pitchFamily="34" charset="0"/>
                <a:cs typeface="Arial" panose="020B0604020202020204" pitchFamily="34" charset="0"/>
              </a:defRPr>
            </a:lvl4pPr>
            <a:lvl5pPr marL="1828800" indent="0">
              <a:buFontTx/>
              <a:buNone/>
              <a:defRPr sz="1300">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descr="Background pattern&#10;&#10;Description automatically generated">
            <a:extLst>
              <a:ext uri="{FF2B5EF4-FFF2-40B4-BE49-F238E27FC236}">
                <a16:creationId xmlns:a16="http://schemas.microsoft.com/office/drawing/2014/main" id="{21AE30B8-E5CE-6156-EBEB-01D5A442593B}"/>
              </a:ext>
            </a:extLst>
          </p:cNvPr>
          <p:cNvPicPr>
            <a:picLocks noChangeAspect="1"/>
          </p:cNvPicPr>
          <p:nvPr userDrawn="1"/>
        </p:nvPicPr>
        <p:blipFill>
          <a:blip r:embed="rId2"/>
          <a:stretch>
            <a:fillRect/>
          </a:stretch>
        </p:blipFill>
        <p:spPr>
          <a:xfrm>
            <a:off x="0" y="0"/>
            <a:ext cx="6578600" cy="6858000"/>
          </a:xfrm>
          <a:prstGeom prst="rect">
            <a:avLst/>
          </a:prstGeom>
        </p:spPr>
      </p:pic>
      <p:sp>
        <p:nvSpPr>
          <p:cNvPr id="9" name="Oval 8">
            <a:extLst>
              <a:ext uri="{FF2B5EF4-FFF2-40B4-BE49-F238E27FC236}">
                <a16:creationId xmlns:a16="http://schemas.microsoft.com/office/drawing/2014/main" id="{8399EF55-13FB-098A-1F2B-B2EFEB6D1045}"/>
              </a:ext>
            </a:extLst>
          </p:cNvPr>
          <p:cNvSpPr/>
          <p:nvPr userDrawn="1"/>
        </p:nvSpPr>
        <p:spPr>
          <a:xfrm>
            <a:off x="1766661" y="1906361"/>
            <a:ext cx="3045278" cy="3045278"/>
          </a:xfrm>
          <a:prstGeom prst="ellipse">
            <a:avLst/>
          </a:prstGeom>
          <a:blipFill dpi="0" rotWithShape="1">
            <a:blip r:embed="rId3"/>
            <a:srcRect/>
            <a:stretch>
              <a:fillRect l="-65181" t="-23923" r="-65181" b="-307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9A82AFE0-3F78-5338-6174-C43AAB24EA0A}"/>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spTree>
    <p:extLst>
      <p:ext uri="{BB962C8B-B14F-4D97-AF65-F5344CB8AC3E}">
        <p14:creationId xmlns:p14="http://schemas.microsoft.com/office/powerpoint/2010/main" val="1422220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Long Content and Imagery">
    <p:spTree>
      <p:nvGrpSpPr>
        <p:cNvPr id="1" name=""/>
        <p:cNvGrpSpPr/>
        <p:nvPr/>
      </p:nvGrpSpPr>
      <p:grpSpPr>
        <a:xfrm>
          <a:off x="0" y="0"/>
          <a:ext cx="0" cy="0"/>
          <a:chOff x="0" y="0"/>
          <a:chExt cx="0" cy="0"/>
        </a:xfrm>
      </p:grpSpPr>
      <p:pic>
        <p:nvPicPr>
          <p:cNvPr id="14" name="Picture 13" descr="Shape, circle&#10;&#10;Description automatically generated">
            <a:extLst>
              <a:ext uri="{FF2B5EF4-FFF2-40B4-BE49-F238E27FC236}">
                <a16:creationId xmlns:a16="http://schemas.microsoft.com/office/drawing/2014/main" id="{2A176067-A56F-0CC0-57F3-E1A83CD308FB}"/>
              </a:ext>
            </a:extLst>
          </p:cNvPr>
          <p:cNvPicPr>
            <a:picLocks/>
          </p:cNvPicPr>
          <p:nvPr userDrawn="1"/>
        </p:nvPicPr>
        <p:blipFill rotWithShape="1">
          <a:blip r:embed="rId2"/>
          <a:srcRect l="-1" r="486"/>
          <a:stretch/>
        </p:blipFill>
        <p:spPr>
          <a:xfrm>
            <a:off x="9362311" y="766380"/>
            <a:ext cx="2386584" cy="2386584"/>
          </a:xfrm>
          <a:prstGeom prst="rect">
            <a:avLst/>
          </a:prstGeom>
        </p:spPr>
      </p:pic>
      <p:pic>
        <p:nvPicPr>
          <p:cNvPr id="6" name="Picture 5">
            <a:extLst>
              <a:ext uri="{FF2B5EF4-FFF2-40B4-BE49-F238E27FC236}">
                <a16:creationId xmlns:a16="http://schemas.microsoft.com/office/drawing/2014/main" id="{587CF3D5-D438-A47C-839E-2B818173B9D7}"/>
              </a:ext>
            </a:extLst>
          </p:cNvPr>
          <p:cNvPicPr>
            <a:picLocks noChangeAspect="1"/>
          </p:cNvPicPr>
          <p:nvPr/>
        </p:nvPicPr>
        <p:blipFill rotWithShape="1">
          <a:blip r:embed="rId3"/>
          <a:srcRect l="3652"/>
          <a:stretch/>
        </p:blipFill>
        <p:spPr>
          <a:xfrm>
            <a:off x="0" y="0"/>
            <a:ext cx="7916861" cy="6858000"/>
          </a:xfrm>
          <a:prstGeom prst="rect">
            <a:avLst/>
          </a:prstGeom>
        </p:spPr>
      </p:pic>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450111" y="1212147"/>
            <a:ext cx="3775899"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8EF50C4-BA18-D2A6-A253-5512093B2D19}"/>
              </a:ext>
            </a:extLst>
          </p:cNvPr>
          <p:cNvSpPr>
            <a:spLocks noGrp="1"/>
          </p:cNvSpPr>
          <p:nvPr>
            <p:ph type="body" sz="quarter" idx="11"/>
          </p:nvPr>
        </p:nvSpPr>
        <p:spPr>
          <a:xfrm>
            <a:off x="450112" y="2729809"/>
            <a:ext cx="5136301" cy="2734138"/>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pic>
        <p:nvPicPr>
          <p:cNvPr id="11" name="Picture 10" descr="Logo&#10;&#10;Description automatically generated">
            <a:extLst>
              <a:ext uri="{FF2B5EF4-FFF2-40B4-BE49-F238E27FC236}">
                <a16:creationId xmlns:a16="http://schemas.microsoft.com/office/drawing/2014/main" id="{EA3E0331-F6D2-8999-CC02-10EE71781DBB}"/>
              </a:ext>
            </a:extLst>
          </p:cNvPr>
          <p:cNvPicPr>
            <a:picLocks noChangeAspect="1"/>
          </p:cNvPicPr>
          <p:nvPr/>
        </p:nvPicPr>
        <p:blipFill>
          <a:blip r:embed="rId4"/>
          <a:stretch>
            <a:fillRect/>
          </a:stretch>
        </p:blipFill>
        <p:spPr>
          <a:xfrm>
            <a:off x="450112" y="6250179"/>
            <a:ext cx="1449709" cy="414202"/>
          </a:xfrm>
          <a:prstGeom prst="rect">
            <a:avLst/>
          </a:prstGeom>
        </p:spPr>
      </p:pic>
      <p:pic>
        <p:nvPicPr>
          <p:cNvPr id="21" name="Picture 20" descr="Shape, circle&#10;&#10;Description automatically generated">
            <a:extLst>
              <a:ext uri="{FF2B5EF4-FFF2-40B4-BE49-F238E27FC236}">
                <a16:creationId xmlns:a16="http://schemas.microsoft.com/office/drawing/2014/main" id="{2CE1A2AF-3729-54FD-192D-F499A34BE85E}"/>
              </a:ext>
            </a:extLst>
          </p:cNvPr>
          <p:cNvPicPr>
            <a:picLocks/>
          </p:cNvPicPr>
          <p:nvPr userDrawn="1"/>
        </p:nvPicPr>
        <p:blipFill>
          <a:blip r:embed="rId5"/>
          <a:stretch>
            <a:fillRect/>
          </a:stretch>
        </p:blipFill>
        <p:spPr>
          <a:xfrm rot="5400000">
            <a:off x="6723569" y="3357920"/>
            <a:ext cx="2386584" cy="2386584"/>
          </a:xfrm>
          <a:prstGeom prst="rect">
            <a:avLst/>
          </a:prstGeom>
        </p:spPr>
      </p:pic>
      <p:sp>
        <p:nvSpPr>
          <p:cNvPr id="3" name="Footer Placeholder 4">
            <a:extLst>
              <a:ext uri="{FF2B5EF4-FFF2-40B4-BE49-F238E27FC236}">
                <a16:creationId xmlns:a16="http://schemas.microsoft.com/office/drawing/2014/main" id="{EE5BD0F4-9D7F-7113-EC97-A72F5F374406}"/>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pic>
        <p:nvPicPr>
          <p:cNvPr id="7" name="Picture 6" descr="A person smiling with a black circle&#10;&#10;Description automatically generated">
            <a:extLst>
              <a:ext uri="{FF2B5EF4-FFF2-40B4-BE49-F238E27FC236}">
                <a16:creationId xmlns:a16="http://schemas.microsoft.com/office/drawing/2014/main" id="{378699E8-AA48-0266-EF2C-4F7D6AA736B8}"/>
              </a:ext>
            </a:extLst>
          </p:cNvPr>
          <p:cNvPicPr>
            <a:picLocks noChangeAspect="1"/>
          </p:cNvPicPr>
          <p:nvPr userDrawn="1"/>
        </p:nvPicPr>
        <p:blipFill>
          <a:blip r:embed="rId6"/>
          <a:stretch>
            <a:fillRect/>
          </a:stretch>
        </p:blipFill>
        <p:spPr>
          <a:xfrm>
            <a:off x="5346921" y="311084"/>
            <a:ext cx="5212080" cy="3474720"/>
          </a:xfrm>
          <a:prstGeom prst="rect">
            <a:avLst/>
          </a:prstGeom>
        </p:spPr>
      </p:pic>
      <p:pic>
        <p:nvPicPr>
          <p:cNvPr id="12" name="Picture 11" descr="A person in a graduation gown&#10;&#10;Description automatically generated">
            <a:extLst>
              <a:ext uri="{FF2B5EF4-FFF2-40B4-BE49-F238E27FC236}">
                <a16:creationId xmlns:a16="http://schemas.microsoft.com/office/drawing/2014/main" id="{FCA4ABD1-9330-8CDA-89DA-166A33784938}"/>
              </a:ext>
            </a:extLst>
          </p:cNvPr>
          <p:cNvPicPr>
            <a:picLocks noChangeAspect="1"/>
          </p:cNvPicPr>
          <p:nvPr userDrawn="1"/>
        </p:nvPicPr>
        <p:blipFill>
          <a:blip r:embed="rId7"/>
          <a:stretch>
            <a:fillRect/>
          </a:stretch>
        </p:blipFill>
        <p:spPr>
          <a:xfrm>
            <a:off x="8027182" y="2887516"/>
            <a:ext cx="5212080" cy="3474720"/>
          </a:xfrm>
          <a:prstGeom prst="rect">
            <a:avLst/>
          </a:prstGeom>
        </p:spPr>
      </p:pic>
    </p:spTree>
    <p:extLst>
      <p:ext uri="{BB962C8B-B14F-4D97-AF65-F5344CB8AC3E}">
        <p14:creationId xmlns:p14="http://schemas.microsoft.com/office/powerpoint/2010/main" val="1029941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ong Content, Imagery, St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450112" y="1212147"/>
            <a:ext cx="3314700"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8EF50C4-BA18-D2A6-A253-5512093B2D19}"/>
              </a:ext>
            </a:extLst>
          </p:cNvPr>
          <p:cNvSpPr>
            <a:spLocks noGrp="1"/>
          </p:cNvSpPr>
          <p:nvPr>
            <p:ph type="body" sz="quarter" idx="11"/>
          </p:nvPr>
        </p:nvSpPr>
        <p:spPr>
          <a:xfrm>
            <a:off x="450112" y="2729809"/>
            <a:ext cx="5136301" cy="2734138"/>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pic>
        <p:nvPicPr>
          <p:cNvPr id="13" name="Picture 12" descr="Background pattern&#10;&#10;Description automatically generated with low confidence">
            <a:extLst>
              <a:ext uri="{FF2B5EF4-FFF2-40B4-BE49-F238E27FC236}">
                <a16:creationId xmlns:a16="http://schemas.microsoft.com/office/drawing/2014/main" id="{841722E6-AC1C-D54C-3C3E-AD49C015FF3E}"/>
              </a:ext>
            </a:extLst>
          </p:cNvPr>
          <p:cNvPicPr>
            <a:picLocks noChangeAspect="1"/>
          </p:cNvPicPr>
          <p:nvPr userDrawn="1"/>
        </p:nvPicPr>
        <p:blipFill>
          <a:blip r:embed="rId2"/>
          <a:stretch>
            <a:fillRect/>
          </a:stretch>
        </p:blipFill>
        <p:spPr>
          <a:xfrm>
            <a:off x="7429500" y="0"/>
            <a:ext cx="4762500" cy="6858000"/>
          </a:xfrm>
          <a:prstGeom prst="rect">
            <a:avLst/>
          </a:prstGeom>
        </p:spPr>
      </p:pic>
      <p:cxnSp>
        <p:nvCxnSpPr>
          <p:cNvPr id="15" name="Straight Connector 14">
            <a:extLst>
              <a:ext uri="{FF2B5EF4-FFF2-40B4-BE49-F238E27FC236}">
                <a16:creationId xmlns:a16="http://schemas.microsoft.com/office/drawing/2014/main" id="{4AD609DA-4488-5BDC-6C7D-B86421DEE4E6}"/>
              </a:ext>
            </a:extLst>
          </p:cNvPr>
          <p:cNvCxnSpPr/>
          <p:nvPr/>
        </p:nvCxnSpPr>
        <p:spPr>
          <a:xfrm>
            <a:off x="8543926" y="6166301"/>
            <a:ext cx="6858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3519FA46-5E5D-E500-3B83-C06D6FEF918A}"/>
              </a:ext>
            </a:extLst>
          </p:cNvPr>
          <p:cNvPicPr>
            <a:picLocks noChangeAspect="1"/>
          </p:cNvPicPr>
          <p:nvPr userDrawn="1"/>
        </p:nvPicPr>
        <p:blipFill>
          <a:blip r:embed="rId3"/>
          <a:stretch>
            <a:fillRect/>
          </a:stretch>
        </p:blipFill>
        <p:spPr>
          <a:xfrm>
            <a:off x="450112" y="6250179"/>
            <a:ext cx="1449709" cy="414202"/>
          </a:xfrm>
          <a:prstGeom prst="rect">
            <a:avLst/>
          </a:prstGeom>
        </p:spPr>
      </p:pic>
      <p:cxnSp>
        <p:nvCxnSpPr>
          <p:cNvPr id="4" name="Straight Connector 3">
            <a:extLst>
              <a:ext uri="{FF2B5EF4-FFF2-40B4-BE49-F238E27FC236}">
                <a16:creationId xmlns:a16="http://schemas.microsoft.com/office/drawing/2014/main" id="{378678C7-61D8-7CAD-14E9-6FB85E27FA3F}"/>
              </a:ext>
            </a:extLst>
          </p:cNvPr>
          <p:cNvCxnSpPr/>
          <p:nvPr userDrawn="1"/>
        </p:nvCxnSpPr>
        <p:spPr>
          <a:xfrm>
            <a:off x="8543926" y="6166301"/>
            <a:ext cx="6858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314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1">
    <p:bg>
      <p:bgPr>
        <a:solidFill>
          <a:schemeClr val="accent5"/>
        </a:solidFill>
        <a:effectLst/>
      </p:bgPr>
    </p:bg>
    <p:spTree>
      <p:nvGrpSpPr>
        <p:cNvPr id="1" name=""/>
        <p:cNvGrpSpPr/>
        <p:nvPr/>
      </p:nvGrpSpPr>
      <p:grpSpPr>
        <a:xfrm>
          <a:off x="0" y="0"/>
          <a:ext cx="0" cy="0"/>
          <a:chOff x="0" y="0"/>
          <a:chExt cx="0" cy="0"/>
        </a:xfrm>
      </p:grpSpPr>
      <p:pic>
        <p:nvPicPr>
          <p:cNvPr id="5" name="Picture 4" descr="A person wearing a graduation cap&#10;&#10;Description automatically generated with medium confidence">
            <a:extLst>
              <a:ext uri="{FF2B5EF4-FFF2-40B4-BE49-F238E27FC236}">
                <a16:creationId xmlns:a16="http://schemas.microsoft.com/office/drawing/2014/main" id="{DD8313A1-6474-A80A-CDE3-E2560E5E49C2}"/>
              </a:ext>
            </a:extLst>
          </p:cNvPr>
          <p:cNvPicPr>
            <a:picLocks noChangeAspect="1"/>
          </p:cNvPicPr>
          <p:nvPr userDrawn="1"/>
        </p:nvPicPr>
        <p:blipFill rotWithShape="1">
          <a:blip r:embed="rId2">
            <a:alphaModFix amt="17000"/>
          </a:blip>
          <a:srcRect t="22639" r="13622" b="4480"/>
          <a:stretch/>
        </p:blipFill>
        <p:spPr>
          <a:xfrm>
            <a:off x="0" y="0"/>
            <a:ext cx="12192000" cy="6858000"/>
          </a:xfrm>
          <a:prstGeom prst="rect">
            <a:avLst/>
          </a:prstGeom>
        </p:spPr>
      </p:pic>
      <p:sp>
        <p:nvSpPr>
          <p:cNvPr id="2" name="Title 1">
            <a:extLst>
              <a:ext uri="{FF2B5EF4-FFF2-40B4-BE49-F238E27FC236}">
                <a16:creationId xmlns:a16="http://schemas.microsoft.com/office/drawing/2014/main" id="{97A5E40D-E71D-978F-F03A-95CBC768ECF0}"/>
              </a:ext>
            </a:extLst>
          </p:cNvPr>
          <p:cNvSpPr>
            <a:spLocks noGrp="1"/>
          </p:cNvSpPr>
          <p:nvPr>
            <p:ph type="title"/>
          </p:nvPr>
        </p:nvSpPr>
        <p:spPr>
          <a:xfrm>
            <a:off x="534650" y="1931947"/>
            <a:ext cx="10687531" cy="2084607"/>
          </a:xfrm>
        </p:spPr>
        <p:txBody>
          <a:bodyPr>
            <a:noAutofit/>
          </a:bodyPr>
          <a:lstStyle>
            <a:lvl1pPr algn="l">
              <a:lnSpc>
                <a:spcPts val="7500"/>
              </a:lnSpc>
              <a:defRPr sz="8000" b="0" i="0">
                <a:solidFill>
                  <a:schemeClr val="bg1"/>
                </a:solidFill>
                <a:latin typeface="+mj-lt"/>
              </a:defRPr>
            </a:lvl1p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CF1F493D-353C-F5BE-2B87-9F82340EA8EA}"/>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pic>
        <p:nvPicPr>
          <p:cNvPr id="4" name="Picture 3">
            <a:extLst>
              <a:ext uri="{FF2B5EF4-FFF2-40B4-BE49-F238E27FC236}">
                <a16:creationId xmlns:a16="http://schemas.microsoft.com/office/drawing/2014/main" id="{E2AACEB2-8E7D-836A-D6E1-FA5BA64264BD}"/>
              </a:ext>
            </a:extLst>
          </p:cNvPr>
          <p:cNvPicPr>
            <a:picLocks noChangeAspect="1"/>
          </p:cNvPicPr>
          <p:nvPr userDrawn="1"/>
        </p:nvPicPr>
        <p:blipFill rotWithShape="1">
          <a:blip r:embed="rId3"/>
          <a:srcRect l="18292" t="29974" r="17780" b="30261"/>
          <a:stretch/>
        </p:blipFill>
        <p:spPr>
          <a:xfrm>
            <a:off x="564147" y="3589723"/>
            <a:ext cx="8166897" cy="1356852"/>
          </a:xfrm>
          <a:prstGeom prst="rect">
            <a:avLst/>
          </a:prstGeom>
        </p:spPr>
      </p:pic>
      <p:sp>
        <p:nvSpPr>
          <p:cNvPr id="9" name="Text Placeholder 7">
            <a:extLst>
              <a:ext uri="{FF2B5EF4-FFF2-40B4-BE49-F238E27FC236}">
                <a16:creationId xmlns:a16="http://schemas.microsoft.com/office/drawing/2014/main" id="{EF7DA60E-C30B-48D7-5B31-1C54A35C0190}"/>
              </a:ext>
            </a:extLst>
          </p:cNvPr>
          <p:cNvSpPr>
            <a:spLocks noGrp="1"/>
          </p:cNvSpPr>
          <p:nvPr>
            <p:ph type="body" sz="quarter" idx="10"/>
          </p:nvPr>
        </p:nvSpPr>
        <p:spPr>
          <a:xfrm>
            <a:off x="534651" y="1524000"/>
            <a:ext cx="1514866" cy="405156"/>
          </a:xfrm>
          <a:solidFill>
            <a:schemeClr val="accent2"/>
          </a:solidFill>
        </p:spPr>
        <p:txBody>
          <a:bodyPr lIns="228600" tIns="0" rIns="228600" bIns="0" anchor="ctr" anchorCtr="0">
            <a:noAutofit/>
          </a:bodyPr>
          <a:lstStyle>
            <a:lvl1pPr marL="0" indent="0" algn="ctr">
              <a:lnSpc>
                <a:spcPct val="125000"/>
              </a:lnSpc>
              <a:buFontTx/>
              <a:buNone/>
              <a:defRPr sz="1300" b="0">
                <a:latin typeface="Arial" panose="020B0604020202020204" pitchFamily="34" charset="0"/>
                <a:cs typeface="Arial" panose="020B0604020202020204" pitchFamily="34" charset="0"/>
              </a:defRPr>
            </a:lvl1pPr>
            <a:lvl2pPr marL="137160" indent="-137160">
              <a:lnSpc>
                <a:spcPct val="120000"/>
              </a:lnSpc>
              <a:defRPr sz="1100">
                <a:latin typeface="Helvetica" pitchFamily="2" charset="0"/>
              </a:defRPr>
            </a:lvl2pPr>
          </a:lstStyle>
          <a:p>
            <a:pPr lvl="0"/>
            <a:r>
              <a:rPr lang="en-US" dirty="0"/>
              <a:t>Click to edit Master text styles</a:t>
            </a:r>
          </a:p>
        </p:txBody>
      </p:sp>
    </p:spTree>
    <p:extLst>
      <p:ext uri="{BB962C8B-B14F-4D97-AF65-F5344CB8AC3E}">
        <p14:creationId xmlns:p14="http://schemas.microsoft.com/office/powerpoint/2010/main" val="3945402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E747E-0246-79F0-9282-831406A19C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9288E-E1B1-5FC2-E8AC-08E03B126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1A193-DB71-EBAB-5F68-5019534CCC45}"/>
              </a:ext>
            </a:extLst>
          </p:cNvPr>
          <p:cNvSpPr>
            <a:spLocks noGrp="1"/>
          </p:cNvSpPr>
          <p:nvPr>
            <p:ph type="dt" sz="half" idx="10"/>
          </p:nvPr>
        </p:nvSpPr>
        <p:spPr/>
        <p:txBody>
          <a:bodyPr/>
          <a:lstStyle/>
          <a:p>
            <a:fld id="{216116A4-0136-44DE-8ED5-293633CB9703}" type="datetimeFigureOut">
              <a:rPr lang="en-US" smtClean="0"/>
              <a:t>9/21/2023</a:t>
            </a:fld>
            <a:endParaRPr lang="en-US"/>
          </a:p>
        </p:txBody>
      </p:sp>
      <p:sp>
        <p:nvSpPr>
          <p:cNvPr id="5" name="Footer Placeholder 4">
            <a:extLst>
              <a:ext uri="{FF2B5EF4-FFF2-40B4-BE49-F238E27FC236}">
                <a16:creationId xmlns:a16="http://schemas.microsoft.com/office/drawing/2014/main" id="{D444EB27-E3EB-0E40-2364-0A0FD22A0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0E0A7-8E88-A377-82E5-9A9651CC3E29}"/>
              </a:ext>
            </a:extLst>
          </p:cNvPr>
          <p:cNvSpPr>
            <a:spLocks noGrp="1"/>
          </p:cNvSpPr>
          <p:nvPr>
            <p:ph type="sldNum" sz="quarter" idx="12"/>
          </p:nvPr>
        </p:nvSpPr>
        <p:spPr/>
        <p:txBody>
          <a:bodyPr/>
          <a:lstStyle/>
          <a:p>
            <a:fld id="{FFFDFC15-0115-4034-B109-234F939BB6A3}" type="slidenum">
              <a:rPr lang="en-US" smtClean="0"/>
              <a:t>‹#›</a:t>
            </a:fld>
            <a:endParaRPr lang="en-US"/>
          </a:p>
        </p:txBody>
      </p:sp>
    </p:spTree>
    <p:extLst>
      <p:ext uri="{BB962C8B-B14F-4D97-AF65-F5344CB8AC3E}">
        <p14:creationId xmlns:p14="http://schemas.microsoft.com/office/powerpoint/2010/main" val="1427730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2">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8313A1-6474-A80A-CDE3-E2560E5E49C2}"/>
              </a:ext>
            </a:extLst>
          </p:cNvPr>
          <p:cNvPicPr>
            <a:picLocks noChangeAspect="1"/>
          </p:cNvPicPr>
          <p:nvPr userDrawn="1"/>
        </p:nvPicPr>
        <p:blipFill rotWithShape="1">
          <a:blip r:embed="rId2">
            <a:alphaModFix amt="17000"/>
          </a:blip>
          <a:srcRect t="31141" r="25306" b="5835"/>
          <a:stretch/>
        </p:blipFill>
        <p:spPr>
          <a:xfrm>
            <a:off x="0" y="0"/>
            <a:ext cx="12192000" cy="6858000"/>
          </a:xfrm>
          <a:prstGeom prst="rect">
            <a:avLst/>
          </a:prstGeom>
        </p:spPr>
      </p:pic>
      <p:sp>
        <p:nvSpPr>
          <p:cNvPr id="2" name="Title 1">
            <a:extLst>
              <a:ext uri="{FF2B5EF4-FFF2-40B4-BE49-F238E27FC236}">
                <a16:creationId xmlns:a16="http://schemas.microsoft.com/office/drawing/2014/main" id="{97A5E40D-E71D-978F-F03A-95CBC768ECF0}"/>
              </a:ext>
            </a:extLst>
          </p:cNvPr>
          <p:cNvSpPr>
            <a:spLocks noGrp="1"/>
          </p:cNvSpPr>
          <p:nvPr>
            <p:ph type="title"/>
          </p:nvPr>
        </p:nvSpPr>
        <p:spPr>
          <a:xfrm>
            <a:off x="534650" y="1931947"/>
            <a:ext cx="10687531" cy="2084607"/>
          </a:xfrm>
        </p:spPr>
        <p:txBody>
          <a:bodyPr>
            <a:noAutofit/>
          </a:bodyPr>
          <a:lstStyle>
            <a:lvl1pPr algn="l">
              <a:lnSpc>
                <a:spcPts val="7500"/>
              </a:lnSpc>
              <a:defRPr sz="8000" b="0" i="0">
                <a:solidFill>
                  <a:schemeClr val="bg1"/>
                </a:solidFill>
                <a:latin typeface="+mj-lt"/>
              </a:defRPr>
            </a:lvl1p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CF1F493D-353C-F5BE-2B87-9F82340EA8EA}"/>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pic>
        <p:nvPicPr>
          <p:cNvPr id="4" name="Picture 3">
            <a:extLst>
              <a:ext uri="{FF2B5EF4-FFF2-40B4-BE49-F238E27FC236}">
                <a16:creationId xmlns:a16="http://schemas.microsoft.com/office/drawing/2014/main" id="{E2AACEB2-8E7D-836A-D6E1-FA5BA64264BD}"/>
              </a:ext>
            </a:extLst>
          </p:cNvPr>
          <p:cNvPicPr>
            <a:picLocks noChangeAspect="1"/>
          </p:cNvPicPr>
          <p:nvPr userDrawn="1"/>
        </p:nvPicPr>
        <p:blipFill rotWithShape="1">
          <a:blip r:embed="rId3"/>
          <a:srcRect l="18292" t="29974" r="17780" b="30261"/>
          <a:stretch/>
        </p:blipFill>
        <p:spPr>
          <a:xfrm>
            <a:off x="564147" y="3589723"/>
            <a:ext cx="8166897" cy="1356852"/>
          </a:xfrm>
          <a:prstGeom prst="rect">
            <a:avLst/>
          </a:prstGeom>
        </p:spPr>
      </p:pic>
      <p:sp>
        <p:nvSpPr>
          <p:cNvPr id="9" name="Text Placeholder 7">
            <a:extLst>
              <a:ext uri="{FF2B5EF4-FFF2-40B4-BE49-F238E27FC236}">
                <a16:creationId xmlns:a16="http://schemas.microsoft.com/office/drawing/2014/main" id="{EF7DA60E-C30B-48D7-5B31-1C54A35C0190}"/>
              </a:ext>
            </a:extLst>
          </p:cNvPr>
          <p:cNvSpPr>
            <a:spLocks noGrp="1"/>
          </p:cNvSpPr>
          <p:nvPr>
            <p:ph type="body" sz="quarter" idx="10"/>
          </p:nvPr>
        </p:nvSpPr>
        <p:spPr>
          <a:xfrm>
            <a:off x="534651" y="1524000"/>
            <a:ext cx="1514866" cy="405156"/>
          </a:xfrm>
          <a:solidFill>
            <a:schemeClr val="accent2"/>
          </a:solidFill>
        </p:spPr>
        <p:txBody>
          <a:bodyPr lIns="228600" tIns="0" rIns="228600" bIns="0" anchor="ctr" anchorCtr="0">
            <a:noAutofit/>
          </a:bodyPr>
          <a:lstStyle>
            <a:lvl1pPr marL="0" indent="0" algn="ctr">
              <a:lnSpc>
                <a:spcPct val="125000"/>
              </a:lnSpc>
              <a:buFontTx/>
              <a:buNone/>
              <a:defRPr sz="1300" b="0">
                <a:latin typeface="Arial" panose="020B0604020202020204" pitchFamily="34" charset="0"/>
                <a:cs typeface="Arial" panose="020B0604020202020204" pitchFamily="34" charset="0"/>
              </a:defRPr>
            </a:lvl1pPr>
            <a:lvl2pPr marL="137160" indent="-137160">
              <a:lnSpc>
                <a:spcPct val="120000"/>
              </a:lnSpc>
              <a:defRPr sz="1100">
                <a:latin typeface="Helvetica" pitchFamily="2" charset="0"/>
              </a:defRPr>
            </a:lvl2pPr>
          </a:lstStyle>
          <a:p>
            <a:pPr lvl="0"/>
            <a:r>
              <a:rPr lang="en-US" dirty="0"/>
              <a:t>Click to edit Master text styles</a:t>
            </a:r>
          </a:p>
        </p:txBody>
      </p:sp>
    </p:spTree>
    <p:extLst>
      <p:ext uri="{BB962C8B-B14F-4D97-AF65-F5344CB8AC3E}">
        <p14:creationId xmlns:p14="http://schemas.microsoft.com/office/powerpoint/2010/main" val="2836486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3">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8313A1-6474-A80A-CDE3-E2560E5E49C2}"/>
              </a:ext>
            </a:extLst>
          </p:cNvPr>
          <p:cNvPicPr>
            <a:picLocks noChangeAspect="1"/>
          </p:cNvPicPr>
          <p:nvPr userDrawn="1"/>
        </p:nvPicPr>
        <p:blipFill>
          <a:blip r:embed="rId2">
            <a:alphaModFix amt="17000"/>
          </a:blip>
          <a:srcRect t="7882" b="7882"/>
          <a:stretch/>
        </p:blipFill>
        <p:spPr>
          <a:xfrm>
            <a:off x="0" y="0"/>
            <a:ext cx="12192000" cy="6858000"/>
          </a:xfrm>
          <a:prstGeom prst="rect">
            <a:avLst/>
          </a:prstGeom>
        </p:spPr>
      </p:pic>
      <p:sp>
        <p:nvSpPr>
          <p:cNvPr id="2" name="Title 1">
            <a:extLst>
              <a:ext uri="{FF2B5EF4-FFF2-40B4-BE49-F238E27FC236}">
                <a16:creationId xmlns:a16="http://schemas.microsoft.com/office/drawing/2014/main" id="{97A5E40D-E71D-978F-F03A-95CBC768ECF0}"/>
              </a:ext>
            </a:extLst>
          </p:cNvPr>
          <p:cNvSpPr>
            <a:spLocks noGrp="1"/>
          </p:cNvSpPr>
          <p:nvPr>
            <p:ph type="title"/>
          </p:nvPr>
        </p:nvSpPr>
        <p:spPr>
          <a:xfrm>
            <a:off x="534650" y="1931947"/>
            <a:ext cx="10687531" cy="2084607"/>
          </a:xfrm>
        </p:spPr>
        <p:txBody>
          <a:bodyPr>
            <a:noAutofit/>
          </a:bodyPr>
          <a:lstStyle>
            <a:lvl1pPr algn="l">
              <a:lnSpc>
                <a:spcPts val="7500"/>
              </a:lnSpc>
              <a:defRPr sz="8000" b="0" i="0">
                <a:solidFill>
                  <a:schemeClr val="bg1"/>
                </a:solidFill>
                <a:latin typeface="+mj-lt"/>
              </a:defRPr>
            </a:lvl1p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CF1F493D-353C-F5BE-2B87-9F82340EA8EA}"/>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pic>
        <p:nvPicPr>
          <p:cNvPr id="4" name="Picture 3">
            <a:extLst>
              <a:ext uri="{FF2B5EF4-FFF2-40B4-BE49-F238E27FC236}">
                <a16:creationId xmlns:a16="http://schemas.microsoft.com/office/drawing/2014/main" id="{E2AACEB2-8E7D-836A-D6E1-FA5BA64264BD}"/>
              </a:ext>
            </a:extLst>
          </p:cNvPr>
          <p:cNvPicPr>
            <a:picLocks noChangeAspect="1"/>
          </p:cNvPicPr>
          <p:nvPr userDrawn="1"/>
        </p:nvPicPr>
        <p:blipFill rotWithShape="1">
          <a:blip r:embed="rId3"/>
          <a:srcRect l="18292" t="29974" r="17780" b="30261"/>
          <a:stretch/>
        </p:blipFill>
        <p:spPr>
          <a:xfrm>
            <a:off x="564147" y="3589723"/>
            <a:ext cx="8166897" cy="1356852"/>
          </a:xfrm>
          <a:prstGeom prst="rect">
            <a:avLst/>
          </a:prstGeom>
        </p:spPr>
      </p:pic>
      <p:sp>
        <p:nvSpPr>
          <p:cNvPr id="9" name="Text Placeholder 7">
            <a:extLst>
              <a:ext uri="{FF2B5EF4-FFF2-40B4-BE49-F238E27FC236}">
                <a16:creationId xmlns:a16="http://schemas.microsoft.com/office/drawing/2014/main" id="{EF7DA60E-C30B-48D7-5B31-1C54A35C0190}"/>
              </a:ext>
            </a:extLst>
          </p:cNvPr>
          <p:cNvSpPr>
            <a:spLocks noGrp="1"/>
          </p:cNvSpPr>
          <p:nvPr>
            <p:ph type="body" sz="quarter" idx="10"/>
          </p:nvPr>
        </p:nvSpPr>
        <p:spPr>
          <a:xfrm>
            <a:off x="534651" y="1524000"/>
            <a:ext cx="1514866" cy="405156"/>
          </a:xfrm>
          <a:solidFill>
            <a:schemeClr val="accent2"/>
          </a:solidFill>
        </p:spPr>
        <p:txBody>
          <a:bodyPr lIns="228600" tIns="0" rIns="228600" bIns="0" anchor="ctr" anchorCtr="0">
            <a:noAutofit/>
          </a:bodyPr>
          <a:lstStyle>
            <a:lvl1pPr marL="0" indent="0" algn="ctr">
              <a:lnSpc>
                <a:spcPct val="125000"/>
              </a:lnSpc>
              <a:buFontTx/>
              <a:buNone/>
              <a:defRPr sz="1300" b="0">
                <a:latin typeface="Arial" panose="020B0604020202020204" pitchFamily="34" charset="0"/>
                <a:cs typeface="Arial" panose="020B0604020202020204" pitchFamily="34" charset="0"/>
              </a:defRPr>
            </a:lvl1pPr>
            <a:lvl2pPr marL="137160" indent="-137160">
              <a:lnSpc>
                <a:spcPct val="120000"/>
              </a:lnSpc>
              <a:defRPr sz="1100">
                <a:latin typeface="Helvetica" pitchFamily="2" charset="0"/>
              </a:defRPr>
            </a:lvl2pPr>
          </a:lstStyle>
          <a:p>
            <a:pPr lvl="0"/>
            <a:r>
              <a:rPr lang="en-US" dirty="0"/>
              <a:t>Click to edit Master text styles</a:t>
            </a:r>
          </a:p>
        </p:txBody>
      </p:sp>
    </p:spTree>
    <p:extLst>
      <p:ext uri="{BB962C8B-B14F-4D97-AF65-F5344CB8AC3E}">
        <p14:creationId xmlns:p14="http://schemas.microsoft.com/office/powerpoint/2010/main" val="42038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4">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E40D-E71D-978F-F03A-95CBC768ECF0}"/>
              </a:ext>
            </a:extLst>
          </p:cNvPr>
          <p:cNvSpPr>
            <a:spLocks noGrp="1"/>
          </p:cNvSpPr>
          <p:nvPr>
            <p:ph type="title"/>
          </p:nvPr>
        </p:nvSpPr>
        <p:spPr>
          <a:xfrm>
            <a:off x="534650" y="1931947"/>
            <a:ext cx="10687531" cy="2084607"/>
          </a:xfrm>
        </p:spPr>
        <p:txBody>
          <a:bodyPr>
            <a:noAutofit/>
          </a:bodyPr>
          <a:lstStyle>
            <a:lvl1pPr algn="l">
              <a:lnSpc>
                <a:spcPts val="7500"/>
              </a:lnSpc>
              <a:defRPr sz="8000" b="0" i="0">
                <a:solidFill>
                  <a:schemeClr val="bg1"/>
                </a:solidFill>
                <a:latin typeface="+mj-lt"/>
              </a:defRPr>
            </a:lvl1p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CF1F493D-353C-F5BE-2B87-9F82340EA8EA}"/>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pic>
        <p:nvPicPr>
          <p:cNvPr id="4" name="Picture 3">
            <a:extLst>
              <a:ext uri="{FF2B5EF4-FFF2-40B4-BE49-F238E27FC236}">
                <a16:creationId xmlns:a16="http://schemas.microsoft.com/office/drawing/2014/main" id="{E2AACEB2-8E7D-836A-D6E1-FA5BA64264BD}"/>
              </a:ext>
            </a:extLst>
          </p:cNvPr>
          <p:cNvPicPr>
            <a:picLocks noChangeAspect="1"/>
          </p:cNvPicPr>
          <p:nvPr userDrawn="1"/>
        </p:nvPicPr>
        <p:blipFill rotWithShape="1">
          <a:blip r:embed="rId2"/>
          <a:srcRect l="18292" t="29974" r="17780" b="30261"/>
          <a:stretch/>
        </p:blipFill>
        <p:spPr>
          <a:xfrm>
            <a:off x="564147" y="3589723"/>
            <a:ext cx="8166897" cy="1356852"/>
          </a:xfrm>
          <a:prstGeom prst="rect">
            <a:avLst/>
          </a:prstGeom>
        </p:spPr>
      </p:pic>
      <p:sp>
        <p:nvSpPr>
          <p:cNvPr id="9" name="Text Placeholder 7">
            <a:extLst>
              <a:ext uri="{FF2B5EF4-FFF2-40B4-BE49-F238E27FC236}">
                <a16:creationId xmlns:a16="http://schemas.microsoft.com/office/drawing/2014/main" id="{EF7DA60E-C30B-48D7-5B31-1C54A35C0190}"/>
              </a:ext>
            </a:extLst>
          </p:cNvPr>
          <p:cNvSpPr>
            <a:spLocks noGrp="1"/>
          </p:cNvSpPr>
          <p:nvPr>
            <p:ph type="body" sz="quarter" idx="10"/>
          </p:nvPr>
        </p:nvSpPr>
        <p:spPr>
          <a:xfrm>
            <a:off x="534651" y="1524000"/>
            <a:ext cx="1514866" cy="405156"/>
          </a:xfrm>
          <a:solidFill>
            <a:schemeClr val="accent2"/>
          </a:solidFill>
        </p:spPr>
        <p:txBody>
          <a:bodyPr lIns="228600" tIns="0" rIns="228600" bIns="0" anchor="ctr" anchorCtr="0">
            <a:noAutofit/>
          </a:bodyPr>
          <a:lstStyle>
            <a:lvl1pPr marL="0" indent="0" algn="ctr">
              <a:lnSpc>
                <a:spcPct val="125000"/>
              </a:lnSpc>
              <a:buFontTx/>
              <a:buNone/>
              <a:defRPr sz="1300" b="0">
                <a:latin typeface="Arial" panose="020B0604020202020204" pitchFamily="34" charset="0"/>
                <a:cs typeface="Arial" panose="020B0604020202020204" pitchFamily="34" charset="0"/>
              </a:defRPr>
            </a:lvl1pPr>
            <a:lvl2pPr marL="137160" indent="-137160">
              <a:lnSpc>
                <a:spcPct val="120000"/>
              </a:lnSpc>
              <a:defRPr sz="1100">
                <a:latin typeface="Helvetica" pitchFamily="2" charset="0"/>
              </a:defRPr>
            </a:lvl2pPr>
          </a:lstStyle>
          <a:p>
            <a:pPr lvl="0"/>
            <a:r>
              <a:rPr lang="en-US" dirty="0"/>
              <a:t>Click to edit Master text styles</a:t>
            </a:r>
          </a:p>
        </p:txBody>
      </p:sp>
    </p:spTree>
    <p:extLst>
      <p:ext uri="{BB962C8B-B14F-4D97-AF65-F5344CB8AC3E}">
        <p14:creationId xmlns:p14="http://schemas.microsoft.com/office/powerpoint/2010/main" val="3404409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bg>
      <p:bgPr>
        <a:solidFill>
          <a:schemeClr val="accent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24BA4E-E1AF-3D98-FFB8-00E9C18F0910}"/>
              </a:ext>
            </a:extLst>
          </p:cNvPr>
          <p:cNvPicPr>
            <a:picLocks noChangeAspect="1"/>
          </p:cNvPicPr>
          <p:nvPr/>
        </p:nvPicPr>
        <p:blipFill>
          <a:blip r:embed="rId2"/>
          <a:stretch>
            <a:fillRect/>
          </a:stretch>
        </p:blipFill>
        <p:spPr>
          <a:xfrm>
            <a:off x="450112" y="6250179"/>
            <a:ext cx="1449709" cy="414202"/>
          </a:xfrm>
          <a:prstGeom prst="rect">
            <a:avLst/>
          </a:prstGeom>
        </p:spPr>
      </p:pic>
      <p:sp>
        <p:nvSpPr>
          <p:cNvPr id="2" name="Footer Placeholder 4">
            <a:extLst>
              <a:ext uri="{FF2B5EF4-FFF2-40B4-BE49-F238E27FC236}">
                <a16:creationId xmlns:a16="http://schemas.microsoft.com/office/drawing/2014/main" id="{EE600F76-09A5-93EB-DC06-11A1CD7A93EF}"/>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spTree>
    <p:extLst>
      <p:ext uri="{BB962C8B-B14F-4D97-AF65-F5344CB8AC3E}">
        <p14:creationId xmlns:p14="http://schemas.microsoft.com/office/powerpoint/2010/main" val="1436737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1">
    <p:bg>
      <p:bgPr>
        <a:solidFill>
          <a:schemeClr val="accent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24BA4E-E1AF-3D98-FFB8-00E9C18F0910}"/>
              </a:ext>
            </a:extLst>
          </p:cNvPr>
          <p:cNvPicPr>
            <a:picLocks noChangeAspect="1"/>
          </p:cNvPicPr>
          <p:nvPr/>
        </p:nvPicPr>
        <p:blipFill>
          <a:blip r:embed="rId2"/>
          <a:stretch>
            <a:fillRect/>
          </a:stretch>
        </p:blipFill>
        <p:spPr>
          <a:xfrm>
            <a:off x="450112" y="6250179"/>
            <a:ext cx="1449709" cy="414202"/>
          </a:xfrm>
          <a:prstGeom prst="rect">
            <a:avLst/>
          </a:prstGeom>
        </p:spPr>
      </p:pic>
      <p:sp>
        <p:nvSpPr>
          <p:cNvPr id="2" name="Footer Placeholder 4">
            <a:extLst>
              <a:ext uri="{FF2B5EF4-FFF2-40B4-BE49-F238E27FC236}">
                <a16:creationId xmlns:a16="http://schemas.microsoft.com/office/drawing/2014/main" id="{EE600F76-09A5-93EB-DC06-11A1CD7A93EF}"/>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sp>
        <p:nvSpPr>
          <p:cNvPr id="3" name="Title 1">
            <a:extLst>
              <a:ext uri="{FF2B5EF4-FFF2-40B4-BE49-F238E27FC236}">
                <a16:creationId xmlns:a16="http://schemas.microsoft.com/office/drawing/2014/main" id="{78CE99BC-3EAC-C6C1-0473-30910733A79C}"/>
              </a:ext>
            </a:extLst>
          </p:cNvPr>
          <p:cNvSpPr>
            <a:spLocks noGrp="1"/>
          </p:cNvSpPr>
          <p:nvPr>
            <p:ph type="title"/>
          </p:nvPr>
        </p:nvSpPr>
        <p:spPr>
          <a:xfrm>
            <a:off x="450111" y="1193109"/>
            <a:ext cx="7888345"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Text Placeholder 8">
            <a:extLst>
              <a:ext uri="{FF2B5EF4-FFF2-40B4-BE49-F238E27FC236}">
                <a16:creationId xmlns:a16="http://schemas.microsoft.com/office/drawing/2014/main" id="{8CCD4144-EFF9-3434-FCC9-135998E736A6}"/>
              </a:ext>
            </a:extLst>
          </p:cNvPr>
          <p:cNvSpPr>
            <a:spLocks noGrp="1"/>
          </p:cNvSpPr>
          <p:nvPr>
            <p:ph type="body" sz="quarter" idx="11"/>
          </p:nvPr>
        </p:nvSpPr>
        <p:spPr>
          <a:xfrm>
            <a:off x="450112" y="2294380"/>
            <a:ext cx="8106059" cy="1442391"/>
          </a:xfrm>
        </p:spPr>
        <p:txBody>
          <a:bodyPr lIns="0">
            <a:normAutofit/>
          </a:bodyPr>
          <a:lstStyle>
            <a:lvl1pPr marL="0" indent="0">
              <a:lnSpc>
                <a:spcPct val="140000"/>
              </a:lnSpc>
              <a:buFontTx/>
              <a:buNone/>
              <a:defRPr sz="16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dirty="0"/>
              <a:t>Click to edit Master text styles</a:t>
            </a:r>
          </a:p>
        </p:txBody>
      </p:sp>
      <p:sp>
        <p:nvSpPr>
          <p:cNvPr id="6" name="Content Placeholder 2">
            <a:extLst>
              <a:ext uri="{FF2B5EF4-FFF2-40B4-BE49-F238E27FC236}">
                <a16:creationId xmlns:a16="http://schemas.microsoft.com/office/drawing/2014/main" id="{C91AE08A-0048-7D70-D03B-26A3216DFC89}"/>
              </a:ext>
            </a:extLst>
          </p:cNvPr>
          <p:cNvSpPr>
            <a:spLocks noGrp="1"/>
          </p:cNvSpPr>
          <p:nvPr>
            <p:ph idx="1"/>
          </p:nvPr>
        </p:nvSpPr>
        <p:spPr>
          <a:xfrm>
            <a:off x="450112" y="3931323"/>
            <a:ext cx="3087745" cy="1442391"/>
          </a:xfrm>
        </p:spPr>
        <p:txBody>
          <a:bodyPr wrap="square" lIns="0" tIns="0" rIns="0" bIns="0">
            <a:noAutofit/>
          </a:bodyPr>
          <a:lstStyle>
            <a:lvl1pPr marL="171450" indent="-171450">
              <a:lnSpc>
                <a:spcPct val="140000"/>
              </a:lnSpc>
              <a:buClr>
                <a:schemeClr val="accent3"/>
              </a:buClr>
              <a:buFont typeface="Arial" panose="020B0604020202020204" pitchFamily="34" charset="0"/>
              <a:buChar char="•"/>
              <a:defRPr sz="1200">
                <a:latin typeface="Arial" panose="020B0604020202020204" pitchFamily="34" charset="0"/>
                <a:cs typeface="Arial" panose="020B0604020202020204" pitchFamily="34" charset="0"/>
              </a:defRPr>
            </a:lvl1pPr>
            <a:lvl2pPr marL="457200" indent="0">
              <a:buFontTx/>
              <a:buNone/>
              <a:defRPr sz="1300">
                <a:latin typeface="Arial" panose="020B0604020202020204" pitchFamily="34" charset="0"/>
                <a:cs typeface="Arial" panose="020B0604020202020204" pitchFamily="34" charset="0"/>
              </a:defRPr>
            </a:lvl2pPr>
            <a:lvl3pPr marL="914400" indent="0">
              <a:buFontTx/>
              <a:buNone/>
              <a:defRPr sz="1300">
                <a:latin typeface="Arial" panose="020B0604020202020204" pitchFamily="34" charset="0"/>
                <a:cs typeface="Arial" panose="020B0604020202020204" pitchFamily="34" charset="0"/>
              </a:defRPr>
            </a:lvl3pPr>
            <a:lvl4pPr marL="1371600" indent="0">
              <a:buFontTx/>
              <a:buNone/>
              <a:defRPr sz="1300">
                <a:latin typeface="Arial" panose="020B0604020202020204" pitchFamily="34" charset="0"/>
                <a:cs typeface="Arial" panose="020B0604020202020204" pitchFamily="34" charset="0"/>
              </a:defRPr>
            </a:lvl4pPr>
            <a:lvl5pPr marL="1828800" indent="0">
              <a:buFontTx/>
              <a:buNone/>
              <a:defRPr sz="13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610C868A-94BB-22A5-4D7F-2ED99E14FCE2}"/>
              </a:ext>
            </a:extLst>
          </p:cNvPr>
          <p:cNvSpPr>
            <a:spLocks noGrp="1"/>
          </p:cNvSpPr>
          <p:nvPr>
            <p:ph idx="12"/>
          </p:nvPr>
        </p:nvSpPr>
        <p:spPr>
          <a:xfrm>
            <a:off x="4009741" y="3931323"/>
            <a:ext cx="3087745" cy="1442391"/>
          </a:xfrm>
        </p:spPr>
        <p:txBody>
          <a:bodyPr wrap="square" lIns="0" tIns="0" rIns="0" bIns="0">
            <a:noAutofit/>
          </a:bodyPr>
          <a:lstStyle>
            <a:lvl1pPr marL="171450" indent="-171450">
              <a:lnSpc>
                <a:spcPct val="140000"/>
              </a:lnSpc>
              <a:buClr>
                <a:schemeClr val="accent3"/>
              </a:buClr>
              <a:buFont typeface="Arial" panose="020B0604020202020204" pitchFamily="34" charset="0"/>
              <a:buChar char="•"/>
              <a:defRPr sz="1200">
                <a:latin typeface="Arial" panose="020B0604020202020204" pitchFamily="34" charset="0"/>
                <a:cs typeface="Arial" panose="020B0604020202020204" pitchFamily="34" charset="0"/>
              </a:defRPr>
            </a:lvl1pPr>
            <a:lvl2pPr marL="457200" indent="0">
              <a:buFontTx/>
              <a:buNone/>
              <a:defRPr sz="1300">
                <a:latin typeface="Arial" panose="020B0604020202020204" pitchFamily="34" charset="0"/>
                <a:cs typeface="Arial" panose="020B0604020202020204" pitchFamily="34" charset="0"/>
              </a:defRPr>
            </a:lvl2pPr>
            <a:lvl3pPr marL="914400" indent="0">
              <a:buFontTx/>
              <a:buNone/>
              <a:defRPr sz="1300">
                <a:latin typeface="Arial" panose="020B0604020202020204" pitchFamily="34" charset="0"/>
                <a:cs typeface="Arial" panose="020B0604020202020204" pitchFamily="34" charset="0"/>
              </a:defRPr>
            </a:lvl3pPr>
            <a:lvl4pPr marL="1371600" indent="0">
              <a:buFontTx/>
              <a:buNone/>
              <a:defRPr sz="1300">
                <a:latin typeface="Arial" panose="020B0604020202020204" pitchFamily="34" charset="0"/>
                <a:cs typeface="Arial" panose="020B0604020202020204" pitchFamily="34" charset="0"/>
              </a:defRPr>
            </a:lvl4pPr>
            <a:lvl5pPr marL="1828800" indent="0">
              <a:buFontTx/>
              <a:buNone/>
              <a:defRPr sz="13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2535EBDA-07AA-B6E6-54E1-4AFF8FABFC95}"/>
              </a:ext>
            </a:extLst>
          </p:cNvPr>
          <p:cNvSpPr>
            <a:spLocks noGrp="1"/>
          </p:cNvSpPr>
          <p:nvPr>
            <p:ph idx="13"/>
          </p:nvPr>
        </p:nvSpPr>
        <p:spPr>
          <a:xfrm>
            <a:off x="7656455" y="3931323"/>
            <a:ext cx="3087745" cy="1442391"/>
          </a:xfrm>
        </p:spPr>
        <p:txBody>
          <a:bodyPr wrap="square" lIns="0" tIns="0" rIns="0" bIns="0">
            <a:noAutofit/>
          </a:bodyPr>
          <a:lstStyle>
            <a:lvl1pPr marL="171450" indent="-171450">
              <a:lnSpc>
                <a:spcPct val="140000"/>
              </a:lnSpc>
              <a:buClr>
                <a:schemeClr val="accent3"/>
              </a:buClr>
              <a:buFont typeface="Arial" panose="020B0604020202020204" pitchFamily="34" charset="0"/>
              <a:buChar char="•"/>
              <a:defRPr sz="1200">
                <a:latin typeface="Arial" panose="020B0604020202020204" pitchFamily="34" charset="0"/>
                <a:cs typeface="Arial" panose="020B0604020202020204" pitchFamily="34" charset="0"/>
              </a:defRPr>
            </a:lvl1pPr>
            <a:lvl2pPr marL="457200" indent="0">
              <a:buFontTx/>
              <a:buNone/>
              <a:defRPr sz="1300">
                <a:latin typeface="Arial" panose="020B0604020202020204" pitchFamily="34" charset="0"/>
                <a:cs typeface="Arial" panose="020B0604020202020204" pitchFamily="34" charset="0"/>
              </a:defRPr>
            </a:lvl2pPr>
            <a:lvl3pPr marL="914400" indent="0">
              <a:buFontTx/>
              <a:buNone/>
              <a:defRPr sz="1300">
                <a:latin typeface="Arial" panose="020B0604020202020204" pitchFamily="34" charset="0"/>
                <a:cs typeface="Arial" panose="020B0604020202020204" pitchFamily="34" charset="0"/>
              </a:defRPr>
            </a:lvl3pPr>
            <a:lvl4pPr marL="1371600" indent="0">
              <a:buFontTx/>
              <a:buNone/>
              <a:defRPr sz="1300">
                <a:latin typeface="Arial" panose="020B0604020202020204" pitchFamily="34" charset="0"/>
                <a:cs typeface="Arial" panose="020B0604020202020204" pitchFamily="34" charset="0"/>
              </a:defRPr>
            </a:lvl4pPr>
            <a:lvl5pPr marL="1828800" indent="0">
              <a:buFontTx/>
              <a:buNone/>
              <a:defRPr sz="1300">
                <a:latin typeface="Arial" panose="020B0604020202020204" pitchFamily="34" charset="0"/>
                <a:cs typeface="Arial" panose="020B0604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EED034D7-2C82-CDA1-388F-4270C6368CBF}"/>
              </a:ext>
            </a:extLst>
          </p:cNvPr>
          <p:cNvCxnSpPr>
            <a:cxnSpLocks/>
          </p:cNvCxnSpPr>
          <p:nvPr userDrawn="1"/>
        </p:nvCxnSpPr>
        <p:spPr>
          <a:xfrm>
            <a:off x="450112" y="1938241"/>
            <a:ext cx="1090368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522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2">
    <p:bg>
      <p:bgPr>
        <a:solidFill>
          <a:schemeClr val="accent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24BA4E-E1AF-3D98-FFB8-00E9C18F0910}"/>
              </a:ext>
            </a:extLst>
          </p:cNvPr>
          <p:cNvPicPr>
            <a:picLocks noChangeAspect="1"/>
          </p:cNvPicPr>
          <p:nvPr/>
        </p:nvPicPr>
        <p:blipFill>
          <a:blip r:embed="rId2"/>
          <a:stretch>
            <a:fillRect/>
          </a:stretch>
        </p:blipFill>
        <p:spPr>
          <a:xfrm>
            <a:off x="450112" y="6250179"/>
            <a:ext cx="1449709" cy="414202"/>
          </a:xfrm>
          <a:prstGeom prst="rect">
            <a:avLst/>
          </a:prstGeom>
        </p:spPr>
      </p:pic>
      <p:sp>
        <p:nvSpPr>
          <p:cNvPr id="2" name="Footer Placeholder 4">
            <a:extLst>
              <a:ext uri="{FF2B5EF4-FFF2-40B4-BE49-F238E27FC236}">
                <a16:creationId xmlns:a16="http://schemas.microsoft.com/office/drawing/2014/main" id="{EE600F76-09A5-93EB-DC06-11A1CD7A93EF}"/>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sp>
        <p:nvSpPr>
          <p:cNvPr id="3" name="Title 1">
            <a:extLst>
              <a:ext uri="{FF2B5EF4-FFF2-40B4-BE49-F238E27FC236}">
                <a16:creationId xmlns:a16="http://schemas.microsoft.com/office/drawing/2014/main" id="{78CE99BC-3EAC-C6C1-0473-30910733A79C}"/>
              </a:ext>
            </a:extLst>
          </p:cNvPr>
          <p:cNvSpPr>
            <a:spLocks noGrp="1"/>
          </p:cNvSpPr>
          <p:nvPr>
            <p:ph type="title"/>
          </p:nvPr>
        </p:nvSpPr>
        <p:spPr>
          <a:xfrm>
            <a:off x="450112" y="1193108"/>
            <a:ext cx="5645888" cy="2235891"/>
          </a:xfrm>
        </p:spPr>
        <p:txBody>
          <a:bodyPr lIns="0" tIns="0" rIns="0" bIns="0" anchor="t" anchorCtr="0">
            <a:noAutofit/>
          </a:bodyPr>
          <a:lstStyle>
            <a:lvl1pPr>
              <a:lnSpc>
                <a:spcPct val="80000"/>
              </a:lnSpc>
              <a:defRPr sz="6000" b="0" i="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Text Placeholder 8">
            <a:extLst>
              <a:ext uri="{FF2B5EF4-FFF2-40B4-BE49-F238E27FC236}">
                <a16:creationId xmlns:a16="http://schemas.microsoft.com/office/drawing/2014/main" id="{8CCD4144-EFF9-3434-FCC9-135998E736A6}"/>
              </a:ext>
            </a:extLst>
          </p:cNvPr>
          <p:cNvSpPr>
            <a:spLocks noGrp="1"/>
          </p:cNvSpPr>
          <p:nvPr>
            <p:ph type="body" sz="quarter" idx="11"/>
          </p:nvPr>
        </p:nvSpPr>
        <p:spPr>
          <a:xfrm>
            <a:off x="6568501" y="1193109"/>
            <a:ext cx="4785299" cy="4325948"/>
          </a:xfrm>
        </p:spPr>
        <p:txBody>
          <a:bodyPr lIns="0">
            <a:normAutofit/>
          </a:bodyPr>
          <a:lstStyle>
            <a:lvl1pPr marL="0" indent="0">
              <a:lnSpc>
                <a:spcPct val="140000"/>
              </a:lnSpc>
              <a:buFontTx/>
              <a:buNone/>
              <a:defRPr sz="16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dirty="0"/>
              <a:t>Click to edit Master text styles</a:t>
            </a:r>
          </a:p>
        </p:txBody>
      </p:sp>
      <p:pic>
        <p:nvPicPr>
          <p:cNvPr id="7" name="Picture 6" descr="Shape, circle&#10;&#10;Description automatically generated">
            <a:extLst>
              <a:ext uri="{FF2B5EF4-FFF2-40B4-BE49-F238E27FC236}">
                <a16:creationId xmlns:a16="http://schemas.microsoft.com/office/drawing/2014/main" id="{3B0B8DF3-766E-33E8-4D81-E75AE0CACC38}"/>
              </a:ext>
            </a:extLst>
          </p:cNvPr>
          <p:cNvPicPr>
            <a:picLocks noChangeAspect="1"/>
          </p:cNvPicPr>
          <p:nvPr userDrawn="1"/>
        </p:nvPicPr>
        <p:blipFill rotWithShape="1">
          <a:blip r:embed="rId3"/>
          <a:srcRect l="-1" r="-756"/>
          <a:stretch/>
        </p:blipFill>
        <p:spPr>
          <a:xfrm>
            <a:off x="2055164" y="3404109"/>
            <a:ext cx="2156902" cy="2159150"/>
          </a:xfrm>
          <a:prstGeom prst="rect">
            <a:avLst/>
          </a:prstGeom>
        </p:spPr>
      </p:pic>
      <p:pic>
        <p:nvPicPr>
          <p:cNvPr id="8" name="Picture 7" descr="Icon&#10;&#10;Description automatically generated">
            <a:extLst>
              <a:ext uri="{FF2B5EF4-FFF2-40B4-BE49-F238E27FC236}">
                <a16:creationId xmlns:a16="http://schemas.microsoft.com/office/drawing/2014/main" id="{D2F80A2E-CAF1-E4F4-9320-F5285148E62B}"/>
              </a:ext>
            </a:extLst>
          </p:cNvPr>
          <p:cNvPicPr>
            <a:picLocks noChangeAspect="1"/>
          </p:cNvPicPr>
          <p:nvPr userDrawn="1"/>
        </p:nvPicPr>
        <p:blipFill>
          <a:blip r:embed="rId4"/>
          <a:stretch>
            <a:fillRect/>
          </a:stretch>
        </p:blipFill>
        <p:spPr>
          <a:xfrm>
            <a:off x="450112" y="3429000"/>
            <a:ext cx="973574" cy="2090058"/>
          </a:xfrm>
          <a:prstGeom prst="rect">
            <a:avLst/>
          </a:prstGeom>
        </p:spPr>
      </p:pic>
    </p:spTree>
    <p:extLst>
      <p:ext uri="{BB962C8B-B14F-4D97-AF65-F5344CB8AC3E}">
        <p14:creationId xmlns:p14="http://schemas.microsoft.com/office/powerpoint/2010/main" val="3603760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ong Content and Imag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450112" y="1212147"/>
            <a:ext cx="3627618" cy="745132"/>
          </a:xfrm>
        </p:spPr>
        <p:txBody>
          <a:bodyPr lIns="0" tIns="0" rIns="0" bIns="0" anchor="t" anchorCtr="0">
            <a:noAutofit/>
          </a:bodyPr>
          <a:lstStyle>
            <a:lvl1pPr>
              <a:lnSpc>
                <a:spcPct val="80000"/>
              </a:lnSpc>
              <a:defRPr sz="52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8EF50C4-BA18-D2A6-A253-5512093B2D19}"/>
              </a:ext>
            </a:extLst>
          </p:cNvPr>
          <p:cNvSpPr>
            <a:spLocks noGrp="1"/>
          </p:cNvSpPr>
          <p:nvPr>
            <p:ph type="body" sz="quarter" idx="11"/>
          </p:nvPr>
        </p:nvSpPr>
        <p:spPr>
          <a:xfrm>
            <a:off x="450112" y="2729809"/>
            <a:ext cx="5136301" cy="2734138"/>
          </a:xfrm>
        </p:spPr>
        <p:txBody>
          <a:bodyPr lIns="0">
            <a:normAutofit/>
          </a:bodyPr>
          <a:lstStyle>
            <a:lvl1pPr marL="0" indent="0">
              <a:lnSpc>
                <a:spcPct val="140000"/>
              </a:lnSpc>
              <a:buFontTx/>
              <a:buNone/>
              <a:defRPr sz="1400">
                <a:solidFill>
                  <a:schemeClr val="bg1"/>
                </a:solidFill>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sp>
        <p:nvSpPr>
          <p:cNvPr id="11" name="Picture Placeholder 10">
            <a:extLst>
              <a:ext uri="{FF2B5EF4-FFF2-40B4-BE49-F238E27FC236}">
                <a16:creationId xmlns:a16="http://schemas.microsoft.com/office/drawing/2014/main" id="{3BC279CC-185E-29CC-A6EB-E0658578DCCF}"/>
              </a:ext>
            </a:extLst>
          </p:cNvPr>
          <p:cNvSpPr>
            <a:spLocks noGrp="1"/>
          </p:cNvSpPr>
          <p:nvPr>
            <p:ph type="pic" sz="quarter" idx="13"/>
          </p:nvPr>
        </p:nvSpPr>
        <p:spPr>
          <a:xfrm>
            <a:off x="6605586" y="490888"/>
            <a:ext cx="5136301" cy="4973059"/>
          </a:xfrm>
        </p:spPr>
        <p:txBody>
          <a:bodyPr/>
          <a:lstStyle/>
          <a:p>
            <a:r>
              <a:rPr lang="en-US"/>
              <a:t>Click icon to add picture</a:t>
            </a:r>
          </a:p>
        </p:txBody>
      </p:sp>
      <p:pic>
        <p:nvPicPr>
          <p:cNvPr id="10" name="Picture 9" descr="A picture containing text, clipart&#10;&#10;Description automatically generated">
            <a:extLst>
              <a:ext uri="{FF2B5EF4-FFF2-40B4-BE49-F238E27FC236}">
                <a16:creationId xmlns:a16="http://schemas.microsoft.com/office/drawing/2014/main" id="{5CCB2D4B-599D-D724-1522-59EC7153C187}"/>
              </a:ext>
            </a:extLst>
          </p:cNvPr>
          <p:cNvPicPr>
            <a:picLocks noChangeAspect="1"/>
          </p:cNvPicPr>
          <p:nvPr/>
        </p:nvPicPr>
        <p:blipFill>
          <a:blip r:embed="rId2"/>
          <a:stretch>
            <a:fillRect/>
          </a:stretch>
        </p:blipFill>
        <p:spPr>
          <a:xfrm>
            <a:off x="450112" y="6249526"/>
            <a:ext cx="1444752" cy="412786"/>
          </a:xfrm>
          <a:prstGeom prst="rect">
            <a:avLst/>
          </a:prstGeom>
        </p:spPr>
      </p:pic>
      <p:sp>
        <p:nvSpPr>
          <p:cNvPr id="3" name="Footer Placeholder 4">
            <a:extLst>
              <a:ext uri="{FF2B5EF4-FFF2-40B4-BE49-F238E27FC236}">
                <a16:creationId xmlns:a16="http://schemas.microsoft.com/office/drawing/2014/main" id="{0BA1EB7F-FABE-FF82-BF8E-ACBAAC7E24E9}"/>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spTree>
    <p:extLst>
      <p:ext uri="{BB962C8B-B14F-4D97-AF65-F5344CB8AC3E}">
        <p14:creationId xmlns:p14="http://schemas.microsoft.com/office/powerpoint/2010/main" val="1560076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ong Content and Sub Group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064098-7D65-743E-4462-8D1941D2B1B4}"/>
              </a:ext>
            </a:extLst>
          </p:cNvPr>
          <p:cNvSpPr/>
          <p:nvPr/>
        </p:nvSpPr>
        <p:spPr>
          <a:xfrm>
            <a:off x="6692113" y="0"/>
            <a:ext cx="54998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450112" y="1212147"/>
            <a:ext cx="4466272"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8EF50C4-BA18-D2A6-A253-5512093B2D19}"/>
              </a:ext>
            </a:extLst>
          </p:cNvPr>
          <p:cNvSpPr>
            <a:spLocks noGrp="1"/>
          </p:cNvSpPr>
          <p:nvPr>
            <p:ph type="body" sz="quarter" idx="11"/>
          </p:nvPr>
        </p:nvSpPr>
        <p:spPr>
          <a:xfrm>
            <a:off x="450112" y="2729810"/>
            <a:ext cx="5136301" cy="2521488"/>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pic>
        <p:nvPicPr>
          <p:cNvPr id="12" name="Picture 11" descr="Logo&#10;&#10;Description automatically generated">
            <a:extLst>
              <a:ext uri="{FF2B5EF4-FFF2-40B4-BE49-F238E27FC236}">
                <a16:creationId xmlns:a16="http://schemas.microsoft.com/office/drawing/2014/main" id="{A2FD130F-BE3C-9CD7-D79A-D855FAB7F809}"/>
              </a:ext>
            </a:extLst>
          </p:cNvPr>
          <p:cNvPicPr>
            <a:picLocks noChangeAspect="1"/>
          </p:cNvPicPr>
          <p:nvPr/>
        </p:nvPicPr>
        <p:blipFill>
          <a:blip r:embed="rId2"/>
          <a:stretch>
            <a:fillRect/>
          </a:stretch>
        </p:blipFill>
        <p:spPr>
          <a:xfrm>
            <a:off x="450112" y="6250179"/>
            <a:ext cx="1449709" cy="414202"/>
          </a:xfrm>
          <a:prstGeom prst="rect">
            <a:avLst/>
          </a:prstGeom>
        </p:spPr>
      </p:pic>
      <p:sp>
        <p:nvSpPr>
          <p:cNvPr id="13" name="Footer Placeholder 4">
            <a:extLst>
              <a:ext uri="{FF2B5EF4-FFF2-40B4-BE49-F238E27FC236}">
                <a16:creationId xmlns:a16="http://schemas.microsoft.com/office/drawing/2014/main" id="{C4E8399D-B32B-4A6B-7396-006314F4188B}"/>
              </a:ext>
            </a:extLst>
          </p:cNvPr>
          <p:cNvSpPr>
            <a:spLocks noGrp="1"/>
          </p:cNvSpPr>
          <p:nvPr>
            <p:ph type="ftr" sz="quarter" idx="12"/>
          </p:nvPr>
        </p:nvSpPr>
        <p:spPr>
          <a:xfrm>
            <a:off x="7763973" y="6298621"/>
            <a:ext cx="4114800" cy="365760"/>
          </a:xfrm>
          <a:prstGeom prst="rect">
            <a:avLst/>
          </a:prstGeom>
        </p:spPr>
        <p:txBody>
          <a:bodyPr lIns="0" tIns="0" rIns="0" bIns="0"/>
          <a:lstStyle>
            <a:lvl1pPr algn="r">
              <a:defRPr sz="850" b="1" i="0" kern="1000" spc="200" baseline="0">
                <a:solidFill>
                  <a:schemeClr val="bg1"/>
                </a:solidFill>
                <a:latin typeface="Arial" panose="020B0604020202020204" pitchFamily="34" charset="0"/>
                <a:cs typeface="Arial" panose="020B0604020202020204" pitchFamily="34" charset="0"/>
              </a:defRPr>
            </a:lvl1pPr>
          </a:lstStyle>
          <a:p>
            <a:r>
              <a:rPr lang="en-US"/>
              <a:t>FERRILLI.COM  |  &lt;#&gt;</a:t>
            </a:r>
            <a:endParaRPr lang="en-US" dirty="0"/>
          </a:p>
        </p:txBody>
      </p:sp>
      <p:sp>
        <p:nvSpPr>
          <p:cNvPr id="3" name="Text Placeholder 5">
            <a:extLst>
              <a:ext uri="{FF2B5EF4-FFF2-40B4-BE49-F238E27FC236}">
                <a16:creationId xmlns:a16="http://schemas.microsoft.com/office/drawing/2014/main" id="{70DBE9E5-D268-87B3-55AF-BBB662962B79}"/>
              </a:ext>
            </a:extLst>
          </p:cNvPr>
          <p:cNvSpPr>
            <a:spLocks noGrp="1"/>
          </p:cNvSpPr>
          <p:nvPr>
            <p:ph type="body" sz="quarter" idx="27" hasCustomPrompt="1"/>
          </p:nvPr>
        </p:nvSpPr>
        <p:spPr>
          <a:xfrm>
            <a:off x="8006734" y="1135787"/>
            <a:ext cx="2645141" cy="801004"/>
          </a:xfrm>
          <a:ln>
            <a:noFill/>
          </a:ln>
        </p:spPr>
        <p:txBody>
          <a:bodyPr lIns="0" tIns="0" rIns="0" bIns="0">
            <a:noAutofit/>
          </a:bodyPr>
          <a:lstStyle>
            <a:lvl1pPr marL="0" indent="0">
              <a:buFontTx/>
              <a:buNone/>
              <a:defRPr lang="en-US" sz="1050" b="1" kern="800" spc="80" baseline="0" dirty="0" smtClean="0">
                <a:solidFill>
                  <a:schemeClr val="bg1"/>
                </a:solidFill>
                <a:latin typeface="Arial" panose="020B0604020202020204" pitchFamily="34" charset="0"/>
                <a:ea typeface="+mn-ea"/>
                <a:cs typeface="Arial" panose="020B0604020202020204" pitchFamily="34" charset="0"/>
              </a:defRPr>
            </a:lvl1pPr>
            <a:lvl2pPr marL="0" indent="0">
              <a:lnSpc>
                <a:spcPct val="130000"/>
              </a:lnSpc>
              <a:buFontTx/>
              <a:buNone/>
              <a:defRPr lang="en-US" sz="1050" kern="1200" dirty="0" smtClean="0">
                <a:solidFill>
                  <a:schemeClr val="bg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sp>
        <p:nvSpPr>
          <p:cNvPr id="4" name="Text Placeholder 5">
            <a:extLst>
              <a:ext uri="{FF2B5EF4-FFF2-40B4-BE49-F238E27FC236}">
                <a16:creationId xmlns:a16="http://schemas.microsoft.com/office/drawing/2014/main" id="{10F8AD44-C8CF-A3A8-16AF-7359886C4C83}"/>
              </a:ext>
            </a:extLst>
          </p:cNvPr>
          <p:cNvSpPr>
            <a:spLocks noGrp="1"/>
          </p:cNvSpPr>
          <p:nvPr>
            <p:ph type="body" sz="quarter" idx="28" hasCustomPrompt="1"/>
          </p:nvPr>
        </p:nvSpPr>
        <p:spPr>
          <a:xfrm>
            <a:off x="8006734" y="2729810"/>
            <a:ext cx="2645141" cy="801004"/>
          </a:xfrm>
          <a:ln>
            <a:noFill/>
          </a:ln>
        </p:spPr>
        <p:txBody>
          <a:bodyPr lIns="0" tIns="0" rIns="0" bIns="0">
            <a:noAutofit/>
          </a:bodyPr>
          <a:lstStyle>
            <a:lvl1pPr marL="0" indent="0">
              <a:buFontTx/>
              <a:buNone/>
              <a:defRPr lang="en-US" sz="1050" b="1" kern="800" spc="80" baseline="0" dirty="0" smtClean="0">
                <a:solidFill>
                  <a:schemeClr val="bg1"/>
                </a:solidFill>
                <a:latin typeface="Arial" panose="020B0604020202020204" pitchFamily="34" charset="0"/>
                <a:ea typeface="+mn-ea"/>
                <a:cs typeface="Arial" panose="020B0604020202020204" pitchFamily="34" charset="0"/>
              </a:defRPr>
            </a:lvl1pPr>
            <a:lvl2pPr marL="0" indent="0">
              <a:lnSpc>
                <a:spcPct val="130000"/>
              </a:lnSpc>
              <a:buFontTx/>
              <a:buNone/>
              <a:defRPr lang="en-US" sz="1050" kern="1200" dirty="0" smtClean="0">
                <a:solidFill>
                  <a:schemeClr val="bg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sp>
        <p:nvSpPr>
          <p:cNvPr id="5" name="Text Placeholder 5">
            <a:extLst>
              <a:ext uri="{FF2B5EF4-FFF2-40B4-BE49-F238E27FC236}">
                <a16:creationId xmlns:a16="http://schemas.microsoft.com/office/drawing/2014/main" id="{C8546864-6F7B-0358-839C-769162103DD6}"/>
              </a:ext>
            </a:extLst>
          </p:cNvPr>
          <p:cNvSpPr>
            <a:spLocks noGrp="1"/>
          </p:cNvSpPr>
          <p:nvPr>
            <p:ph type="body" sz="quarter" idx="29" hasCustomPrompt="1"/>
          </p:nvPr>
        </p:nvSpPr>
        <p:spPr>
          <a:xfrm>
            <a:off x="8006734" y="4214035"/>
            <a:ext cx="2645141" cy="801004"/>
          </a:xfrm>
          <a:ln>
            <a:noFill/>
          </a:ln>
        </p:spPr>
        <p:txBody>
          <a:bodyPr lIns="0" tIns="0" rIns="0" bIns="0">
            <a:noAutofit/>
          </a:bodyPr>
          <a:lstStyle>
            <a:lvl1pPr marL="0" indent="0">
              <a:buFontTx/>
              <a:buNone/>
              <a:defRPr lang="en-US" sz="1050" b="1" kern="800" spc="80" baseline="0" dirty="0" smtClean="0">
                <a:solidFill>
                  <a:schemeClr val="bg1"/>
                </a:solidFill>
                <a:latin typeface="Arial" panose="020B0604020202020204" pitchFamily="34" charset="0"/>
                <a:ea typeface="+mn-ea"/>
                <a:cs typeface="Arial" panose="020B0604020202020204" pitchFamily="34" charset="0"/>
              </a:defRPr>
            </a:lvl1pPr>
            <a:lvl2pPr marL="0" indent="0">
              <a:lnSpc>
                <a:spcPct val="130000"/>
              </a:lnSpc>
              <a:buFontTx/>
              <a:buNone/>
              <a:defRPr lang="en-US" sz="1050" kern="1200" dirty="0" smtClean="0">
                <a:solidFill>
                  <a:schemeClr val="bg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sp>
        <p:nvSpPr>
          <p:cNvPr id="6" name="Rectangle 5">
            <a:extLst>
              <a:ext uri="{FF2B5EF4-FFF2-40B4-BE49-F238E27FC236}">
                <a16:creationId xmlns:a16="http://schemas.microsoft.com/office/drawing/2014/main" id="{A975C9DF-F0D9-7786-246A-C4FA0FCA1101}"/>
              </a:ext>
            </a:extLst>
          </p:cNvPr>
          <p:cNvSpPr/>
          <p:nvPr userDrawn="1"/>
        </p:nvSpPr>
        <p:spPr>
          <a:xfrm>
            <a:off x="6692113" y="0"/>
            <a:ext cx="54998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4">
            <a:extLst>
              <a:ext uri="{FF2B5EF4-FFF2-40B4-BE49-F238E27FC236}">
                <a16:creationId xmlns:a16="http://schemas.microsoft.com/office/drawing/2014/main" id="{E5F627E8-84EE-FF11-B678-3891B2D91135}"/>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spTree>
    <p:extLst>
      <p:ext uri="{BB962C8B-B14F-4D97-AF65-F5344CB8AC3E}">
        <p14:creationId xmlns:p14="http://schemas.microsoft.com/office/powerpoint/2010/main" val="127702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Grouped Content and Quot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C60509A-E3EF-7F75-1977-0EE444073E78}"/>
              </a:ext>
            </a:extLst>
          </p:cNvPr>
          <p:cNvPicPr>
            <a:picLocks noChangeAspect="1"/>
          </p:cNvPicPr>
          <p:nvPr userDrawn="1"/>
        </p:nvPicPr>
        <p:blipFill rotWithShape="1">
          <a:blip r:embed="rId2"/>
          <a:srcRect l="13480" t="14426" r="25925" b="9487"/>
          <a:stretch/>
        </p:blipFill>
        <p:spPr>
          <a:xfrm flipH="1">
            <a:off x="6656294" y="0"/>
            <a:ext cx="5535706" cy="6863813"/>
          </a:xfrm>
          <a:prstGeom prst="rect">
            <a:avLst/>
          </a:prstGeom>
        </p:spPr>
      </p:pic>
      <p:sp>
        <p:nvSpPr>
          <p:cNvPr id="19" name="object 11">
            <a:extLst>
              <a:ext uri="{FF2B5EF4-FFF2-40B4-BE49-F238E27FC236}">
                <a16:creationId xmlns:a16="http://schemas.microsoft.com/office/drawing/2014/main" id="{BDD004DF-99CF-E8EF-C924-57861DC926D2}"/>
              </a:ext>
            </a:extLst>
          </p:cNvPr>
          <p:cNvSpPr txBox="1"/>
          <p:nvPr/>
        </p:nvSpPr>
        <p:spPr>
          <a:xfrm>
            <a:off x="811465" y="2883695"/>
            <a:ext cx="152400" cy="418465"/>
          </a:xfrm>
          <a:prstGeom prst="rect">
            <a:avLst/>
          </a:prstGeom>
        </p:spPr>
        <p:txBody>
          <a:bodyPr vert="horz" wrap="square" lIns="0" tIns="16510" rIns="0" bIns="0" rtlCol="0">
            <a:spAutoFit/>
          </a:bodyPr>
          <a:lstStyle/>
          <a:p>
            <a:pPr marL="12700">
              <a:lnSpc>
                <a:spcPct val="100000"/>
              </a:lnSpc>
              <a:spcBef>
                <a:spcPts val="130"/>
              </a:spcBef>
            </a:pPr>
            <a:r>
              <a:rPr sz="2550" b="1" spc="10" dirty="0">
                <a:solidFill>
                  <a:srgbClr val="FFFFFF"/>
                </a:solidFill>
                <a:latin typeface="Gilroy Bold"/>
                <a:cs typeface="Gilroy Bold"/>
              </a:rPr>
              <a:t>1</a:t>
            </a:r>
            <a:endParaRPr sz="2550" dirty="0">
              <a:latin typeface="Gilroy Bold"/>
              <a:cs typeface="Gilroy Bold"/>
            </a:endParaRPr>
          </a:p>
        </p:txBody>
      </p:sp>
      <p:sp>
        <p:nvSpPr>
          <p:cNvPr id="9" name="Title 1">
            <a:extLst>
              <a:ext uri="{FF2B5EF4-FFF2-40B4-BE49-F238E27FC236}">
                <a16:creationId xmlns:a16="http://schemas.microsoft.com/office/drawing/2014/main" id="{C4F82DCD-E8EA-EEC6-EA72-5B34385845B2}"/>
              </a:ext>
            </a:extLst>
          </p:cNvPr>
          <p:cNvSpPr>
            <a:spLocks noGrp="1"/>
          </p:cNvSpPr>
          <p:nvPr>
            <p:ph type="title"/>
          </p:nvPr>
        </p:nvSpPr>
        <p:spPr>
          <a:xfrm>
            <a:off x="450111" y="716847"/>
            <a:ext cx="5645889"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D1F445DA-C99C-2AE3-1B2B-70DADF468602}"/>
              </a:ext>
            </a:extLst>
          </p:cNvPr>
          <p:cNvSpPr>
            <a:spLocks noGrp="1"/>
          </p:cNvSpPr>
          <p:nvPr>
            <p:ph type="body" sz="quarter" idx="11"/>
          </p:nvPr>
        </p:nvSpPr>
        <p:spPr>
          <a:xfrm>
            <a:off x="450113" y="1663010"/>
            <a:ext cx="5645888" cy="1220685"/>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sp>
        <p:nvSpPr>
          <p:cNvPr id="18" name="Text Placeholder 5">
            <a:extLst>
              <a:ext uri="{FF2B5EF4-FFF2-40B4-BE49-F238E27FC236}">
                <a16:creationId xmlns:a16="http://schemas.microsoft.com/office/drawing/2014/main" id="{F8BC05D3-FAC9-0602-AB16-ECF2D373CC4D}"/>
              </a:ext>
            </a:extLst>
          </p:cNvPr>
          <p:cNvSpPr>
            <a:spLocks noGrp="1"/>
          </p:cNvSpPr>
          <p:nvPr>
            <p:ph type="body" sz="quarter" idx="27" hasCustomPrompt="1"/>
          </p:nvPr>
        </p:nvSpPr>
        <p:spPr>
          <a:xfrm>
            <a:off x="447683" y="3663416"/>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20" name="Straight Connector 19">
            <a:extLst>
              <a:ext uri="{FF2B5EF4-FFF2-40B4-BE49-F238E27FC236}">
                <a16:creationId xmlns:a16="http://schemas.microsoft.com/office/drawing/2014/main" id="{FAF94DB6-9B15-CBB1-884C-238DE45954AC}"/>
              </a:ext>
            </a:extLst>
          </p:cNvPr>
          <p:cNvCxnSpPr>
            <a:cxnSpLocks/>
          </p:cNvCxnSpPr>
          <p:nvPr/>
        </p:nvCxnSpPr>
        <p:spPr>
          <a:xfrm>
            <a:off x="425459" y="3497536"/>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39ECB754-86E8-8820-88A2-F97C5F5086C6}"/>
              </a:ext>
            </a:extLst>
          </p:cNvPr>
          <p:cNvSpPr>
            <a:spLocks noGrp="1"/>
          </p:cNvSpPr>
          <p:nvPr>
            <p:ph type="body" sz="quarter" idx="28" hasCustomPrompt="1"/>
          </p:nvPr>
        </p:nvSpPr>
        <p:spPr>
          <a:xfrm>
            <a:off x="3459825" y="3663416"/>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24" name="Straight Connector 23">
            <a:extLst>
              <a:ext uri="{FF2B5EF4-FFF2-40B4-BE49-F238E27FC236}">
                <a16:creationId xmlns:a16="http://schemas.microsoft.com/office/drawing/2014/main" id="{A08DC9F4-42EC-4A11-C417-0297F2A0478D}"/>
              </a:ext>
            </a:extLst>
          </p:cNvPr>
          <p:cNvCxnSpPr>
            <a:cxnSpLocks/>
          </p:cNvCxnSpPr>
          <p:nvPr/>
        </p:nvCxnSpPr>
        <p:spPr>
          <a:xfrm>
            <a:off x="3437601" y="3497536"/>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 Placeholder 5">
            <a:extLst>
              <a:ext uri="{FF2B5EF4-FFF2-40B4-BE49-F238E27FC236}">
                <a16:creationId xmlns:a16="http://schemas.microsoft.com/office/drawing/2014/main" id="{5B4B66FC-9E5B-22A4-E90B-D8B53653E7C3}"/>
              </a:ext>
            </a:extLst>
          </p:cNvPr>
          <p:cNvSpPr>
            <a:spLocks noGrp="1"/>
          </p:cNvSpPr>
          <p:nvPr>
            <p:ph type="body" sz="quarter" idx="29" hasCustomPrompt="1"/>
          </p:nvPr>
        </p:nvSpPr>
        <p:spPr>
          <a:xfrm>
            <a:off x="447683" y="4873651"/>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26" name="Straight Connector 25">
            <a:extLst>
              <a:ext uri="{FF2B5EF4-FFF2-40B4-BE49-F238E27FC236}">
                <a16:creationId xmlns:a16="http://schemas.microsoft.com/office/drawing/2014/main" id="{9EBB8D10-805B-8E97-4B1C-7DFF00875FCF}"/>
              </a:ext>
            </a:extLst>
          </p:cNvPr>
          <p:cNvCxnSpPr>
            <a:cxnSpLocks/>
          </p:cNvCxnSpPr>
          <p:nvPr/>
        </p:nvCxnSpPr>
        <p:spPr>
          <a:xfrm>
            <a:off x="425459" y="470777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 Placeholder 5">
            <a:extLst>
              <a:ext uri="{FF2B5EF4-FFF2-40B4-BE49-F238E27FC236}">
                <a16:creationId xmlns:a16="http://schemas.microsoft.com/office/drawing/2014/main" id="{65D37345-7220-A685-5105-18E1C0CC4D93}"/>
              </a:ext>
            </a:extLst>
          </p:cNvPr>
          <p:cNvSpPr>
            <a:spLocks noGrp="1"/>
          </p:cNvSpPr>
          <p:nvPr>
            <p:ph type="body" sz="quarter" idx="30" hasCustomPrompt="1"/>
          </p:nvPr>
        </p:nvSpPr>
        <p:spPr>
          <a:xfrm>
            <a:off x="3459825" y="4873651"/>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28" name="Straight Connector 27">
            <a:extLst>
              <a:ext uri="{FF2B5EF4-FFF2-40B4-BE49-F238E27FC236}">
                <a16:creationId xmlns:a16="http://schemas.microsoft.com/office/drawing/2014/main" id="{8873618C-A58E-5C83-F452-FF0A92E7E29E}"/>
              </a:ext>
            </a:extLst>
          </p:cNvPr>
          <p:cNvCxnSpPr>
            <a:cxnSpLocks/>
          </p:cNvCxnSpPr>
          <p:nvPr/>
        </p:nvCxnSpPr>
        <p:spPr>
          <a:xfrm>
            <a:off x="3437601" y="470777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Text Placeholder 25">
            <a:extLst>
              <a:ext uri="{FF2B5EF4-FFF2-40B4-BE49-F238E27FC236}">
                <a16:creationId xmlns:a16="http://schemas.microsoft.com/office/drawing/2014/main" id="{A3FD47D3-40DF-5B77-7D5E-3F08702080A2}"/>
              </a:ext>
            </a:extLst>
          </p:cNvPr>
          <p:cNvSpPr>
            <a:spLocks noGrp="1"/>
          </p:cNvSpPr>
          <p:nvPr>
            <p:ph type="body" sz="quarter" idx="16"/>
          </p:nvPr>
        </p:nvSpPr>
        <p:spPr>
          <a:xfrm>
            <a:off x="7738226" y="1826118"/>
            <a:ext cx="3490068" cy="3540125"/>
          </a:xfrm>
        </p:spPr>
        <p:txBody>
          <a:bodyPr lIns="0" tIns="0" rIns="0" bIns="0">
            <a:noAutofit/>
          </a:bodyPr>
          <a:lstStyle>
            <a:lvl1pPr marL="0" indent="0">
              <a:buFontTx/>
              <a:buNone/>
              <a:defRPr sz="3700" b="0" i="0">
                <a:solidFill>
                  <a:schemeClr val="bg1"/>
                </a:solidFill>
                <a:latin typeface="Times New Roman" panose="02020603050405020304" pitchFamily="18" charset="0"/>
                <a:cs typeface="Times New Roman" panose="02020603050405020304" pitchFamily="18" charset="0"/>
              </a:defRPr>
            </a:lvl1pPr>
            <a:lvl2pPr marL="0" indent="0">
              <a:lnSpc>
                <a:spcPct val="25000"/>
              </a:lnSpc>
              <a:spcBef>
                <a:spcPts val="1700"/>
              </a:spcBef>
              <a:buFontTx/>
              <a:buNone/>
              <a:defRPr sz="1200" b="1" i="0">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a:p>
            <a:pPr lvl="1"/>
            <a:r>
              <a:rPr lang="en-US"/>
              <a:t>Second level</a:t>
            </a:r>
          </a:p>
        </p:txBody>
      </p:sp>
      <p:pic>
        <p:nvPicPr>
          <p:cNvPr id="3" name="Picture 2" descr="Logo&#10;&#10;Description automatically generated">
            <a:extLst>
              <a:ext uri="{FF2B5EF4-FFF2-40B4-BE49-F238E27FC236}">
                <a16:creationId xmlns:a16="http://schemas.microsoft.com/office/drawing/2014/main" id="{E07FD0E7-174F-E7DC-5385-660A484073D0}"/>
              </a:ext>
            </a:extLst>
          </p:cNvPr>
          <p:cNvPicPr>
            <a:picLocks noChangeAspect="1"/>
          </p:cNvPicPr>
          <p:nvPr/>
        </p:nvPicPr>
        <p:blipFill>
          <a:blip r:embed="rId3"/>
          <a:stretch>
            <a:fillRect/>
          </a:stretch>
        </p:blipFill>
        <p:spPr>
          <a:xfrm>
            <a:off x="450112" y="6250179"/>
            <a:ext cx="1449709" cy="414202"/>
          </a:xfrm>
          <a:prstGeom prst="rect">
            <a:avLst/>
          </a:prstGeom>
        </p:spPr>
      </p:pic>
      <p:pic>
        <p:nvPicPr>
          <p:cNvPr id="7" name="Picture 6">
            <a:extLst>
              <a:ext uri="{FF2B5EF4-FFF2-40B4-BE49-F238E27FC236}">
                <a16:creationId xmlns:a16="http://schemas.microsoft.com/office/drawing/2014/main" id="{0D3E1219-FFC0-6EDE-EBFC-F270A6046DF7}"/>
              </a:ext>
            </a:extLst>
          </p:cNvPr>
          <p:cNvPicPr>
            <a:picLocks noChangeAspect="1"/>
          </p:cNvPicPr>
          <p:nvPr/>
        </p:nvPicPr>
        <p:blipFill>
          <a:blip r:embed="rId4"/>
          <a:stretch>
            <a:fillRect/>
          </a:stretch>
        </p:blipFill>
        <p:spPr>
          <a:xfrm>
            <a:off x="7738226" y="1265002"/>
            <a:ext cx="569518" cy="249164"/>
          </a:xfrm>
          <a:prstGeom prst="rect">
            <a:avLst/>
          </a:prstGeom>
        </p:spPr>
      </p:pic>
      <p:sp>
        <p:nvSpPr>
          <p:cNvPr id="5" name="object 11">
            <a:extLst>
              <a:ext uri="{FF2B5EF4-FFF2-40B4-BE49-F238E27FC236}">
                <a16:creationId xmlns:a16="http://schemas.microsoft.com/office/drawing/2014/main" id="{20ACB779-2EC7-3B18-F0B7-3704D8778418}"/>
              </a:ext>
            </a:extLst>
          </p:cNvPr>
          <p:cNvSpPr txBox="1"/>
          <p:nvPr userDrawn="1"/>
        </p:nvSpPr>
        <p:spPr>
          <a:xfrm>
            <a:off x="811465" y="2883695"/>
            <a:ext cx="152400" cy="418465"/>
          </a:xfrm>
          <a:prstGeom prst="rect">
            <a:avLst/>
          </a:prstGeom>
        </p:spPr>
        <p:txBody>
          <a:bodyPr vert="horz" wrap="square" lIns="0" tIns="16510" rIns="0" bIns="0" rtlCol="0">
            <a:spAutoFit/>
          </a:bodyPr>
          <a:lstStyle/>
          <a:p>
            <a:pPr marL="12700">
              <a:lnSpc>
                <a:spcPct val="100000"/>
              </a:lnSpc>
              <a:spcBef>
                <a:spcPts val="130"/>
              </a:spcBef>
            </a:pPr>
            <a:r>
              <a:rPr sz="2550" b="1" spc="10" dirty="0">
                <a:solidFill>
                  <a:srgbClr val="FFFFFF"/>
                </a:solidFill>
                <a:latin typeface="Gilroy Bold"/>
                <a:cs typeface="Gilroy Bold"/>
              </a:rPr>
              <a:t>1</a:t>
            </a:r>
            <a:endParaRPr sz="2550" dirty="0">
              <a:latin typeface="Gilroy Bold"/>
              <a:cs typeface="Gilroy Bold"/>
            </a:endParaRPr>
          </a:p>
        </p:txBody>
      </p:sp>
      <p:cxnSp>
        <p:nvCxnSpPr>
          <p:cNvPr id="6" name="Straight Connector 5">
            <a:extLst>
              <a:ext uri="{FF2B5EF4-FFF2-40B4-BE49-F238E27FC236}">
                <a16:creationId xmlns:a16="http://schemas.microsoft.com/office/drawing/2014/main" id="{2CDF17C0-DFC4-792E-5601-7464DDA74EC7}"/>
              </a:ext>
            </a:extLst>
          </p:cNvPr>
          <p:cNvCxnSpPr>
            <a:cxnSpLocks/>
          </p:cNvCxnSpPr>
          <p:nvPr userDrawn="1"/>
        </p:nvCxnSpPr>
        <p:spPr>
          <a:xfrm>
            <a:off x="425459" y="3497536"/>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CB13EB-4001-B692-15CA-6AABE5D6AD8D}"/>
              </a:ext>
            </a:extLst>
          </p:cNvPr>
          <p:cNvCxnSpPr>
            <a:cxnSpLocks/>
          </p:cNvCxnSpPr>
          <p:nvPr userDrawn="1"/>
        </p:nvCxnSpPr>
        <p:spPr>
          <a:xfrm>
            <a:off x="3437601" y="3497536"/>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D70F23-D8A5-69FA-F5AE-C3E9C34B01B8}"/>
              </a:ext>
            </a:extLst>
          </p:cNvPr>
          <p:cNvCxnSpPr>
            <a:cxnSpLocks/>
          </p:cNvCxnSpPr>
          <p:nvPr userDrawn="1"/>
        </p:nvCxnSpPr>
        <p:spPr>
          <a:xfrm>
            <a:off x="425459" y="470777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E4346F-7140-7A3B-8E5D-5CE3DF46FF40}"/>
              </a:ext>
            </a:extLst>
          </p:cNvPr>
          <p:cNvCxnSpPr>
            <a:cxnSpLocks/>
          </p:cNvCxnSpPr>
          <p:nvPr userDrawn="1"/>
        </p:nvCxnSpPr>
        <p:spPr>
          <a:xfrm>
            <a:off x="3437601" y="470777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8A0D981-D8B5-1B00-3B28-D3542A49154D}"/>
              </a:ext>
            </a:extLst>
          </p:cNvPr>
          <p:cNvPicPr>
            <a:picLocks noChangeAspect="1"/>
          </p:cNvPicPr>
          <p:nvPr userDrawn="1"/>
        </p:nvPicPr>
        <p:blipFill>
          <a:blip r:embed="rId4"/>
          <a:stretch>
            <a:fillRect/>
          </a:stretch>
        </p:blipFill>
        <p:spPr>
          <a:xfrm>
            <a:off x="7738226" y="1265002"/>
            <a:ext cx="569518" cy="249164"/>
          </a:xfrm>
          <a:prstGeom prst="rect">
            <a:avLst/>
          </a:prstGeom>
        </p:spPr>
      </p:pic>
      <p:sp>
        <p:nvSpPr>
          <p:cNvPr id="2" name="Footer Placeholder 4">
            <a:extLst>
              <a:ext uri="{FF2B5EF4-FFF2-40B4-BE49-F238E27FC236}">
                <a16:creationId xmlns:a16="http://schemas.microsoft.com/office/drawing/2014/main" id="{D3D9C764-985F-9E96-6448-4341365E4F8C}"/>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spTree>
    <p:extLst>
      <p:ext uri="{BB962C8B-B14F-4D97-AF65-F5344CB8AC3E}">
        <p14:creationId xmlns:p14="http://schemas.microsoft.com/office/powerpoint/2010/main" val="1386564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ong Content and Image Al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3079C-F215-D2D0-7B90-A77B9B405639}"/>
              </a:ext>
            </a:extLst>
          </p:cNvPr>
          <p:cNvSpPr>
            <a:spLocks noGrp="1"/>
          </p:cNvSpPr>
          <p:nvPr>
            <p:ph type="pic" sz="quarter" idx="12"/>
          </p:nvPr>
        </p:nvSpPr>
        <p:spPr>
          <a:xfrm>
            <a:off x="6942966" y="0"/>
            <a:ext cx="5275181" cy="5284100"/>
          </a:xfrm>
        </p:spPr>
        <p:txBody>
          <a:bodyPr/>
          <a:lstStyle/>
          <a:p>
            <a:r>
              <a:rPr lang="en-US"/>
              <a:t>Click icon to add picture</a:t>
            </a:r>
          </a:p>
        </p:txBody>
      </p:sp>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450111" y="1212147"/>
            <a:ext cx="4074387"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8EF50C4-BA18-D2A6-A253-5512093B2D19}"/>
              </a:ext>
            </a:extLst>
          </p:cNvPr>
          <p:cNvSpPr>
            <a:spLocks noGrp="1"/>
          </p:cNvSpPr>
          <p:nvPr>
            <p:ph type="body" sz="quarter" idx="11"/>
          </p:nvPr>
        </p:nvSpPr>
        <p:spPr>
          <a:xfrm>
            <a:off x="450112" y="2729809"/>
            <a:ext cx="5136301" cy="2734138"/>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cxnSp>
        <p:nvCxnSpPr>
          <p:cNvPr id="15" name="Straight Connector 14">
            <a:extLst>
              <a:ext uri="{FF2B5EF4-FFF2-40B4-BE49-F238E27FC236}">
                <a16:creationId xmlns:a16="http://schemas.microsoft.com/office/drawing/2014/main" id="{4AD609DA-4488-5BDC-6C7D-B86421DEE4E6}"/>
              </a:ext>
            </a:extLst>
          </p:cNvPr>
          <p:cNvCxnSpPr/>
          <p:nvPr/>
        </p:nvCxnSpPr>
        <p:spPr>
          <a:xfrm>
            <a:off x="8543926" y="6166301"/>
            <a:ext cx="6858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130FFFB1-0F6A-5918-727B-4EFBE391CE1D}"/>
              </a:ext>
            </a:extLst>
          </p:cNvPr>
          <p:cNvPicPr>
            <a:picLocks noChangeAspect="1"/>
          </p:cNvPicPr>
          <p:nvPr userDrawn="1"/>
        </p:nvPicPr>
        <p:blipFill>
          <a:blip r:embed="rId2"/>
          <a:stretch>
            <a:fillRect/>
          </a:stretch>
        </p:blipFill>
        <p:spPr>
          <a:xfrm>
            <a:off x="450112" y="6250179"/>
            <a:ext cx="1449709" cy="414202"/>
          </a:xfrm>
          <a:prstGeom prst="rect">
            <a:avLst/>
          </a:prstGeom>
        </p:spPr>
      </p:pic>
      <p:sp>
        <p:nvSpPr>
          <p:cNvPr id="3" name="Rectangle 2">
            <a:extLst>
              <a:ext uri="{FF2B5EF4-FFF2-40B4-BE49-F238E27FC236}">
                <a16:creationId xmlns:a16="http://schemas.microsoft.com/office/drawing/2014/main" id="{9BA6F8CB-B273-DDFA-76C1-D891E16A7FB5}"/>
              </a:ext>
            </a:extLst>
          </p:cNvPr>
          <p:cNvSpPr/>
          <p:nvPr/>
        </p:nvSpPr>
        <p:spPr>
          <a:xfrm>
            <a:off x="6942966" y="5227454"/>
            <a:ext cx="5275180" cy="1630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674401A3-1025-7C43-A497-CE1CB198854C}"/>
              </a:ext>
            </a:extLst>
          </p:cNvPr>
          <p:cNvCxnSpPr/>
          <p:nvPr userDrawn="1"/>
        </p:nvCxnSpPr>
        <p:spPr>
          <a:xfrm>
            <a:off x="8543926" y="6166301"/>
            <a:ext cx="6858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2079661-BA9B-B1C5-E001-A408E24F5E5D}"/>
              </a:ext>
            </a:extLst>
          </p:cNvPr>
          <p:cNvSpPr/>
          <p:nvPr userDrawn="1"/>
        </p:nvSpPr>
        <p:spPr>
          <a:xfrm>
            <a:off x="6942966" y="5227454"/>
            <a:ext cx="5275180" cy="1630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144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5364-C817-8A97-F661-25D357E8A8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5F1578-2ED6-A911-0D5F-517B50BA7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DA0943-31A3-0767-0E33-0B2523E95D2A}"/>
              </a:ext>
            </a:extLst>
          </p:cNvPr>
          <p:cNvSpPr>
            <a:spLocks noGrp="1"/>
          </p:cNvSpPr>
          <p:nvPr>
            <p:ph type="dt" sz="half" idx="10"/>
          </p:nvPr>
        </p:nvSpPr>
        <p:spPr/>
        <p:txBody>
          <a:bodyPr/>
          <a:lstStyle/>
          <a:p>
            <a:fld id="{216116A4-0136-44DE-8ED5-293633CB9703}" type="datetimeFigureOut">
              <a:rPr lang="en-US" smtClean="0"/>
              <a:t>9/21/2023</a:t>
            </a:fld>
            <a:endParaRPr lang="en-US"/>
          </a:p>
        </p:txBody>
      </p:sp>
      <p:sp>
        <p:nvSpPr>
          <p:cNvPr id="5" name="Footer Placeholder 4">
            <a:extLst>
              <a:ext uri="{FF2B5EF4-FFF2-40B4-BE49-F238E27FC236}">
                <a16:creationId xmlns:a16="http://schemas.microsoft.com/office/drawing/2014/main" id="{4695F110-B5E2-F8F9-30AF-141BD79A1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4FEBC-223A-0885-C681-470D352AC32E}"/>
              </a:ext>
            </a:extLst>
          </p:cNvPr>
          <p:cNvSpPr>
            <a:spLocks noGrp="1"/>
          </p:cNvSpPr>
          <p:nvPr>
            <p:ph type="sldNum" sz="quarter" idx="12"/>
          </p:nvPr>
        </p:nvSpPr>
        <p:spPr/>
        <p:txBody>
          <a:bodyPr/>
          <a:lstStyle/>
          <a:p>
            <a:fld id="{FFFDFC15-0115-4034-B109-234F939BB6A3}" type="slidenum">
              <a:rPr lang="en-US" smtClean="0"/>
              <a:t>‹#›</a:t>
            </a:fld>
            <a:endParaRPr lang="en-US"/>
          </a:p>
        </p:txBody>
      </p:sp>
    </p:spTree>
    <p:extLst>
      <p:ext uri="{BB962C8B-B14F-4D97-AF65-F5344CB8AC3E}">
        <p14:creationId xmlns:p14="http://schemas.microsoft.com/office/powerpoint/2010/main" val="2899988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ntro, Details,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3722A-681A-8215-BAB5-78425C9A313A}"/>
              </a:ext>
            </a:extLst>
          </p:cNvPr>
          <p:cNvPicPr>
            <a:picLocks noChangeAspect="1"/>
          </p:cNvPicPr>
          <p:nvPr/>
        </p:nvPicPr>
        <p:blipFill rotWithShape="1">
          <a:blip r:embed="rId2"/>
          <a:srcRect l="3652"/>
          <a:stretch/>
        </p:blipFill>
        <p:spPr>
          <a:xfrm>
            <a:off x="0" y="0"/>
            <a:ext cx="12192000" cy="5971922"/>
          </a:xfrm>
          <a:prstGeom prst="rect">
            <a:avLst/>
          </a:prstGeom>
        </p:spPr>
      </p:pic>
      <p:sp>
        <p:nvSpPr>
          <p:cNvPr id="9" name="Title 1">
            <a:extLst>
              <a:ext uri="{FF2B5EF4-FFF2-40B4-BE49-F238E27FC236}">
                <a16:creationId xmlns:a16="http://schemas.microsoft.com/office/drawing/2014/main" id="{C4F82DCD-E8EA-EEC6-EA72-5B34385845B2}"/>
              </a:ext>
            </a:extLst>
          </p:cNvPr>
          <p:cNvSpPr>
            <a:spLocks noGrp="1"/>
          </p:cNvSpPr>
          <p:nvPr>
            <p:ph type="title"/>
          </p:nvPr>
        </p:nvSpPr>
        <p:spPr>
          <a:xfrm>
            <a:off x="450111" y="716847"/>
            <a:ext cx="5654855"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D1F445DA-C99C-2AE3-1B2B-70DADF468602}"/>
              </a:ext>
            </a:extLst>
          </p:cNvPr>
          <p:cNvSpPr>
            <a:spLocks noGrp="1"/>
          </p:cNvSpPr>
          <p:nvPr>
            <p:ph type="body" sz="quarter" idx="11"/>
          </p:nvPr>
        </p:nvSpPr>
        <p:spPr>
          <a:xfrm>
            <a:off x="450112" y="2021105"/>
            <a:ext cx="7303449" cy="1765990"/>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sp>
        <p:nvSpPr>
          <p:cNvPr id="3" name="Text Placeholder 5">
            <a:extLst>
              <a:ext uri="{FF2B5EF4-FFF2-40B4-BE49-F238E27FC236}">
                <a16:creationId xmlns:a16="http://schemas.microsoft.com/office/drawing/2014/main" id="{AB07D497-7982-91F4-6499-DC671FE4B81A}"/>
              </a:ext>
            </a:extLst>
          </p:cNvPr>
          <p:cNvSpPr>
            <a:spLocks noGrp="1"/>
          </p:cNvSpPr>
          <p:nvPr>
            <p:ph type="body" sz="quarter" idx="27" hasCustomPrompt="1"/>
          </p:nvPr>
        </p:nvSpPr>
        <p:spPr>
          <a:xfrm>
            <a:off x="447683" y="4346221"/>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4" name="Straight Connector 3">
            <a:extLst>
              <a:ext uri="{FF2B5EF4-FFF2-40B4-BE49-F238E27FC236}">
                <a16:creationId xmlns:a16="http://schemas.microsoft.com/office/drawing/2014/main" id="{062F6C87-9E8F-3C42-7506-C0ABF004476C}"/>
              </a:ext>
            </a:extLst>
          </p:cNvPr>
          <p:cNvCxnSpPr>
            <a:cxnSpLocks/>
          </p:cNvCxnSpPr>
          <p:nvPr/>
        </p:nvCxnSpPr>
        <p:spPr>
          <a:xfrm>
            <a:off x="425459" y="418034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FD3B631-1DB6-A5A4-4552-97D9FAE541D5}"/>
              </a:ext>
            </a:extLst>
          </p:cNvPr>
          <p:cNvSpPr>
            <a:spLocks noGrp="1"/>
          </p:cNvSpPr>
          <p:nvPr>
            <p:ph type="body" sz="quarter" idx="28" hasCustomPrompt="1"/>
          </p:nvPr>
        </p:nvSpPr>
        <p:spPr>
          <a:xfrm>
            <a:off x="3459825" y="4346221"/>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8" name="Straight Connector 7">
            <a:extLst>
              <a:ext uri="{FF2B5EF4-FFF2-40B4-BE49-F238E27FC236}">
                <a16:creationId xmlns:a16="http://schemas.microsoft.com/office/drawing/2014/main" id="{855CB076-590E-4B1E-D4FB-B97A3820FB6C}"/>
              </a:ext>
            </a:extLst>
          </p:cNvPr>
          <p:cNvCxnSpPr>
            <a:cxnSpLocks/>
          </p:cNvCxnSpPr>
          <p:nvPr/>
        </p:nvCxnSpPr>
        <p:spPr>
          <a:xfrm>
            <a:off x="3437601" y="418034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7C734ED9-BC0A-14E9-CF94-FC63A849E4DB}"/>
              </a:ext>
            </a:extLst>
          </p:cNvPr>
          <p:cNvPicPr>
            <a:picLocks noChangeAspect="1"/>
          </p:cNvPicPr>
          <p:nvPr/>
        </p:nvPicPr>
        <p:blipFill>
          <a:blip r:embed="rId3"/>
          <a:stretch>
            <a:fillRect/>
          </a:stretch>
        </p:blipFill>
        <p:spPr>
          <a:xfrm>
            <a:off x="450112" y="6250179"/>
            <a:ext cx="1449709" cy="414202"/>
          </a:xfrm>
          <a:prstGeom prst="rect">
            <a:avLst/>
          </a:prstGeom>
        </p:spPr>
      </p:pic>
      <p:cxnSp>
        <p:nvCxnSpPr>
          <p:cNvPr id="13" name="Straight Connector 12">
            <a:extLst>
              <a:ext uri="{FF2B5EF4-FFF2-40B4-BE49-F238E27FC236}">
                <a16:creationId xmlns:a16="http://schemas.microsoft.com/office/drawing/2014/main" id="{7D55E752-9A92-F4F2-781B-7547DF785A9A}"/>
              </a:ext>
            </a:extLst>
          </p:cNvPr>
          <p:cNvCxnSpPr>
            <a:cxnSpLocks/>
          </p:cNvCxnSpPr>
          <p:nvPr userDrawn="1"/>
        </p:nvCxnSpPr>
        <p:spPr>
          <a:xfrm>
            <a:off x="425459" y="418034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B29AF1-FF44-5794-11D9-8D4A1F815C87}"/>
              </a:ext>
            </a:extLst>
          </p:cNvPr>
          <p:cNvCxnSpPr>
            <a:cxnSpLocks/>
          </p:cNvCxnSpPr>
          <p:nvPr userDrawn="1"/>
        </p:nvCxnSpPr>
        <p:spPr>
          <a:xfrm>
            <a:off x="3437601" y="418034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6D151349-5C91-176E-D84A-4100356D8F37}"/>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grpSp>
        <p:nvGrpSpPr>
          <p:cNvPr id="18" name="Group 17">
            <a:extLst>
              <a:ext uri="{FF2B5EF4-FFF2-40B4-BE49-F238E27FC236}">
                <a16:creationId xmlns:a16="http://schemas.microsoft.com/office/drawing/2014/main" id="{50C13D32-EF72-6456-928D-A4A9A0DEE26F}"/>
              </a:ext>
            </a:extLst>
          </p:cNvPr>
          <p:cNvGrpSpPr/>
          <p:nvPr userDrawn="1"/>
        </p:nvGrpSpPr>
        <p:grpSpPr>
          <a:xfrm>
            <a:off x="6373756" y="457853"/>
            <a:ext cx="6558581" cy="5028542"/>
            <a:chOff x="5346921" y="311084"/>
            <a:chExt cx="7892341" cy="6051152"/>
          </a:xfrm>
        </p:grpSpPr>
        <p:pic>
          <p:nvPicPr>
            <p:cNvPr id="19" name="Picture 18" descr="Shape, circle&#10;&#10;Description automatically generated">
              <a:extLst>
                <a:ext uri="{FF2B5EF4-FFF2-40B4-BE49-F238E27FC236}">
                  <a16:creationId xmlns:a16="http://schemas.microsoft.com/office/drawing/2014/main" id="{63FF7B19-570F-52B7-BB68-7BCE8FDDF56E}"/>
                </a:ext>
              </a:extLst>
            </p:cNvPr>
            <p:cNvPicPr>
              <a:picLocks/>
            </p:cNvPicPr>
            <p:nvPr userDrawn="1"/>
          </p:nvPicPr>
          <p:blipFill rotWithShape="1">
            <a:blip r:embed="rId4"/>
            <a:srcRect l="-1" r="486"/>
            <a:stretch/>
          </p:blipFill>
          <p:spPr>
            <a:xfrm>
              <a:off x="9362311" y="766380"/>
              <a:ext cx="2386584" cy="2386584"/>
            </a:xfrm>
            <a:prstGeom prst="rect">
              <a:avLst/>
            </a:prstGeom>
          </p:spPr>
        </p:pic>
        <p:pic>
          <p:nvPicPr>
            <p:cNvPr id="20" name="Picture 19" descr="Shape, circle&#10;&#10;Description automatically generated">
              <a:extLst>
                <a:ext uri="{FF2B5EF4-FFF2-40B4-BE49-F238E27FC236}">
                  <a16:creationId xmlns:a16="http://schemas.microsoft.com/office/drawing/2014/main" id="{6071284C-39E1-6B7F-90DD-D41D7911C67C}"/>
                </a:ext>
              </a:extLst>
            </p:cNvPr>
            <p:cNvPicPr>
              <a:picLocks/>
            </p:cNvPicPr>
            <p:nvPr userDrawn="1"/>
          </p:nvPicPr>
          <p:blipFill>
            <a:blip r:embed="rId5"/>
            <a:stretch>
              <a:fillRect/>
            </a:stretch>
          </p:blipFill>
          <p:spPr>
            <a:xfrm rot="5400000">
              <a:off x="6723569" y="3357920"/>
              <a:ext cx="2386584" cy="2386584"/>
            </a:xfrm>
            <a:prstGeom prst="rect">
              <a:avLst/>
            </a:prstGeom>
          </p:spPr>
        </p:pic>
        <p:pic>
          <p:nvPicPr>
            <p:cNvPr id="25" name="Picture 24" descr="A person smiling with a black circle&#10;&#10;Description automatically generated">
              <a:extLst>
                <a:ext uri="{FF2B5EF4-FFF2-40B4-BE49-F238E27FC236}">
                  <a16:creationId xmlns:a16="http://schemas.microsoft.com/office/drawing/2014/main" id="{6938169D-83C4-F6A1-4FCA-216AA3FF7197}"/>
                </a:ext>
              </a:extLst>
            </p:cNvPr>
            <p:cNvPicPr>
              <a:picLocks noChangeAspect="1"/>
            </p:cNvPicPr>
            <p:nvPr userDrawn="1"/>
          </p:nvPicPr>
          <p:blipFill>
            <a:blip r:embed="rId6"/>
            <a:stretch>
              <a:fillRect/>
            </a:stretch>
          </p:blipFill>
          <p:spPr>
            <a:xfrm>
              <a:off x="5346921" y="311084"/>
              <a:ext cx="5212080" cy="3474720"/>
            </a:xfrm>
            <a:prstGeom prst="rect">
              <a:avLst/>
            </a:prstGeom>
          </p:spPr>
        </p:pic>
        <p:pic>
          <p:nvPicPr>
            <p:cNvPr id="26" name="Picture 25" descr="A person in a graduation gown&#10;&#10;Description automatically generated">
              <a:extLst>
                <a:ext uri="{FF2B5EF4-FFF2-40B4-BE49-F238E27FC236}">
                  <a16:creationId xmlns:a16="http://schemas.microsoft.com/office/drawing/2014/main" id="{8039DAA1-E829-6A5C-D355-0F1B034987F2}"/>
                </a:ext>
              </a:extLst>
            </p:cNvPr>
            <p:cNvPicPr>
              <a:picLocks noChangeAspect="1"/>
            </p:cNvPicPr>
            <p:nvPr userDrawn="1"/>
          </p:nvPicPr>
          <p:blipFill>
            <a:blip r:embed="rId7"/>
            <a:stretch>
              <a:fillRect/>
            </a:stretch>
          </p:blipFill>
          <p:spPr>
            <a:xfrm>
              <a:off x="8027182" y="2887516"/>
              <a:ext cx="5212080" cy="3474720"/>
            </a:xfrm>
            <a:prstGeom prst="rect">
              <a:avLst/>
            </a:prstGeom>
          </p:spPr>
        </p:pic>
      </p:grpSp>
    </p:spTree>
    <p:extLst>
      <p:ext uri="{BB962C8B-B14F-4D97-AF65-F5344CB8AC3E}">
        <p14:creationId xmlns:p14="http://schemas.microsoft.com/office/powerpoint/2010/main" val="566540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hank You">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E40D-E71D-978F-F03A-95CBC768ECF0}"/>
              </a:ext>
            </a:extLst>
          </p:cNvPr>
          <p:cNvSpPr>
            <a:spLocks noGrp="1"/>
          </p:cNvSpPr>
          <p:nvPr>
            <p:ph type="title"/>
          </p:nvPr>
        </p:nvSpPr>
        <p:spPr>
          <a:xfrm>
            <a:off x="534651" y="2157412"/>
            <a:ext cx="8258908" cy="2084607"/>
          </a:xfrm>
        </p:spPr>
        <p:txBody>
          <a:bodyPr>
            <a:noAutofit/>
          </a:bodyPr>
          <a:lstStyle>
            <a:lvl1pPr algn="l">
              <a:lnSpc>
                <a:spcPts val="7500"/>
              </a:lnSpc>
              <a:defRPr sz="8000" b="0" i="0">
                <a:solidFill>
                  <a:schemeClr val="bg1"/>
                </a:solidFill>
                <a:latin typeface="+mj-lt"/>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965CB738-BCC6-1B22-432F-4E092A836038}"/>
              </a:ext>
            </a:extLst>
          </p:cNvPr>
          <p:cNvPicPr>
            <a:picLocks noChangeAspect="1"/>
          </p:cNvPicPr>
          <p:nvPr/>
        </p:nvPicPr>
        <p:blipFill>
          <a:blip r:embed="rId2"/>
          <a:stretch>
            <a:fillRect/>
          </a:stretch>
        </p:blipFill>
        <p:spPr>
          <a:xfrm>
            <a:off x="209847" y="5672137"/>
            <a:ext cx="11772306" cy="942975"/>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3876C737-C243-D512-B415-63D5F90B3D00}"/>
              </a:ext>
            </a:extLst>
          </p:cNvPr>
          <p:cNvPicPr>
            <a:picLocks noChangeAspect="1"/>
          </p:cNvPicPr>
          <p:nvPr/>
        </p:nvPicPr>
        <p:blipFill>
          <a:blip r:embed="rId3"/>
          <a:stretch>
            <a:fillRect/>
          </a:stretch>
        </p:blipFill>
        <p:spPr>
          <a:xfrm>
            <a:off x="534651" y="442230"/>
            <a:ext cx="2100146" cy="600042"/>
          </a:xfrm>
          <a:prstGeom prst="rect">
            <a:avLst/>
          </a:prstGeom>
        </p:spPr>
      </p:pic>
      <p:pic>
        <p:nvPicPr>
          <p:cNvPr id="3" name="Picture 2">
            <a:extLst>
              <a:ext uri="{FF2B5EF4-FFF2-40B4-BE49-F238E27FC236}">
                <a16:creationId xmlns:a16="http://schemas.microsoft.com/office/drawing/2014/main" id="{B5DC35F5-E3A0-4C59-557E-C6F23CFBB6CD}"/>
              </a:ext>
            </a:extLst>
          </p:cNvPr>
          <p:cNvPicPr>
            <a:picLocks noChangeAspect="1"/>
          </p:cNvPicPr>
          <p:nvPr userDrawn="1"/>
        </p:nvPicPr>
        <p:blipFill>
          <a:blip r:embed="rId2"/>
          <a:stretch>
            <a:fillRect/>
          </a:stretch>
        </p:blipFill>
        <p:spPr>
          <a:xfrm>
            <a:off x="209847" y="5672137"/>
            <a:ext cx="11772306" cy="942975"/>
          </a:xfrm>
          <a:prstGeom prst="rect">
            <a:avLst/>
          </a:prstGeom>
        </p:spPr>
      </p:pic>
    </p:spTree>
    <p:extLst>
      <p:ext uri="{BB962C8B-B14F-4D97-AF65-F5344CB8AC3E}">
        <p14:creationId xmlns:p14="http://schemas.microsoft.com/office/powerpoint/2010/main" val="1781552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v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C9E26-DE08-34FB-CF36-E0447C7E9018}"/>
              </a:ext>
            </a:extLst>
          </p:cNvPr>
          <p:cNvSpPr>
            <a:spLocks noGrp="1"/>
          </p:cNvSpPr>
          <p:nvPr>
            <p:ph type="title"/>
          </p:nvPr>
        </p:nvSpPr>
        <p:spPr>
          <a:xfrm>
            <a:off x="545802" y="2388637"/>
            <a:ext cx="5486399" cy="1325563"/>
          </a:xfrm>
        </p:spPr>
        <p:txBody>
          <a:bodyPr anchor="t" anchorCtr="0">
            <a:noAutofit/>
          </a:bodyPr>
          <a:lstStyle>
            <a:lvl1pPr>
              <a:lnSpc>
                <a:spcPts val="7500"/>
              </a:lnSpc>
              <a:defRPr sz="8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B96BA2B-D9B9-5B19-00E2-B10C589E3969}"/>
              </a:ext>
            </a:extLst>
          </p:cNvPr>
          <p:cNvSpPr>
            <a:spLocks noGrp="1"/>
          </p:cNvSpPr>
          <p:nvPr>
            <p:ph type="dt" sz="half" idx="10"/>
          </p:nvPr>
        </p:nvSpPr>
        <p:spPr>
          <a:xfrm>
            <a:off x="545802" y="6298621"/>
            <a:ext cx="2743200" cy="365760"/>
          </a:xfrm>
          <a:prstGeom prst="rect">
            <a:avLst/>
          </a:prstGeom>
        </p:spPr>
        <p:txBody>
          <a:bodyPr lIns="0" tIns="0" rIns="0" bIns="0"/>
          <a:lstStyle>
            <a:lvl1pPr>
              <a:defRPr sz="900" b="1" i="0" spc="200" baseline="0">
                <a:solidFill>
                  <a:schemeClr val="bg1"/>
                </a:solidFill>
                <a:latin typeface="Arial" panose="020B0604020202020204" pitchFamily="34" charset="0"/>
                <a:cs typeface="Arial" panose="020B0604020202020204" pitchFamily="34" charset="0"/>
              </a:defRPr>
            </a:lvl1pPr>
          </a:lstStyle>
          <a:p>
            <a:r>
              <a:rPr lang="en-US"/>
              <a:t>DECEMBER 23, 2022</a:t>
            </a:r>
            <a:endParaRPr lang="en-US" dirty="0"/>
          </a:p>
        </p:txBody>
      </p:sp>
      <p:sp>
        <p:nvSpPr>
          <p:cNvPr id="7" name="TextBox 6">
            <a:extLst>
              <a:ext uri="{FF2B5EF4-FFF2-40B4-BE49-F238E27FC236}">
                <a16:creationId xmlns:a16="http://schemas.microsoft.com/office/drawing/2014/main" id="{F004A269-5B6E-D55D-B802-AE32858A26D1}"/>
              </a:ext>
            </a:extLst>
          </p:cNvPr>
          <p:cNvSpPr txBox="1"/>
          <p:nvPr/>
        </p:nvSpPr>
        <p:spPr>
          <a:xfrm>
            <a:off x="13594702" y="2388637"/>
            <a:ext cx="184731" cy="369332"/>
          </a:xfrm>
          <a:prstGeom prst="rect">
            <a:avLst/>
          </a:prstGeom>
          <a:noFill/>
        </p:spPr>
        <p:txBody>
          <a:bodyPr wrap="none" rtlCol="0">
            <a:spAutoFit/>
          </a:bodyPr>
          <a:lstStyle/>
          <a:p>
            <a:endParaRPr lang="en-US"/>
          </a:p>
        </p:txBody>
      </p:sp>
      <p:pic>
        <p:nvPicPr>
          <p:cNvPr id="9" name="Picture 8" descr="A picture containing text, clipart&#10;&#10;Description automatically generated">
            <a:extLst>
              <a:ext uri="{FF2B5EF4-FFF2-40B4-BE49-F238E27FC236}">
                <a16:creationId xmlns:a16="http://schemas.microsoft.com/office/drawing/2014/main" id="{7248EA45-6BEC-A3B4-8775-9F83C7AADFAF}"/>
              </a:ext>
            </a:extLst>
          </p:cNvPr>
          <p:cNvPicPr>
            <a:picLocks noChangeAspect="1"/>
          </p:cNvPicPr>
          <p:nvPr/>
        </p:nvPicPr>
        <p:blipFill>
          <a:blip r:embed="rId2"/>
          <a:stretch>
            <a:fillRect/>
          </a:stretch>
        </p:blipFill>
        <p:spPr>
          <a:xfrm>
            <a:off x="534651" y="442230"/>
            <a:ext cx="2100146" cy="600042"/>
          </a:xfrm>
          <a:prstGeom prst="rect">
            <a:avLst/>
          </a:prstGeom>
        </p:spPr>
      </p:pic>
      <p:sp>
        <p:nvSpPr>
          <p:cNvPr id="4" name="TextBox 3">
            <a:extLst>
              <a:ext uri="{FF2B5EF4-FFF2-40B4-BE49-F238E27FC236}">
                <a16:creationId xmlns:a16="http://schemas.microsoft.com/office/drawing/2014/main" id="{1F729BB6-8A61-0073-F186-A2F5D0E7CCAC}"/>
              </a:ext>
            </a:extLst>
          </p:cNvPr>
          <p:cNvSpPr txBox="1"/>
          <p:nvPr userDrawn="1"/>
        </p:nvSpPr>
        <p:spPr>
          <a:xfrm>
            <a:off x="13594702" y="2388637"/>
            <a:ext cx="184731" cy="369332"/>
          </a:xfrm>
          <a:prstGeom prst="rect">
            <a:avLst/>
          </a:prstGeom>
          <a:noFill/>
        </p:spPr>
        <p:txBody>
          <a:bodyPr wrap="none" rtlCol="0">
            <a:spAutoFit/>
          </a:bodyPr>
          <a:lstStyle/>
          <a:p>
            <a:endParaRPr lang="en-US"/>
          </a:p>
        </p:txBody>
      </p:sp>
      <p:sp>
        <p:nvSpPr>
          <p:cNvPr id="10" name="Footer Placeholder 4">
            <a:extLst>
              <a:ext uri="{FF2B5EF4-FFF2-40B4-BE49-F238E27FC236}">
                <a16:creationId xmlns:a16="http://schemas.microsoft.com/office/drawing/2014/main" id="{401AA146-18BD-63A0-C42F-DD4520689D21}"/>
              </a:ext>
            </a:extLst>
          </p:cNvPr>
          <p:cNvSpPr>
            <a:spLocks noGrp="1"/>
          </p:cNvSpPr>
          <p:nvPr>
            <p:ph type="ftr" sz="quarter" idx="12"/>
          </p:nvPr>
        </p:nvSpPr>
        <p:spPr>
          <a:xfrm>
            <a:off x="10393996" y="6298621"/>
            <a:ext cx="1252202" cy="365760"/>
          </a:xfrm>
        </p:spPr>
        <p:txBody>
          <a:bodyPr lIns="0" tIns="0" rIns="0" bIns="0"/>
          <a:lstStyle>
            <a:lvl1pPr algn="r">
              <a:defRPr sz="900" b="1" i="0" kern="1000" spc="200" baseline="0">
                <a:solidFill>
                  <a:schemeClr val="accent5"/>
                </a:solidFill>
                <a:latin typeface="Arial" panose="020B0604020202020204" pitchFamily="34" charset="0"/>
                <a:cs typeface="Arial" panose="020B0604020202020204" pitchFamily="34" charset="0"/>
              </a:defRPr>
            </a:lvl1pPr>
          </a:lstStyle>
          <a:p>
            <a:r>
              <a:rPr lang="en-US">
                <a:solidFill>
                  <a:schemeClr val="bg1"/>
                </a:solidFill>
              </a:rPr>
              <a:t>FERRILLI.COM</a:t>
            </a:r>
            <a:endParaRPr lang="en-US" dirty="0">
              <a:solidFill>
                <a:schemeClr val="bg1"/>
              </a:solidFill>
            </a:endParaRPr>
          </a:p>
        </p:txBody>
      </p:sp>
      <p:pic>
        <p:nvPicPr>
          <p:cNvPr id="5" name="Picture 4" descr="A person smiling with his arms crossed&#10;&#10;Description automatically generated">
            <a:extLst>
              <a:ext uri="{FF2B5EF4-FFF2-40B4-BE49-F238E27FC236}">
                <a16:creationId xmlns:a16="http://schemas.microsoft.com/office/drawing/2014/main" id="{AB5230FF-4459-5D63-1052-F3DD31D7BF2F}"/>
              </a:ext>
            </a:extLst>
          </p:cNvPr>
          <p:cNvPicPr>
            <a:picLocks noChangeAspect="1"/>
          </p:cNvPicPr>
          <p:nvPr userDrawn="1"/>
        </p:nvPicPr>
        <p:blipFill>
          <a:blip r:embed="rId3"/>
          <a:stretch>
            <a:fillRect/>
          </a:stretch>
        </p:blipFill>
        <p:spPr>
          <a:xfrm>
            <a:off x="6311590" y="1782192"/>
            <a:ext cx="5880410" cy="3920273"/>
          </a:xfrm>
          <a:prstGeom prst="rect">
            <a:avLst/>
          </a:prstGeom>
        </p:spPr>
      </p:pic>
    </p:spTree>
    <p:extLst>
      <p:ext uri="{BB962C8B-B14F-4D97-AF65-F5344CB8AC3E}">
        <p14:creationId xmlns:p14="http://schemas.microsoft.com/office/powerpoint/2010/main" val="2880210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ver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C9E26-DE08-34FB-CF36-E0447C7E9018}"/>
              </a:ext>
            </a:extLst>
          </p:cNvPr>
          <p:cNvSpPr>
            <a:spLocks noGrp="1"/>
          </p:cNvSpPr>
          <p:nvPr>
            <p:ph type="title"/>
          </p:nvPr>
        </p:nvSpPr>
        <p:spPr>
          <a:xfrm>
            <a:off x="404361" y="2368795"/>
            <a:ext cx="5016052" cy="1524477"/>
          </a:xfrm>
        </p:spPr>
        <p:txBody>
          <a:bodyPr anchor="t" anchorCtr="0">
            <a:noAutofit/>
          </a:bodyPr>
          <a:lstStyle>
            <a:lvl1pPr>
              <a:lnSpc>
                <a:spcPts val="7500"/>
              </a:lnSpc>
              <a:defRPr sz="8000"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FB96BA2B-D9B9-5B19-00E2-B10C589E3969}"/>
              </a:ext>
            </a:extLst>
          </p:cNvPr>
          <p:cNvSpPr>
            <a:spLocks noGrp="1"/>
          </p:cNvSpPr>
          <p:nvPr>
            <p:ph type="dt" sz="half" idx="10"/>
          </p:nvPr>
        </p:nvSpPr>
        <p:spPr>
          <a:xfrm>
            <a:off x="545802" y="6298621"/>
            <a:ext cx="4657794" cy="365760"/>
          </a:xfrm>
          <a:prstGeom prst="rect">
            <a:avLst/>
          </a:prstGeom>
        </p:spPr>
        <p:txBody>
          <a:bodyPr lIns="0" tIns="0" rIns="0" bIns="0"/>
          <a:lstStyle>
            <a:lvl1pPr>
              <a:defRPr sz="900" b="1" i="0" spc="200" baseline="0">
                <a:solidFill>
                  <a:schemeClr val="bg1"/>
                </a:solidFill>
                <a:latin typeface="Arial" panose="020B0604020202020204" pitchFamily="34" charset="0"/>
                <a:cs typeface="Arial" panose="020B0604020202020204" pitchFamily="34" charset="0"/>
              </a:defRPr>
            </a:lvl1pPr>
          </a:lstStyle>
          <a:p>
            <a:r>
              <a:rPr lang="en-US" dirty="0"/>
              <a:t>DECEMBER 23, 2022  |  FERRILLI.COM</a:t>
            </a:r>
          </a:p>
        </p:txBody>
      </p:sp>
      <p:sp>
        <p:nvSpPr>
          <p:cNvPr id="7" name="TextBox 6">
            <a:extLst>
              <a:ext uri="{FF2B5EF4-FFF2-40B4-BE49-F238E27FC236}">
                <a16:creationId xmlns:a16="http://schemas.microsoft.com/office/drawing/2014/main" id="{F004A269-5B6E-D55D-B802-AE32858A26D1}"/>
              </a:ext>
            </a:extLst>
          </p:cNvPr>
          <p:cNvSpPr txBox="1"/>
          <p:nvPr/>
        </p:nvSpPr>
        <p:spPr>
          <a:xfrm>
            <a:off x="13594702" y="2388637"/>
            <a:ext cx="184731" cy="369332"/>
          </a:xfrm>
          <a:prstGeom prst="rect">
            <a:avLst/>
          </a:prstGeom>
          <a:noFill/>
        </p:spPr>
        <p:txBody>
          <a:bodyPr wrap="none" rtlCol="0">
            <a:spAutoFit/>
          </a:bodyPr>
          <a:lstStyle/>
          <a:p>
            <a:endParaRPr lang="en-US"/>
          </a:p>
        </p:txBody>
      </p:sp>
      <p:pic>
        <p:nvPicPr>
          <p:cNvPr id="9" name="Picture 8" descr="A picture containing text, clipart&#10;&#10;Description automatically generated">
            <a:extLst>
              <a:ext uri="{FF2B5EF4-FFF2-40B4-BE49-F238E27FC236}">
                <a16:creationId xmlns:a16="http://schemas.microsoft.com/office/drawing/2014/main" id="{7248EA45-6BEC-A3B4-8775-9F83C7AADFAF}"/>
              </a:ext>
            </a:extLst>
          </p:cNvPr>
          <p:cNvPicPr>
            <a:picLocks noChangeAspect="1"/>
          </p:cNvPicPr>
          <p:nvPr/>
        </p:nvPicPr>
        <p:blipFill>
          <a:blip r:embed="rId2"/>
          <a:stretch>
            <a:fillRect/>
          </a:stretch>
        </p:blipFill>
        <p:spPr>
          <a:xfrm>
            <a:off x="534651" y="442230"/>
            <a:ext cx="2100146" cy="600042"/>
          </a:xfrm>
          <a:prstGeom prst="rect">
            <a:avLst/>
          </a:prstGeom>
        </p:spPr>
      </p:pic>
      <p:sp>
        <p:nvSpPr>
          <p:cNvPr id="5" name="Footer Placeholder 4">
            <a:extLst>
              <a:ext uri="{FF2B5EF4-FFF2-40B4-BE49-F238E27FC236}">
                <a16:creationId xmlns:a16="http://schemas.microsoft.com/office/drawing/2014/main" id="{99E83D02-1F0E-44C5-1264-526A75234694}"/>
              </a:ext>
            </a:extLst>
          </p:cNvPr>
          <p:cNvSpPr>
            <a:spLocks noGrp="1"/>
          </p:cNvSpPr>
          <p:nvPr>
            <p:ph type="ftr" sz="quarter" idx="12"/>
          </p:nvPr>
        </p:nvSpPr>
        <p:spPr>
          <a:xfrm>
            <a:off x="10393996" y="6298621"/>
            <a:ext cx="1252202" cy="365760"/>
          </a:xfrm>
        </p:spPr>
        <p:txBody>
          <a:bodyPr lIns="0" tIns="0" rIns="0" bIns="0"/>
          <a:lstStyle>
            <a:lvl1pPr algn="r">
              <a:defRPr sz="900" b="1" i="0" kern="1000" spc="200" baseline="0">
                <a:solidFill>
                  <a:schemeClr val="accent5"/>
                </a:solidFill>
                <a:latin typeface="Arial" panose="020B0604020202020204" pitchFamily="34" charset="0"/>
                <a:cs typeface="Arial" panose="020B0604020202020204" pitchFamily="34" charset="0"/>
              </a:defRPr>
            </a:lvl1pPr>
          </a:lstStyle>
          <a:p>
            <a:r>
              <a:rPr lang="en-US">
                <a:solidFill>
                  <a:schemeClr val="bg1"/>
                </a:solidFill>
              </a:rPr>
              <a:t>FERRILLI.COM</a:t>
            </a:r>
            <a:endParaRPr lang="en-US" dirty="0">
              <a:solidFill>
                <a:schemeClr val="bg1"/>
              </a:solidFill>
            </a:endParaRPr>
          </a:p>
        </p:txBody>
      </p:sp>
      <p:sp>
        <p:nvSpPr>
          <p:cNvPr id="4" name="TextBox 3">
            <a:extLst>
              <a:ext uri="{FF2B5EF4-FFF2-40B4-BE49-F238E27FC236}">
                <a16:creationId xmlns:a16="http://schemas.microsoft.com/office/drawing/2014/main" id="{1F729BB6-8A61-0073-F186-A2F5D0E7CCAC}"/>
              </a:ext>
            </a:extLst>
          </p:cNvPr>
          <p:cNvSpPr txBox="1"/>
          <p:nvPr userDrawn="1"/>
        </p:nvSpPr>
        <p:spPr>
          <a:xfrm>
            <a:off x="13594702" y="2388637"/>
            <a:ext cx="184731" cy="369332"/>
          </a:xfrm>
          <a:prstGeom prst="rect">
            <a:avLst/>
          </a:prstGeom>
          <a:noFill/>
        </p:spPr>
        <p:txBody>
          <a:bodyPr wrap="none" rtlCol="0">
            <a:spAutoFit/>
          </a:bodyPr>
          <a:lstStyle/>
          <a:p>
            <a:endParaRPr lang="en-US"/>
          </a:p>
        </p:txBody>
      </p:sp>
      <p:pic>
        <p:nvPicPr>
          <p:cNvPr id="8" name="Picture 7" descr="Background pattern&#10;&#10;Description automatically generated">
            <a:extLst>
              <a:ext uri="{FF2B5EF4-FFF2-40B4-BE49-F238E27FC236}">
                <a16:creationId xmlns:a16="http://schemas.microsoft.com/office/drawing/2014/main" id="{483145B2-0F60-F8FC-D413-D69D184C8B5E}"/>
              </a:ext>
            </a:extLst>
          </p:cNvPr>
          <p:cNvPicPr>
            <a:picLocks noChangeAspect="1"/>
          </p:cNvPicPr>
          <p:nvPr userDrawn="1"/>
        </p:nvPicPr>
        <p:blipFill>
          <a:blip r:embed="rId3"/>
          <a:stretch>
            <a:fillRect/>
          </a:stretch>
        </p:blipFill>
        <p:spPr>
          <a:xfrm>
            <a:off x="5613400" y="0"/>
            <a:ext cx="6578600" cy="6858000"/>
          </a:xfrm>
          <a:prstGeom prst="rect">
            <a:avLst/>
          </a:prstGeom>
        </p:spPr>
      </p:pic>
      <p:sp>
        <p:nvSpPr>
          <p:cNvPr id="10" name="Oval 9">
            <a:extLst>
              <a:ext uri="{FF2B5EF4-FFF2-40B4-BE49-F238E27FC236}">
                <a16:creationId xmlns:a16="http://schemas.microsoft.com/office/drawing/2014/main" id="{5AC6773D-9447-C8E3-96E6-B6C9629F5BB9}"/>
              </a:ext>
            </a:extLst>
          </p:cNvPr>
          <p:cNvSpPr/>
          <p:nvPr userDrawn="1"/>
        </p:nvSpPr>
        <p:spPr>
          <a:xfrm>
            <a:off x="7195165" y="1721465"/>
            <a:ext cx="3415070" cy="3415070"/>
          </a:xfrm>
          <a:prstGeom prst="ellipse">
            <a:avLst/>
          </a:prstGeom>
          <a:blipFill dpi="0" rotWithShape="1">
            <a:blip r:embed="rId4"/>
            <a:srcRect/>
            <a:stretch>
              <a:fillRect l="-85000" t="-23923" r="-45000" b="-307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7142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24BA4E-E1AF-3D98-FFB8-00E9C18F0910}"/>
              </a:ext>
            </a:extLst>
          </p:cNvPr>
          <p:cNvPicPr>
            <a:picLocks noChangeAspect="1"/>
          </p:cNvPicPr>
          <p:nvPr/>
        </p:nvPicPr>
        <p:blipFill>
          <a:blip r:embed="rId2"/>
          <a:stretch>
            <a:fillRect/>
          </a:stretch>
        </p:blipFill>
        <p:spPr>
          <a:xfrm>
            <a:off x="450112" y="6250179"/>
            <a:ext cx="1449709" cy="414202"/>
          </a:xfrm>
          <a:prstGeom prst="rect">
            <a:avLst/>
          </a:prstGeom>
        </p:spPr>
      </p:pic>
      <p:sp>
        <p:nvSpPr>
          <p:cNvPr id="2" name="Footer Placeholder 4">
            <a:extLst>
              <a:ext uri="{FF2B5EF4-FFF2-40B4-BE49-F238E27FC236}">
                <a16:creationId xmlns:a16="http://schemas.microsoft.com/office/drawing/2014/main" id="{EE600F76-09A5-93EB-DC06-11A1CD7A93EF}"/>
              </a:ext>
            </a:extLst>
          </p:cNvPr>
          <p:cNvSpPr txBox="1">
            <a:spLocks/>
          </p:cNvSpPr>
          <p:nvPr userDrawn="1"/>
        </p:nvSpPr>
        <p:spPr>
          <a:xfrm>
            <a:off x="971696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a:t>
            </a:r>
            <a:fld id="{1036F910-810E-8F4B-8F71-4DCFBFFF9C53}" type="slidenum">
              <a:rPr lang="en-US" smtClean="0"/>
              <a:t>‹#›</a:t>
            </a:fld>
            <a:endParaRPr lang="en-US" dirty="0"/>
          </a:p>
        </p:txBody>
      </p:sp>
      <p:sp>
        <p:nvSpPr>
          <p:cNvPr id="3" name="Title 1">
            <a:extLst>
              <a:ext uri="{FF2B5EF4-FFF2-40B4-BE49-F238E27FC236}">
                <a16:creationId xmlns:a16="http://schemas.microsoft.com/office/drawing/2014/main" id="{06247BFD-D9AD-2002-3ABD-A3A81BC3518A}"/>
              </a:ext>
            </a:extLst>
          </p:cNvPr>
          <p:cNvSpPr>
            <a:spLocks noGrp="1"/>
          </p:cNvSpPr>
          <p:nvPr>
            <p:ph type="title"/>
          </p:nvPr>
        </p:nvSpPr>
        <p:spPr>
          <a:xfrm>
            <a:off x="545802" y="1065205"/>
            <a:ext cx="7117741" cy="1813177"/>
          </a:xfrm>
        </p:spPr>
        <p:txBody>
          <a:bodyPr anchor="t" anchorCtr="0">
            <a:noAutofit/>
          </a:bodyPr>
          <a:lstStyle>
            <a:lvl1pPr>
              <a:lnSpc>
                <a:spcPts val="7500"/>
              </a:lnSpc>
              <a:defRPr sz="8000" b="0" i="0">
                <a:solidFill>
                  <a:schemeClr val="accent5"/>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Text Placeholder 8">
            <a:extLst>
              <a:ext uri="{FF2B5EF4-FFF2-40B4-BE49-F238E27FC236}">
                <a16:creationId xmlns:a16="http://schemas.microsoft.com/office/drawing/2014/main" id="{61FA1E4C-B98A-A1B0-C7CD-6895D343E063}"/>
              </a:ext>
            </a:extLst>
          </p:cNvPr>
          <p:cNvSpPr>
            <a:spLocks noGrp="1"/>
          </p:cNvSpPr>
          <p:nvPr>
            <p:ph type="body" sz="quarter" idx="11"/>
          </p:nvPr>
        </p:nvSpPr>
        <p:spPr>
          <a:xfrm>
            <a:off x="545802" y="3320143"/>
            <a:ext cx="7357227" cy="2046514"/>
          </a:xfrm>
        </p:spPr>
        <p:txBody>
          <a:bodyPr lIns="0">
            <a:normAutofit/>
          </a:bodyPr>
          <a:lstStyle>
            <a:lvl1pPr marL="0" indent="0">
              <a:lnSpc>
                <a:spcPct val="140000"/>
              </a:lnSpc>
              <a:buFontTx/>
              <a:buNone/>
              <a:defRPr sz="18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pic>
        <p:nvPicPr>
          <p:cNvPr id="6" name="Picture 5" descr="A picture containing text, businesscard, vector graphics&#10;&#10;Description automatically generated">
            <a:extLst>
              <a:ext uri="{FF2B5EF4-FFF2-40B4-BE49-F238E27FC236}">
                <a16:creationId xmlns:a16="http://schemas.microsoft.com/office/drawing/2014/main" id="{CFEF5494-7CD6-A823-FF6A-794C3E296891}"/>
              </a:ext>
            </a:extLst>
          </p:cNvPr>
          <p:cNvPicPr>
            <a:picLocks noChangeAspect="1"/>
          </p:cNvPicPr>
          <p:nvPr userDrawn="1"/>
        </p:nvPicPr>
        <p:blipFill>
          <a:blip r:embed="rId3"/>
          <a:stretch>
            <a:fillRect/>
          </a:stretch>
        </p:blipFill>
        <p:spPr>
          <a:xfrm>
            <a:off x="9716967" y="934505"/>
            <a:ext cx="1152300" cy="1813177"/>
          </a:xfrm>
          <a:prstGeom prst="rect">
            <a:avLst/>
          </a:prstGeom>
        </p:spPr>
      </p:pic>
    </p:spTree>
    <p:extLst>
      <p:ext uri="{BB962C8B-B14F-4D97-AF65-F5344CB8AC3E}">
        <p14:creationId xmlns:p14="http://schemas.microsoft.com/office/powerpoint/2010/main" val="2551513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able of Contents">
    <p:bg>
      <p:bgPr>
        <a:solidFill>
          <a:schemeClr val="accent6"/>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DDAF01C-F4FC-FFCC-1BCE-DC295D8A51C4}"/>
              </a:ext>
            </a:extLst>
          </p:cNvPr>
          <p:cNvSpPr/>
          <p:nvPr/>
        </p:nvSpPr>
        <p:spPr>
          <a:xfrm>
            <a:off x="5159829" y="0"/>
            <a:ext cx="703217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C40A7EE6-BC54-3CD2-0B1A-95B56288A1EB}"/>
              </a:ext>
            </a:extLst>
          </p:cNvPr>
          <p:cNvSpPr>
            <a:spLocks noGrp="1"/>
          </p:cNvSpPr>
          <p:nvPr>
            <p:ph type="body" sz="quarter" idx="11"/>
          </p:nvPr>
        </p:nvSpPr>
        <p:spPr>
          <a:xfrm>
            <a:off x="6540138" y="1826350"/>
            <a:ext cx="3735688" cy="1800100"/>
          </a:xfrm>
        </p:spPr>
        <p:txBody>
          <a:bodyPr lIns="0" tIns="0" rIns="0" bIns="0">
            <a:noAutofit/>
          </a:bodyPr>
          <a:lstStyle>
            <a:lvl1pPr marL="285750" indent="-285750">
              <a:lnSpc>
                <a:spcPct val="140000"/>
              </a:lnSpc>
              <a:buFontTx/>
              <a:buBlip>
                <a:blip r:embed="rId2"/>
              </a:buBlip>
              <a:defRPr sz="160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10" name="Picture 9" descr="Logo&#10;&#10;Description automatically generated">
            <a:extLst>
              <a:ext uri="{FF2B5EF4-FFF2-40B4-BE49-F238E27FC236}">
                <a16:creationId xmlns:a16="http://schemas.microsoft.com/office/drawing/2014/main" id="{244FEDEE-7152-9738-E87E-61731E71E68B}"/>
              </a:ext>
            </a:extLst>
          </p:cNvPr>
          <p:cNvPicPr>
            <a:picLocks noChangeAspect="1"/>
          </p:cNvPicPr>
          <p:nvPr/>
        </p:nvPicPr>
        <p:blipFill>
          <a:blip r:embed="rId3"/>
          <a:stretch>
            <a:fillRect/>
          </a:stretch>
        </p:blipFill>
        <p:spPr>
          <a:xfrm>
            <a:off x="450112" y="6250179"/>
            <a:ext cx="1449709" cy="414202"/>
          </a:xfrm>
          <a:prstGeom prst="rect">
            <a:avLst/>
          </a:prstGeom>
        </p:spPr>
      </p:pic>
      <p:sp>
        <p:nvSpPr>
          <p:cNvPr id="11" name="Footer Placeholder 4">
            <a:extLst>
              <a:ext uri="{FF2B5EF4-FFF2-40B4-BE49-F238E27FC236}">
                <a16:creationId xmlns:a16="http://schemas.microsoft.com/office/drawing/2014/main" id="{F0B27721-9843-00F2-3EAF-DCF810D4122D}"/>
              </a:ext>
            </a:extLst>
          </p:cNvPr>
          <p:cNvSpPr>
            <a:spLocks noGrp="1"/>
          </p:cNvSpPr>
          <p:nvPr>
            <p:ph type="ftr" sz="quarter" idx="12"/>
          </p:nvPr>
        </p:nvSpPr>
        <p:spPr>
          <a:xfrm>
            <a:off x="7763973" y="6298621"/>
            <a:ext cx="4114800" cy="365760"/>
          </a:xfrm>
          <a:prstGeom prst="rect">
            <a:avLst/>
          </a:prstGeom>
        </p:spPr>
        <p:txBody>
          <a:bodyPr lIns="0" tIns="0" rIns="0" bIns="0"/>
          <a:lstStyle>
            <a:lvl1pPr algn="r">
              <a:defRPr sz="850" b="1" i="0" kern="1000" spc="200" baseline="0">
                <a:solidFill>
                  <a:schemeClr val="accent5"/>
                </a:solidFill>
                <a:latin typeface="Arial" panose="020B0604020202020204" pitchFamily="34" charset="0"/>
                <a:cs typeface="Arial" panose="020B0604020202020204" pitchFamily="34" charset="0"/>
              </a:defRPr>
            </a:lvl1pPr>
          </a:lstStyle>
          <a:p>
            <a:r>
              <a:rPr lang="en-US"/>
              <a:t>FERRILLI.COM  |  &lt;#&gt;</a:t>
            </a:r>
            <a:endParaRPr lang="en-US" dirty="0"/>
          </a:p>
        </p:txBody>
      </p:sp>
      <p:sp>
        <p:nvSpPr>
          <p:cNvPr id="12" name="Title 1">
            <a:extLst>
              <a:ext uri="{FF2B5EF4-FFF2-40B4-BE49-F238E27FC236}">
                <a16:creationId xmlns:a16="http://schemas.microsoft.com/office/drawing/2014/main" id="{0C5C528F-BEFC-D8AA-2585-1939756331DE}"/>
              </a:ext>
            </a:extLst>
          </p:cNvPr>
          <p:cNvSpPr>
            <a:spLocks noGrp="1"/>
          </p:cNvSpPr>
          <p:nvPr>
            <p:ph type="title"/>
          </p:nvPr>
        </p:nvSpPr>
        <p:spPr>
          <a:xfrm>
            <a:off x="545802" y="1692023"/>
            <a:ext cx="4130701" cy="1325563"/>
          </a:xfrm>
        </p:spPr>
        <p:txBody>
          <a:bodyPr anchor="t" anchorCtr="0">
            <a:noAutofit/>
          </a:bodyPr>
          <a:lstStyle>
            <a:lvl1pPr>
              <a:lnSpc>
                <a:spcPts val="7500"/>
              </a:lnSpc>
              <a:defRPr sz="7000" b="0" i="0">
                <a:solidFill>
                  <a:schemeClr val="accent5"/>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1AD03D3B-FEA8-C6CD-8CC3-484072BEA875}"/>
              </a:ext>
            </a:extLst>
          </p:cNvPr>
          <p:cNvSpPr/>
          <p:nvPr userDrawn="1"/>
        </p:nvSpPr>
        <p:spPr>
          <a:xfrm>
            <a:off x="5159829" y="0"/>
            <a:ext cx="7032171" cy="6858000"/>
          </a:xfrm>
          <a:prstGeom prst="rect">
            <a:avLst/>
          </a:prstGeom>
          <a:solidFill>
            <a:srgbClr val="EF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D7B6601F-3EB2-C8BD-931B-C09827C3B568}"/>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spTree>
    <p:extLst>
      <p:ext uri="{BB962C8B-B14F-4D97-AF65-F5344CB8AC3E}">
        <p14:creationId xmlns:p14="http://schemas.microsoft.com/office/powerpoint/2010/main" val="733625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ntro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40A7EE6-BC54-3CD2-0B1A-95B56288A1EB}"/>
              </a:ext>
            </a:extLst>
          </p:cNvPr>
          <p:cNvSpPr>
            <a:spLocks noGrp="1"/>
          </p:cNvSpPr>
          <p:nvPr>
            <p:ph type="body" sz="quarter" idx="11"/>
          </p:nvPr>
        </p:nvSpPr>
        <p:spPr>
          <a:xfrm>
            <a:off x="6610095" y="2048419"/>
            <a:ext cx="2949414" cy="1800100"/>
          </a:xfrm>
        </p:spPr>
        <p:txBody>
          <a:bodyPr lIns="0" tIns="0" rIns="0" bIns="0">
            <a:noAutofit/>
          </a:bodyPr>
          <a:lstStyle>
            <a:lvl1pPr marL="0" indent="0">
              <a:lnSpc>
                <a:spcPct val="140000"/>
              </a:lnSpc>
              <a:buFontTx/>
              <a:buNone/>
              <a:defRPr sz="140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object 11">
            <a:extLst>
              <a:ext uri="{FF2B5EF4-FFF2-40B4-BE49-F238E27FC236}">
                <a16:creationId xmlns:a16="http://schemas.microsoft.com/office/drawing/2014/main" id="{B028E462-4488-F9EB-F682-E52D6E005095}"/>
              </a:ext>
            </a:extLst>
          </p:cNvPr>
          <p:cNvSpPr/>
          <p:nvPr/>
        </p:nvSpPr>
        <p:spPr>
          <a:xfrm flipH="1">
            <a:off x="6205596" y="1692023"/>
            <a:ext cx="83924" cy="2156496"/>
          </a:xfrm>
          <a:custGeom>
            <a:avLst/>
            <a:gdLst/>
            <a:ahLst/>
            <a:cxnLst/>
            <a:rect l="l" t="t" r="r" b="b"/>
            <a:pathLst>
              <a:path h="2776854">
                <a:moveTo>
                  <a:pt x="0" y="0"/>
                </a:moveTo>
                <a:lnTo>
                  <a:pt x="0" y="2776474"/>
                </a:lnTo>
              </a:path>
            </a:pathLst>
          </a:custGeom>
          <a:ln w="9525">
            <a:solidFill>
              <a:schemeClr val="accent3"/>
            </a:solidFill>
          </a:ln>
        </p:spPr>
        <p:txBody>
          <a:bodyPr wrap="square" lIns="0" tIns="0" rIns="0" bIns="0" rtlCol="0"/>
          <a:lstStyle/>
          <a:p>
            <a:endParaRPr/>
          </a:p>
        </p:txBody>
      </p:sp>
      <p:sp>
        <p:nvSpPr>
          <p:cNvPr id="12" name="Title 1">
            <a:extLst>
              <a:ext uri="{FF2B5EF4-FFF2-40B4-BE49-F238E27FC236}">
                <a16:creationId xmlns:a16="http://schemas.microsoft.com/office/drawing/2014/main" id="{0C5C528F-BEFC-D8AA-2585-1939756331DE}"/>
              </a:ext>
            </a:extLst>
          </p:cNvPr>
          <p:cNvSpPr>
            <a:spLocks noGrp="1"/>
          </p:cNvSpPr>
          <p:nvPr>
            <p:ph type="title"/>
          </p:nvPr>
        </p:nvSpPr>
        <p:spPr>
          <a:xfrm>
            <a:off x="545802" y="1692023"/>
            <a:ext cx="5339219" cy="1325563"/>
          </a:xfrm>
        </p:spPr>
        <p:txBody>
          <a:bodyPr anchor="t" anchorCtr="0">
            <a:noAutofit/>
          </a:bodyPr>
          <a:lstStyle>
            <a:lvl1pPr>
              <a:lnSpc>
                <a:spcPts val="7500"/>
              </a:lnSpc>
              <a:defRPr sz="7000" b="0" i="0">
                <a:solidFill>
                  <a:schemeClr val="accent5"/>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pic>
        <p:nvPicPr>
          <p:cNvPr id="3" name="Picture 2" descr="Logo&#10;&#10;Description automatically generated">
            <a:extLst>
              <a:ext uri="{FF2B5EF4-FFF2-40B4-BE49-F238E27FC236}">
                <a16:creationId xmlns:a16="http://schemas.microsoft.com/office/drawing/2014/main" id="{6DCE0A13-B9A1-B9C2-DE77-F17A1CEF07D0}"/>
              </a:ext>
            </a:extLst>
          </p:cNvPr>
          <p:cNvPicPr>
            <a:picLocks noChangeAspect="1"/>
          </p:cNvPicPr>
          <p:nvPr/>
        </p:nvPicPr>
        <p:blipFill>
          <a:blip r:embed="rId3"/>
          <a:stretch>
            <a:fillRect/>
          </a:stretch>
        </p:blipFill>
        <p:spPr>
          <a:xfrm>
            <a:off x="450112" y="6250179"/>
            <a:ext cx="1449709" cy="414202"/>
          </a:xfrm>
          <a:prstGeom prst="rect">
            <a:avLst/>
          </a:prstGeom>
        </p:spPr>
      </p:pic>
      <p:sp>
        <p:nvSpPr>
          <p:cNvPr id="2" name="object 11">
            <a:extLst>
              <a:ext uri="{FF2B5EF4-FFF2-40B4-BE49-F238E27FC236}">
                <a16:creationId xmlns:a16="http://schemas.microsoft.com/office/drawing/2014/main" id="{C3BE2E34-5F6C-2AE0-C903-13EFE5D620FB}"/>
              </a:ext>
            </a:extLst>
          </p:cNvPr>
          <p:cNvSpPr/>
          <p:nvPr userDrawn="1"/>
        </p:nvSpPr>
        <p:spPr>
          <a:xfrm flipH="1">
            <a:off x="6205596" y="1692023"/>
            <a:ext cx="83924" cy="2156496"/>
          </a:xfrm>
          <a:custGeom>
            <a:avLst/>
            <a:gdLst/>
            <a:ahLst/>
            <a:cxnLst/>
            <a:rect l="l" t="t" r="r" b="b"/>
            <a:pathLst>
              <a:path h="2776854">
                <a:moveTo>
                  <a:pt x="0" y="0"/>
                </a:moveTo>
                <a:lnTo>
                  <a:pt x="0" y="2776474"/>
                </a:lnTo>
              </a:path>
            </a:pathLst>
          </a:custGeom>
          <a:ln w="9525">
            <a:solidFill>
              <a:schemeClr val="accent3"/>
            </a:solidFill>
          </a:ln>
        </p:spPr>
        <p:txBody>
          <a:bodyPr wrap="square" lIns="0" tIns="0" rIns="0" bIns="0" rtlCol="0"/>
          <a:lstStyle/>
          <a:p>
            <a:endParaRPr/>
          </a:p>
        </p:txBody>
      </p:sp>
      <p:sp>
        <p:nvSpPr>
          <p:cNvPr id="6" name="Footer Placeholder 4">
            <a:extLst>
              <a:ext uri="{FF2B5EF4-FFF2-40B4-BE49-F238E27FC236}">
                <a16:creationId xmlns:a16="http://schemas.microsoft.com/office/drawing/2014/main" id="{1F1C5D07-0880-3BA6-36D3-A77F94BAF516}"/>
              </a:ext>
            </a:extLst>
          </p:cNvPr>
          <p:cNvSpPr>
            <a:spLocks noGrp="1"/>
          </p:cNvSpPr>
          <p:nvPr>
            <p:ph type="ftr" sz="quarter" idx="12"/>
          </p:nvPr>
        </p:nvSpPr>
        <p:spPr>
          <a:xfrm>
            <a:off x="9681327" y="6298621"/>
            <a:ext cx="1908687" cy="365760"/>
          </a:xfrm>
        </p:spPr>
        <p:txBody>
          <a:bodyPr lIns="0" tIns="0" rIns="0" bIns="0"/>
          <a:lstStyle>
            <a:lvl1pPr algn="r">
              <a:defRPr sz="900" b="1" i="0" kern="1000" spc="200" baseline="0">
                <a:solidFill>
                  <a:schemeClr val="accent5"/>
                </a:solidFill>
                <a:latin typeface="Arial" panose="020B0604020202020204" pitchFamily="34" charset="0"/>
                <a:cs typeface="Arial" panose="020B0604020202020204" pitchFamily="34" charset="0"/>
              </a:defRPr>
            </a:lvl1pPr>
          </a:lstStyle>
          <a:p>
            <a:r>
              <a:rPr lang="en-US" dirty="0"/>
              <a:t>FERRILLI.COM  |  &lt;#&gt;</a:t>
            </a:r>
          </a:p>
        </p:txBody>
      </p:sp>
    </p:spTree>
    <p:extLst>
      <p:ext uri="{BB962C8B-B14F-4D97-AF65-F5344CB8AC3E}">
        <p14:creationId xmlns:p14="http://schemas.microsoft.com/office/powerpoint/2010/main" val="1766067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nto and Groupe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286F46-0253-A421-9C30-F73005136382}"/>
              </a:ext>
            </a:extLst>
          </p:cNvPr>
          <p:cNvSpPr/>
          <p:nvPr userDrawn="1"/>
        </p:nvSpPr>
        <p:spPr>
          <a:xfrm>
            <a:off x="8808715" y="3597974"/>
            <a:ext cx="2781300" cy="939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08F229-4978-4118-7FA4-C7DB60738376}"/>
              </a:ext>
            </a:extLst>
          </p:cNvPr>
          <p:cNvSpPr/>
          <p:nvPr userDrawn="1"/>
        </p:nvSpPr>
        <p:spPr>
          <a:xfrm>
            <a:off x="8808715" y="2391343"/>
            <a:ext cx="2781300" cy="939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8144BC5-3641-2959-AF97-3A29AB05F3FE}"/>
              </a:ext>
            </a:extLst>
          </p:cNvPr>
          <p:cNvSpPr/>
          <p:nvPr userDrawn="1"/>
        </p:nvSpPr>
        <p:spPr>
          <a:xfrm>
            <a:off x="8808715" y="1184712"/>
            <a:ext cx="2781300" cy="93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644E40-6C4C-6937-8A70-AC3714CFE42C}"/>
              </a:ext>
            </a:extLst>
          </p:cNvPr>
          <p:cNvPicPr>
            <a:picLocks noChangeAspect="1"/>
          </p:cNvPicPr>
          <p:nvPr/>
        </p:nvPicPr>
        <p:blipFill>
          <a:blip r:embed="rId2"/>
          <a:stretch>
            <a:fillRect/>
          </a:stretch>
        </p:blipFill>
        <p:spPr>
          <a:xfrm>
            <a:off x="623" y="0"/>
            <a:ext cx="7541408" cy="5939161"/>
          </a:xfrm>
          <a:prstGeom prst="rect">
            <a:avLst/>
          </a:prstGeom>
        </p:spPr>
      </p:pic>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457200" y="1873878"/>
            <a:ext cx="4497572" cy="1827219"/>
          </a:xfrm>
        </p:spPr>
        <p:txBody>
          <a:bodyPr lIns="0" tIns="0" rIns="0" bIns="0" anchor="t" anchorCtr="0">
            <a:noAutofit/>
          </a:bodyPr>
          <a:lstStyle>
            <a:lvl1pPr>
              <a:lnSpc>
                <a:spcPct val="90000"/>
              </a:lnSpc>
              <a:defRPr sz="42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8" name="Text Placeholder 5">
            <a:extLst>
              <a:ext uri="{FF2B5EF4-FFF2-40B4-BE49-F238E27FC236}">
                <a16:creationId xmlns:a16="http://schemas.microsoft.com/office/drawing/2014/main" id="{54832CA5-E29A-EB4E-8083-5D31A61C68C8}"/>
              </a:ext>
            </a:extLst>
          </p:cNvPr>
          <p:cNvSpPr>
            <a:spLocks noGrp="1"/>
          </p:cNvSpPr>
          <p:nvPr>
            <p:ph type="body" sz="quarter" idx="15" hasCustomPrompt="1"/>
          </p:nvPr>
        </p:nvSpPr>
        <p:spPr>
          <a:xfrm>
            <a:off x="9427239" y="1398957"/>
            <a:ext cx="1920418" cy="587179"/>
          </a:xfrm>
        </p:spPr>
        <p:txBody>
          <a:bodyPr lIns="0" tIns="0" rIns="0" bIns="0">
            <a:noAutofit/>
          </a:bodyPr>
          <a:lstStyle>
            <a:lvl1pPr marL="0" indent="0">
              <a:lnSpc>
                <a:spcPct val="80000"/>
              </a:lnSpc>
              <a:buFontTx/>
              <a:buNone/>
              <a:defRPr lang="en-US" sz="1600" b="0" kern="800" spc="0" baseline="0" dirty="0" smtClean="0">
                <a:solidFill>
                  <a:schemeClr val="accent5"/>
                </a:solidFill>
                <a:latin typeface="Times New Roman" panose="02020603050405020304" pitchFamily="18" charset="0"/>
                <a:ea typeface="+mn-ea"/>
                <a:cs typeface="Times New Roman" panose="02020603050405020304" pitchFamily="18" charset="0"/>
              </a:defRPr>
            </a:lvl1pPr>
            <a:lvl2pPr marL="0" indent="0">
              <a:lnSpc>
                <a:spcPct val="100000"/>
              </a:lnSpc>
              <a:buFontTx/>
              <a:buNone/>
              <a:defRPr lang="en-US" sz="1200" b="0" kern="1200" spc="0" dirty="0" smtClean="0">
                <a:solidFill>
                  <a:schemeClr val="accent5"/>
                </a:solidFill>
                <a:latin typeface="Times New Roman" panose="02020603050405020304" pitchFamily="18" charset="0"/>
                <a:ea typeface="+mn-ea"/>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6" name="Text Placeholder 5">
            <a:extLst>
              <a:ext uri="{FF2B5EF4-FFF2-40B4-BE49-F238E27FC236}">
                <a16:creationId xmlns:a16="http://schemas.microsoft.com/office/drawing/2014/main" id="{A5BFC501-2663-441D-FA95-E1473C446BFA}"/>
              </a:ext>
            </a:extLst>
          </p:cNvPr>
          <p:cNvSpPr>
            <a:spLocks noGrp="1"/>
          </p:cNvSpPr>
          <p:nvPr>
            <p:ph type="body" sz="quarter" idx="16" hasCustomPrompt="1"/>
          </p:nvPr>
        </p:nvSpPr>
        <p:spPr>
          <a:xfrm>
            <a:off x="9427239" y="2609770"/>
            <a:ext cx="1920418" cy="587179"/>
          </a:xfrm>
        </p:spPr>
        <p:txBody>
          <a:bodyPr lIns="0" tIns="0" rIns="0" bIns="0">
            <a:noAutofit/>
          </a:bodyPr>
          <a:lstStyle>
            <a:lvl1pPr marL="0" indent="0">
              <a:lnSpc>
                <a:spcPct val="80000"/>
              </a:lnSpc>
              <a:buFontTx/>
              <a:buNone/>
              <a:defRPr lang="en-US" sz="1600" b="0" kern="800" spc="0" baseline="0" dirty="0" smtClean="0">
                <a:solidFill>
                  <a:schemeClr val="accent5"/>
                </a:solidFill>
                <a:latin typeface="Times New Roman" panose="02020603050405020304" pitchFamily="18" charset="0"/>
                <a:ea typeface="+mn-ea"/>
                <a:cs typeface="Times New Roman" panose="02020603050405020304" pitchFamily="18" charset="0"/>
              </a:defRPr>
            </a:lvl1pPr>
            <a:lvl2pPr marL="0" indent="0">
              <a:lnSpc>
                <a:spcPct val="100000"/>
              </a:lnSpc>
              <a:buFontTx/>
              <a:buNone/>
              <a:defRPr lang="en-US" sz="1200" b="0" kern="1200" spc="0" dirty="0" smtClean="0">
                <a:solidFill>
                  <a:schemeClr val="accent5"/>
                </a:solidFill>
                <a:latin typeface="Times New Roman" panose="02020603050405020304" pitchFamily="18" charset="0"/>
                <a:ea typeface="+mn-ea"/>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8" name="Text Placeholder 5">
            <a:extLst>
              <a:ext uri="{FF2B5EF4-FFF2-40B4-BE49-F238E27FC236}">
                <a16:creationId xmlns:a16="http://schemas.microsoft.com/office/drawing/2014/main" id="{BF6CD94D-6B29-4F3C-CA14-42AFD39D3F0B}"/>
              </a:ext>
            </a:extLst>
          </p:cNvPr>
          <p:cNvSpPr>
            <a:spLocks noGrp="1"/>
          </p:cNvSpPr>
          <p:nvPr>
            <p:ph type="body" sz="quarter" idx="17" hasCustomPrompt="1"/>
          </p:nvPr>
        </p:nvSpPr>
        <p:spPr>
          <a:xfrm>
            <a:off x="9427239" y="3821209"/>
            <a:ext cx="1920418" cy="587179"/>
          </a:xfrm>
        </p:spPr>
        <p:txBody>
          <a:bodyPr lIns="0" tIns="0" rIns="0" bIns="0">
            <a:noAutofit/>
          </a:bodyPr>
          <a:lstStyle>
            <a:lvl1pPr marL="0" indent="0">
              <a:lnSpc>
                <a:spcPct val="80000"/>
              </a:lnSpc>
              <a:buFontTx/>
              <a:buNone/>
              <a:defRPr lang="en-US" sz="1600" b="0" kern="800" spc="0" baseline="0" dirty="0" smtClean="0">
                <a:solidFill>
                  <a:schemeClr val="accent5"/>
                </a:solidFill>
                <a:latin typeface="Times New Roman" panose="02020603050405020304" pitchFamily="18" charset="0"/>
                <a:ea typeface="+mn-ea"/>
                <a:cs typeface="Times New Roman" panose="02020603050405020304" pitchFamily="18" charset="0"/>
              </a:defRPr>
            </a:lvl1pPr>
            <a:lvl2pPr marL="0" indent="0">
              <a:lnSpc>
                <a:spcPct val="100000"/>
              </a:lnSpc>
              <a:buFontTx/>
              <a:buNone/>
              <a:defRPr lang="en-US" sz="1200" b="0" kern="1200" spc="0" dirty="0" smtClean="0">
                <a:solidFill>
                  <a:schemeClr val="accent5"/>
                </a:solidFill>
                <a:latin typeface="Times New Roman" panose="02020603050405020304" pitchFamily="18" charset="0"/>
                <a:ea typeface="+mn-ea"/>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6" name="Picture 5" descr="Logo&#10;&#10;Description automatically generated">
            <a:extLst>
              <a:ext uri="{FF2B5EF4-FFF2-40B4-BE49-F238E27FC236}">
                <a16:creationId xmlns:a16="http://schemas.microsoft.com/office/drawing/2014/main" id="{8E976FB3-9172-D348-BC90-BF9FC74115C1}"/>
              </a:ext>
            </a:extLst>
          </p:cNvPr>
          <p:cNvPicPr>
            <a:picLocks noChangeAspect="1"/>
          </p:cNvPicPr>
          <p:nvPr/>
        </p:nvPicPr>
        <p:blipFill>
          <a:blip r:embed="rId3"/>
          <a:stretch>
            <a:fillRect/>
          </a:stretch>
        </p:blipFill>
        <p:spPr>
          <a:xfrm>
            <a:off x="450112" y="6250179"/>
            <a:ext cx="1449709" cy="414202"/>
          </a:xfrm>
          <a:prstGeom prst="rect">
            <a:avLst/>
          </a:prstGeom>
        </p:spPr>
      </p:pic>
      <p:pic>
        <p:nvPicPr>
          <p:cNvPr id="13" name="Picture 12" descr="Logo&#10;&#10;Description automatically generated">
            <a:extLst>
              <a:ext uri="{FF2B5EF4-FFF2-40B4-BE49-F238E27FC236}">
                <a16:creationId xmlns:a16="http://schemas.microsoft.com/office/drawing/2014/main" id="{1B9E33D6-C06D-AC29-DFE1-CB09CA3F3F10}"/>
              </a:ext>
            </a:extLst>
          </p:cNvPr>
          <p:cNvPicPr>
            <a:picLocks noChangeAspect="1"/>
          </p:cNvPicPr>
          <p:nvPr userDrawn="1"/>
        </p:nvPicPr>
        <p:blipFill>
          <a:blip r:embed="rId3"/>
          <a:stretch>
            <a:fillRect/>
          </a:stretch>
        </p:blipFill>
        <p:spPr>
          <a:xfrm>
            <a:off x="450112" y="6250179"/>
            <a:ext cx="1449709" cy="414202"/>
          </a:xfrm>
          <a:prstGeom prst="rect">
            <a:avLst/>
          </a:prstGeom>
        </p:spPr>
      </p:pic>
      <p:sp>
        <p:nvSpPr>
          <p:cNvPr id="15" name="Oval 14">
            <a:extLst>
              <a:ext uri="{FF2B5EF4-FFF2-40B4-BE49-F238E27FC236}">
                <a16:creationId xmlns:a16="http://schemas.microsoft.com/office/drawing/2014/main" id="{37A1D19B-4FFE-94CE-2DA0-030EDD9B4DCC}"/>
              </a:ext>
            </a:extLst>
          </p:cNvPr>
          <p:cNvSpPr/>
          <p:nvPr userDrawn="1"/>
        </p:nvSpPr>
        <p:spPr>
          <a:xfrm>
            <a:off x="5839957" y="1406396"/>
            <a:ext cx="2659496" cy="2659496"/>
          </a:xfrm>
          <a:prstGeom prst="ellipse">
            <a:avLst/>
          </a:prstGeom>
          <a:blipFill dpi="0" rotWithShape="1">
            <a:blip r:embed="rId4">
              <a:extLst>
                <a:ext uri="{28A0092B-C50C-407E-A947-70E740481C1C}">
                  <a14:useLocalDpi xmlns:a14="http://schemas.microsoft.com/office/drawing/2010/main" val="0"/>
                </a:ext>
              </a:extLst>
            </a:blip>
            <a:srcRect/>
            <a:stretch>
              <a:fillRect l="-65181" t="-23923" r="-65181" b="-307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CC44BE3F-8E79-841C-8F23-D53522F9BB9B}"/>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spTree>
    <p:extLst>
      <p:ext uri="{BB962C8B-B14F-4D97-AF65-F5344CB8AC3E}">
        <p14:creationId xmlns:p14="http://schemas.microsoft.com/office/powerpoint/2010/main" val="2873639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7626699" y="1850781"/>
            <a:ext cx="3135085" cy="2511669"/>
          </a:xfrm>
        </p:spPr>
        <p:txBody>
          <a:bodyPr lIns="0" tIns="0" rIns="0" bIns="0" anchor="t" anchorCtr="0">
            <a:noAutofit/>
          </a:bodyPr>
          <a:lstStyle>
            <a:lvl1pPr>
              <a:lnSpc>
                <a:spcPct val="80000"/>
              </a:lnSpc>
              <a:defRPr sz="5200" b="0" i="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88C1CA-FD29-7CE7-838C-08E358E89830}"/>
              </a:ext>
            </a:extLst>
          </p:cNvPr>
          <p:cNvSpPr>
            <a:spLocks noGrp="1"/>
          </p:cNvSpPr>
          <p:nvPr>
            <p:ph idx="1"/>
          </p:nvPr>
        </p:nvSpPr>
        <p:spPr>
          <a:xfrm>
            <a:off x="7626699" y="4697779"/>
            <a:ext cx="2965101" cy="1442391"/>
          </a:xfrm>
        </p:spPr>
        <p:txBody>
          <a:bodyPr wrap="square" lIns="0" tIns="0" rIns="0" bIns="0">
            <a:noAutofit/>
          </a:bodyPr>
          <a:lstStyle>
            <a:lvl1pPr marL="0" indent="0">
              <a:lnSpc>
                <a:spcPct val="140000"/>
              </a:lnSpc>
              <a:buFontTx/>
              <a:buNone/>
              <a:defRPr sz="1400">
                <a:latin typeface="Arial" panose="020B0604020202020204" pitchFamily="34" charset="0"/>
                <a:cs typeface="Arial" panose="020B0604020202020204" pitchFamily="34" charset="0"/>
              </a:defRPr>
            </a:lvl1pPr>
            <a:lvl2pPr marL="457200" indent="0">
              <a:buFontTx/>
              <a:buNone/>
              <a:defRPr sz="1300">
                <a:latin typeface="Arial" panose="020B0604020202020204" pitchFamily="34" charset="0"/>
                <a:cs typeface="Arial" panose="020B0604020202020204" pitchFamily="34" charset="0"/>
              </a:defRPr>
            </a:lvl2pPr>
            <a:lvl3pPr marL="914400" indent="0">
              <a:buFontTx/>
              <a:buNone/>
              <a:defRPr sz="1300">
                <a:latin typeface="Arial" panose="020B0604020202020204" pitchFamily="34" charset="0"/>
                <a:cs typeface="Arial" panose="020B0604020202020204" pitchFamily="34" charset="0"/>
              </a:defRPr>
            </a:lvl3pPr>
            <a:lvl4pPr marL="1371600" indent="0">
              <a:buFontTx/>
              <a:buNone/>
              <a:defRPr sz="1300">
                <a:latin typeface="Arial" panose="020B0604020202020204" pitchFamily="34" charset="0"/>
                <a:cs typeface="Arial" panose="020B0604020202020204" pitchFamily="34" charset="0"/>
              </a:defRPr>
            </a:lvl4pPr>
            <a:lvl5pPr marL="1828800" indent="0">
              <a:buFontTx/>
              <a:buNone/>
              <a:defRPr sz="1300">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descr="Background pattern&#10;&#10;Description automatically generated">
            <a:extLst>
              <a:ext uri="{FF2B5EF4-FFF2-40B4-BE49-F238E27FC236}">
                <a16:creationId xmlns:a16="http://schemas.microsoft.com/office/drawing/2014/main" id="{21AE30B8-E5CE-6156-EBEB-01D5A442593B}"/>
              </a:ext>
            </a:extLst>
          </p:cNvPr>
          <p:cNvPicPr>
            <a:picLocks noChangeAspect="1"/>
          </p:cNvPicPr>
          <p:nvPr userDrawn="1"/>
        </p:nvPicPr>
        <p:blipFill>
          <a:blip r:embed="rId2"/>
          <a:stretch>
            <a:fillRect/>
          </a:stretch>
        </p:blipFill>
        <p:spPr>
          <a:xfrm>
            <a:off x="0" y="0"/>
            <a:ext cx="6578600" cy="6858000"/>
          </a:xfrm>
          <a:prstGeom prst="rect">
            <a:avLst/>
          </a:prstGeom>
        </p:spPr>
      </p:pic>
      <p:sp>
        <p:nvSpPr>
          <p:cNvPr id="9" name="Oval 8">
            <a:extLst>
              <a:ext uri="{FF2B5EF4-FFF2-40B4-BE49-F238E27FC236}">
                <a16:creationId xmlns:a16="http://schemas.microsoft.com/office/drawing/2014/main" id="{8399EF55-13FB-098A-1F2B-B2EFEB6D1045}"/>
              </a:ext>
            </a:extLst>
          </p:cNvPr>
          <p:cNvSpPr/>
          <p:nvPr userDrawn="1"/>
        </p:nvSpPr>
        <p:spPr>
          <a:xfrm>
            <a:off x="1766661" y="1906361"/>
            <a:ext cx="3045278" cy="3045278"/>
          </a:xfrm>
          <a:prstGeom prst="ellipse">
            <a:avLst/>
          </a:prstGeom>
          <a:blipFill dpi="0" rotWithShape="1">
            <a:blip r:embed="rId3"/>
            <a:srcRect/>
            <a:stretch>
              <a:fillRect l="-65181" t="-23923" r="-65181" b="-307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9A82AFE0-3F78-5338-6174-C43AAB24EA0A}"/>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spTree>
    <p:extLst>
      <p:ext uri="{BB962C8B-B14F-4D97-AF65-F5344CB8AC3E}">
        <p14:creationId xmlns:p14="http://schemas.microsoft.com/office/powerpoint/2010/main" val="71019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Long Content and Imagery">
    <p:spTree>
      <p:nvGrpSpPr>
        <p:cNvPr id="1" name=""/>
        <p:cNvGrpSpPr/>
        <p:nvPr/>
      </p:nvGrpSpPr>
      <p:grpSpPr>
        <a:xfrm>
          <a:off x="0" y="0"/>
          <a:ext cx="0" cy="0"/>
          <a:chOff x="0" y="0"/>
          <a:chExt cx="0" cy="0"/>
        </a:xfrm>
      </p:grpSpPr>
      <p:pic>
        <p:nvPicPr>
          <p:cNvPr id="14" name="Picture 13" descr="Shape, circle&#10;&#10;Description automatically generated">
            <a:extLst>
              <a:ext uri="{FF2B5EF4-FFF2-40B4-BE49-F238E27FC236}">
                <a16:creationId xmlns:a16="http://schemas.microsoft.com/office/drawing/2014/main" id="{2A176067-A56F-0CC0-57F3-E1A83CD308FB}"/>
              </a:ext>
            </a:extLst>
          </p:cNvPr>
          <p:cNvPicPr>
            <a:picLocks/>
          </p:cNvPicPr>
          <p:nvPr userDrawn="1"/>
        </p:nvPicPr>
        <p:blipFill rotWithShape="1">
          <a:blip r:embed="rId2"/>
          <a:srcRect l="-1" r="486"/>
          <a:stretch/>
        </p:blipFill>
        <p:spPr>
          <a:xfrm>
            <a:off x="9362311" y="766380"/>
            <a:ext cx="2386584" cy="2386584"/>
          </a:xfrm>
          <a:prstGeom prst="rect">
            <a:avLst/>
          </a:prstGeom>
        </p:spPr>
      </p:pic>
      <p:pic>
        <p:nvPicPr>
          <p:cNvPr id="6" name="Picture 5">
            <a:extLst>
              <a:ext uri="{FF2B5EF4-FFF2-40B4-BE49-F238E27FC236}">
                <a16:creationId xmlns:a16="http://schemas.microsoft.com/office/drawing/2014/main" id="{587CF3D5-D438-A47C-839E-2B818173B9D7}"/>
              </a:ext>
            </a:extLst>
          </p:cNvPr>
          <p:cNvPicPr>
            <a:picLocks noChangeAspect="1"/>
          </p:cNvPicPr>
          <p:nvPr/>
        </p:nvPicPr>
        <p:blipFill rotWithShape="1">
          <a:blip r:embed="rId3"/>
          <a:srcRect l="3652"/>
          <a:stretch/>
        </p:blipFill>
        <p:spPr>
          <a:xfrm>
            <a:off x="0" y="0"/>
            <a:ext cx="7916861" cy="6858000"/>
          </a:xfrm>
          <a:prstGeom prst="rect">
            <a:avLst/>
          </a:prstGeom>
        </p:spPr>
      </p:pic>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450111" y="1212147"/>
            <a:ext cx="3775899"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8EF50C4-BA18-D2A6-A253-5512093B2D19}"/>
              </a:ext>
            </a:extLst>
          </p:cNvPr>
          <p:cNvSpPr>
            <a:spLocks noGrp="1"/>
          </p:cNvSpPr>
          <p:nvPr>
            <p:ph type="body" sz="quarter" idx="11"/>
          </p:nvPr>
        </p:nvSpPr>
        <p:spPr>
          <a:xfrm>
            <a:off x="450112" y="2729809"/>
            <a:ext cx="5136301" cy="2734138"/>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pic>
        <p:nvPicPr>
          <p:cNvPr id="11" name="Picture 10" descr="Logo&#10;&#10;Description automatically generated">
            <a:extLst>
              <a:ext uri="{FF2B5EF4-FFF2-40B4-BE49-F238E27FC236}">
                <a16:creationId xmlns:a16="http://schemas.microsoft.com/office/drawing/2014/main" id="{EA3E0331-F6D2-8999-CC02-10EE71781DBB}"/>
              </a:ext>
            </a:extLst>
          </p:cNvPr>
          <p:cNvPicPr>
            <a:picLocks noChangeAspect="1"/>
          </p:cNvPicPr>
          <p:nvPr/>
        </p:nvPicPr>
        <p:blipFill>
          <a:blip r:embed="rId4"/>
          <a:stretch>
            <a:fillRect/>
          </a:stretch>
        </p:blipFill>
        <p:spPr>
          <a:xfrm>
            <a:off x="450112" y="6250179"/>
            <a:ext cx="1449709" cy="414202"/>
          </a:xfrm>
          <a:prstGeom prst="rect">
            <a:avLst/>
          </a:prstGeom>
        </p:spPr>
      </p:pic>
      <p:pic>
        <p:nvPicPr>
          <p:cNvPr id="21" name="Picture 20" descr="Shape, circle&#10;&#10;Description automatically generated">
            <a:extLst>
              <a:ext uri="{FF2B5EF4-FFF2-40B4-BE49-F238E27FC236}">
                <a16:creationId xmlns:a16="http://schemas.microsoft.com/office/drawing/2014/main" id="{2CE1A2AF-3729-54FD-192D-F499A34BE85E}"/>
              </a:ext>
            </a:extLst>
          </p:cNvPr>
          <p:cNvPicPr>
            <a:picLocks/>
          </p:cNvPicPr>
          <p:nvPr userDrawn="1"/>
        </p:nvPicPr>
        <p:blipFill>
          <a:blip r:embed="rId5"/>
          <a:stretch>
            <a:fillRect/>
          </a:stretch>
        </p:blipFill>
        <p:spPr>
          <a:xfrm rot="5400000">
            <a:off x="6723569" y="3357920"/>
            <a:ext cx="2386584" cy="2386584"/>
          </a:xfrm>
          <a:prstGeom prst="rect">
            <a:avLst/>
          </a:prstGeom>
        </p:spPr>
      </p:pic>
      <p:sp>
        <p:nvSpPr>
          <p:cNvPr id="3" name="Footer Placeholder 4">
            <a:extLst>
              <a:ext uri="{FF2B5EF4-FFF2-40B4-BE49-F238E27FC236}">
                <a16:creationId xmlns:a16="http://schemas.microsoft.com/office/drawing/2014/main" id="{EE5BD0F4-9D7F-7113-EC97-A72F5F374406}"/>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pic>
        <p:nvPicPr>
          <p:cNvPr id="7" name="Picture 6" descr="A person smiling with a black circle&#10;&#10;Description automatically generated">
            <a:extLst>
              <a:ext uri="{FF2B5EF4-FFF2-40B4-BE49-F238E27FC236}">
                <a16:creationId xmlns:a16="http://schemas.microsoft.com/office/drawing/2014/main" id="{378699E8-AA48-0266-EF2C-4F7D6AA736B8}"/>
              </a:ext>
            </a:extLst>
          </p:cNvPr>
          <p:cNvPicPr>
            <a:picLocks noChangeAspect="1"/>
          </p:cNvPicPr>
          <p:nvPr userDrawn="1"/>
        </p:nvPicPr>
        <p:blipFill>
          <a:blip r:embed="rId6"/>
          <a:stretch>
            <a:fillRect/>
          </a:stretch>
        </p:blipFill>
        <p:spPr>
          <a:xfrm>
            <a:off x="5346921" y="311084"/>
            <a:ext cx="5212080" cy="3474720"/>
          </a:xfrm>
          <a:prstGeom prst="rect">
            <a:avLst/>
          </a:prstGeom>
        </p:spPr>
      </p:pic>
      <p:pic>
        <p:nvPicPr>
          <p:cNvPr id="12" name="Picture 11" descr="A person in a graduation gown&#10;&#10;Description automatically generated">
            <a:extLst>
              <a:ext uri="{FF2B5EF4-FFF2-40B4-BE49-F238E27FC236}">
                <a16:creationId xmlns:a16="http://schemas.microsoft.com/office/drawing/2014/main" id="{FCA4ABD1-9330-8CDA-89DA-166A33784938}"/>
              </a:ext>
            </a:extLst>
          </p:cNvPr>
          <p:cNvPicPr>
            <a:picLocks noChangeAspect="1"/>
          </p:cNvPicPr>
          <p:nvPr userDrawn="1"/>
        </p:nvPicPr>
        <p:blipFill>
          <a:blip r:embed="rId7"/>
          <a:stretch>
            <a:fillRect/>
          </a:stretch>
        </p:blipFill>
        <p:spPr>
          <a:xfrm>
            <a:off x="8027182" y="2887516"/>
            <a:ext cx="5212080" cy="3474720"/>
          </a:xfrm>
          <a:prstGeom prst="rect">
            <a:avLst/>
          </a:prstGeom>
        </p:spPr>
      </p:pic>
    </p:spTree>
    <p:extLst>
      <p:ext uri="{BB962C8B-B14F-4D97-AF65-F5344CB8AC3E}">
        <p14:creationId xmlns:p14="http://schemas.microsoft.com/office/powerpoint/2010/main" val="147987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3747-089B-6DB6-E757-C501E93C32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06DFCE-1DFC-29F4-C275-E2A5B77AFB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B4D18-81FE-EF0C-13E4-589E9E8696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8D91AF-3280-1E41-EE49-6E4B7A3E001F}"/>
              </a:ext>
            </a:extLst>
          </p:cNvPr>
          <p:cNvSpPr>
            <a:spLocks noGrp="1"/>
          </p:cNvSpPr>
          <p:nvPr>
            <p:ph type="dt" sz="half" idx="10"/>
          </p:nvPr>
        </p:nvSpPr>
        <p:spPr/>
        <p:txBody>
          <a:bodyPr/>
          <a:lstStyle/>
          <a:p>
            <a:fld id="{216116A4-0136-44DE-8ED5-293633CB9703}" type="datetimeFigureOut">
              <a:rPr lang="en-US" smtClean="0"/>
              <a:t>9/21/2023</a:t>
            </a:fld>
            <a:endParaRPr lang="en-US"/>
          </a:p>
        </p:txBody>
      </p:sp>
      <p:sp>
        <p:nvSpPr>
          <p:cNvPr id="6" name="Footer Placeholder 5">
            <a:extLst>
              <a:ext uri="{FF2B5EF4-FFF2-40B4-BE49-F238E27FC236}">
                <a16:creationId xmlns:a16="http://schemas.microsoft.com/office/drawing/2014/main" id="{07C4ED4C-C904-9AA7-C65D-2F08ED1C9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D4C7F4-1048-AFE5-D302-7972B69A2CF2}"/>
              </a:ext>
            </a:extLst>
          </p:cNvPr>
          <p:cNvSpPr>
            <a:spLocks noGrp="1"/>
          </p:cNvSpPr>
          <p:nvPr>
            <p:ph type="sldNum" sz="quarter" idx="12"/>
          </p:nvPr>
        </p:nvSpPr>
        <p:spPr/>
        <p:txBody>
          <a:bodyPr/>
          <a:lstStyle/>
          <a:p>
            <a:fld id="{FFFDFC15-0115-4034-B109-234F939BB6A3}" type="slidenum">
              <a:rPr lang="en-US" smtClean="0"/>
              <a:t>‹#›</a:t>
            </a:fld>
            <a:endParaRPr lang="en-US"/>
          </a:p>
        </p:txBody>
      </p:sp>
    </p:spTree>
    <p:extLst>
      <p:ext uri="{BB962C8B-B14F-4D97-AF65-F5344CB8AC3E}">
        <p14:creationId xmlns:p14="http://schemas.microsoft.com/office/powerpoint/2010/main" val="2095875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ong Content, Imagery, St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450112" y="1212147"/>
            <a:ext cx="3314700"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8EF50C4-BA18-D2A6-A253-5512093B2D19}"/>
              </a:ext>
            </a:extLst>
          </p:cNvPr>
          <p:cNvSpPr>
            <a:spLocks noGrp="1"/>
          </p:cNvSpPr>
          <p:nvPr>
            <p:ph type="body" sz="quarter" idx="11"/>
          </p:nvPr>
        </p:nvSpPr>
        <p:spPr>
          <a:xfrm>
            <a:off x="450112" y="2729809"/>
            <a:ext cx="5136301" cy="2734138"/>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pic>
        <p:nvPicPr>
          <p:cNvPr id="13" name="Picture 12" descr="Background pattern&#10;&#10;Description automatically generated with low confidence">
            <a:extLst>
              <a:ext uri="{FF2B5EF4-FFF2-40B4-BE49-F238E27FC236}">
                <a16:creationId xmlns:a16="http://schemas.microsoft.com/office/drawing/2014/main" id="{841722E6-AC1C-D54C-3C3E-AD49C015FF3E}"/>
              </a:ext>
            </a:extLst>
          </p:cNvPr>
          <p:cNvPicPr>
            <a:picLocks noChangeAspect="1"/>
          </p:cNvPicPr>
          <p:nvPr userDrawn="1"/>
        </p:nvPicPr>
        <p:blipFill>
          <a:blip r:embed="rId2"/>
          <a:stretch>
            <a:fillRect/>
          </a:stretch>
        </p:blipFill>
        <p:spPr>
          <a:xfrm>
            <a:off x="7429500" y="0"/>
            <a:ext cx="4762500" cy="6858000"/>
          </a:xfrm>
          <a:prstGeom prst="rect">
            <a:avLst/>
          </a:prstGeom>
        </p:spPr>
      </p:pic>
      <p:cxnSp>
        <p:nvCxnSpPr>
          <p:cNvPr id="15" name="Straight Connector 14">
            <a:extLst>
              <a:ext uri="{FF2B5EF4-FFF2-40B4-BE49-F238E27FC236}">
                <a16:creationId xmlns:a16="http://schemas.microsoft.com/office/drawing/2014/main" id="{4AD609DA-4488-5BDC-6C7D-B86421DEE4E6}"/>
              </a:ext>
            </a:extLst>
          </p:cNvPr>
          <p:cNvCxnSpPr/>
          <p:nvPr/>
        </p:nvCxnSpPr>
        <p:spPr>
          <a:xfrm>
            <a:off x="8543926" y="6166301"/>
            <a:ext cx="6858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3519FA46-5E5D-E500-3B83-C06D6FEF918A}"/>
              </a:ext>
            </a:extLst>
          </p:cNvPr>
          <p:cNvPicPr>
            <a:picLocks noChangeAspect="1"/>
          </p:cNvPicPr>
          <p:nvPr userDrawn="1"/>
        </p:nvPicPr>
        <p:blipFill>
          <a:blip r:embed="rId3"/>
          <a:stretch>
            <a:fillRect/>
          </a:stretch>
        </p:blipFill>
        <p:spPr>
          <a:xfrm>
            <a:off x="450112" y="6250179"/>
            <a:ext cx="1449709" cy="414202"/>
          </a:xfrm>
          <a:prstGeom prst="rect">
            <a:avLst/>
          </a:prstGeom>
        </p:spPr>
      </p:pic>
      <p:cxnSp>
        <p:nvCxnSpPr>
          <p:cNvPr id="4" name="Straight Connector 3">
            <a:extLst>
              <a:ext uri="{FF2B5EF4-FFF2-40B4-BE49-F238E27FC236}">
                <a16:creationId xmlns:a16="http://schemas.microsoft.com/office/drawing/2014/main" id="{378678C7-61D8-7CAD-14E9-6FB85E27FA3F}"/>
              </a:ext>
            </a:extLst>
          </p:cNvPr>
          <p:cNvCxnSpPr/>
          <p:nvPr userDrawn="1"/>
        </p:nvCxnSpPr>
        <p:spPr>
          <a:xfrm>
            <a:off x="8543926" y="6166301"/>
            <a:ext cx="6858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413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1">
    <p:bg>
      <p:bgPr>
        <a:solidFill>
          <a:schemeClr val="accent5"/>
        </a:solidFill>
        <a:effectLst/>
      </p:bgPr>
    </p:bg>
    <p:spTree>
      <p:nvGrpSpPr>
        <p:cNvPr id="1" name=""/>
        <p:cNvGrpSpPr/>
        <p:nvPr/>
      </p:nvGrpSpPr>
      <p:grpSpPr>
        <a:xfrm>
          <a:off x="0" y="0"/>
          <a:ext cx="0" cy="0"/>
          <a:chOff x="0" y="0"/>
          <a:chExt cx="0" cy="0"/>
        </a:xfrm>
      </p:grpSpPr>
      <p:pic>
        <p:nvPicPr>
          <p:cNvPr id="5" name="Picture 4" descr="A person wearing a graduation cap&#10;&#10;Description automatically generated with medium confidence">
            <a:extLst>
              <a:ext uri="{FF2B5EF4-FFF2-40B4-BE49-F238E27FC236}">
                <a16:creationId xmlns:a16="http://schemas.microsoft.com/office/drawing/2014/main" id="{DD8313A1-6474-A80A-CDE3-E2560E5E49C2}"/>
              </a:ext>
            </a:extLst>
          </p:cNvPr>
          <p:cNvPicPr>
            <a:picLocks noChangeAspect="1"/>
          </p:cNvPicPr>
          <p:nvPr userDrawn="1"/>
        </p:nvPicPr>
        <p:blipFill rotWithShape="1">
          <a:blip r:embed="rId2">
            <a:alphaModFix amt="17000"/>
          </a:blip>
          <a:srcRect t="22639" r="13622" b="4480"/>
          <a:stretch/>
        </p:blipFill>
        <p:spPr>
          <a:xfrm>
            <a:off x="0" y="0"/>
            <a:ext cx="12192000" cy="6858000"/>
          </a:xfrm>
          <a:prstGeom prst="rect">
            <a:avLst/>
          </a:prstGeom>
        </p:spPr>
      </p:pic>
      <p:sp>
        <p:nvSpPr>
          <p:cNvPr id="2" name="Title 1">
            <a:extLst>
              <a:ext uri="{FF2B5EF4-FFF2-40B4-BE49-F238E27FC236}">
                <a16:creationId xmlns:a16="http://schemas.microsoft.com/office/drawing/2014/main" id="{97A5E40D-E71D-978F-F03A-95CBC768ECF0}"/>
              </a:ext>
            </a:extLst>
          </p:cNvPr>
          <p:cNvSpPr>
            <a:spLocks noGrp="1"/>
          </p:cNvSpPr>
          <p:nvPr>
            <p:ph type="title"/>
          </p:nvPr>
        </p:nvSpPr>
        <p:spPr>
          <a:xfrm>
            <a:off x="534650" y="1931947"/>
            <a:ext cx="10687531" cy="2084607"/>
          </a:xfrm>
        </p:spPr>
        <p:txBody>
          <a:bodyPr>
            <a:noAutofit/>
          </a:bodyPr>
          <a:lstStyle>
            <a:lvl1pPr algn="l">
              <a:lnSpc>
                <a:spcPts val="7500"/>
              </a:lnSpc>
              <a:defRPr sz="8000" b="0" i="0">
                <a:solidFill>
                  <a:schemeClr val="bg1"/>
                </a:solidFill>
                <a:latin typeface="+mj-lt"/>
              </a:defRPr>
            </a:lvl1p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CF1F493D-353C-F5BE-2B87-9F82340EA8EA}"/>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pic>
        <p:nvPicPr>
          <p:cNvPr id="4" name="Picture 3">
            <a:extLst>
              <a:ext uri="{FF2B5EF4-FFF2-40B4-BE49-F238E27FC236}">
                <a16:creationId xmlns:a16="http://schemas.microsoft.com/office/drawing/2014/main" id="{E2AACEB2-8E7D-836A-D6E1-FA5BA64264BD}"/>
              </a:ext>
            </a:extLst>
          </p:cNvPr>
          <p:cNvPicPr>
            <a:picLocks noChangeAspect="1"/>
          </p:cNvPicPr>
          <p:nvPr userDrawn="1"/>
        </p:nvPicPr>
        <p:blipFill rotWithShape="1">
          <a:blip r:embed="rId3"/>
          <a:srcRect l="18292" t="29974" r="17780" b="30261"/>
          <a:stretch/>
        </p:blipFill>
        <p:spPr>
          <a:xfrm>
            <a:off x="564147" y="3589723"/>
            <a:ext cx="8166897" cy="1356852"/>
          </a:xfrm>
          <a:prstGeom prst="rect">
            <a:avLst/>
          </a:prstGeom>
        </p:spPr>
      </p:pic>
      <p:sp>
        <p:nvSpPr>
          <p:cNvPr id="9" name="Text Placeholder 7">
            <a:extLst>
              <a:ext uri="{FF2B5EF4-FFF2-40B4-BE49-F238E27FC236}">
                <a16:creationId xmlns:a16="http://schemas.microsoft.com/office/drawing/2014/main" id="{EF7DA60E-C30B-48D7-5B31-1C54A35C0190}"/>
              </a:ext>
            </a:extLst>
          </p:cNvPr>
          <p:cNvSpPr>
            <a:spLocks noGrp="1"/>
          </p:cNvSpPr>
          <p:nvPr>
            <p:ph type="body" sz="quarter" idx="10"/>
          </p:nvPr>
        </p:nvSpPr>
        <p:spPr>
          <a:xfrm>
            <a:off x="534651" y="1524000"/>
            <a:ext cx="1514866" cy="405156"/>
          </a:xfrm>
          <a:solidFill>
            <a:schemeClr val="accent2"/>
          </a:solidFill>
        </p:spPr>
        <p:txBody>
          <a:bodyPr lIns="228600" tIns="0" rIns="228600" bIns="0" anchor="ctr" anchorCtr="0">
            <a:noAutofit/>
          </a:bodyPr>
          <a:lstStyle>
            <a:lvl1pPr marL="0" indent="0" algn="ctr">
              <a:lnSpc>
                <a:spcPct val="125000"/>
              </a:lnSpc>
              <a:buFontTx/>
              <a:buNone/>
              <a:defRPr sz="1300" b="0">
                <a:latin typeface="Arial" panose="020B0604020202020204" pitchFamily="34" charset="0"/>
                <a:cs typeface="Arial" panose="020B0604020202020204" pitchFamily="34" charset="0"/>
              </a:defRPr>
            </a:lvl1pPr>
            <a:lvl2pPr marL="137160" indent="-137160">
              <a:lnSpc>
                <a:spcPct val="120000"/>
              </a:lnSpc>
              <a:defRPr sz="1100">
                <a:latin typeface="Helvetica" pitchFamily="2" charset="0"/>
              </a:defRPr>
            </a:lvl2pPr>
          </a:lstStyle>
          <a:p>
            <a:pPr lvl="0"/>
            <a:r>
              <a:rPr lang="en-US" dirty="0"/>
              <a:t>Click to edit Master text styles</a:t>
            </a:r>
          </a:p>
        </p:txBody>
      </p:sp>
    </p:spTree>
    <p:extLst>
      <p:ext uri="{BB962C8B-B14F-4D97-AF65-F5344CB8AC3E}">
        <p14:creationId xmlns:p14="http://schemas.microsoft.com/office/powerpoint/2010/main" val="1945473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2">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8313A1-6474-A80A-CDE3-E2560E5E49C2}"/>
              </a:ext>
            </a:extLst>
          </p:cNvPr>
          <p:cNvPicPr>
            <a:picLocks noChangeAspect="1"/>
          </p:cNvPicPr>
          <p:nvPr userDrawn="1"/>
        </p:nvPicPr>
        <p:blipFill rotWithShape="1">
          <a:blip r:embed="rId2">
            <a:alphaModFix amt="17000"/>
          </a:blip>
          <a:srcRect t="31141" r="25306" b="5835"/>
          <a:stretch/>
        </p:blipFill>
        <p:spPr>
          <a:xfrm>
            <a:off x="0" y="0"/>
            <a:ext cx="12192000" cy="6858000"/>
          </a:xfrm>
          <a:prstGeom prst="rect">
            <a:avLst/>
          </a:prstGeom>
        </p:spPr>
      </p:pic>
      <p:sp>
        <p:nvSpPr>
          <p:cNvPr id="2" name="Title 1">
            <a:extLst>
              <a:ext uri="{FF2B5EF4-FFF2-40B4-BE49-F238E27FC236}">
                <a16:creationId xmlns:a16="http://schemas.microsoft.com/office/drawing/2014/main" id="{97A5E40D-E71D-978F-F03A-95CBC768ECF0}"/>
              </a:ext>
            </a:extLst>
          </p:cNvPr>
          <p:cNvSpPr>
            <a:spLocks noGrp="1"/>
          </p:cNvSpPr>
          <p:nvPr>
            <p:ph type="title"/>
          </p:nvPr>
        </p:nvSpPr>
        <p:spPr>
          <a:xfrm>
            <a:off x="534650" y="1931947"/>
            <a:ext cx="10687531" cy="2084607"/>
          </a:xfrm>
        </p:spPr>
        <p:txBody>
          <a:bodyPr>
            <a:noAutofit/>
          </a:bodyPr>
          <a:lstStyle>
            <a:lvl1pPr algn="l">
              <a:lnSpc>
                <a:spcPts val="7500"/>
              </a:lnSpc>
              <a:defRPr sz="8000" b="0" i="0">
                <a:solidFill>
                  <a:schemeClr val="bg1"/>
                </a:solidFill>
                <a:latin typeface="+mj-lt"/>
              </a:defRPr>
            </a:lvl1p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CF1F493D-353C-F5BE-2B87-9F82340EA8EA}"/>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pic>
        <p:nvPicPr>
          <p:cNvPr id="4" name="Picture 3">
            <a:extLst>
              <a:ext uri="{FF2B5EF4-FFF2-40B4-BE49-F238E27FC236}">
                <a16:creationId xmlns:a16="http://schemas.microsoft.com/office/drawing/2014/main" id="{E2AACEB2-8E7D-836A-D6E1-FA5BA64264BD}"/>
              </a:ext>
            </a:extLst>
          </p:cNvPr>
          <p:cNvPicPr>
            <a:picLocks noChangeAspect="1"/>
          </p:cNvPicPr>
          <p:nvPr userDrawn="1"/>
        </p:nvPicPr>
        <p:blipFill rotWithShape="1">
          <a:blip r:embed="rId3"/>
          <a:srcRect l="18292" t="29974" r="17780" b="30261"/>
          <a:stretch/>
        </p:blipFill>
        <p:spPr>
          <a:xfrm>
            <a:off x="564147" y="3589723"/>
            <a:ext cx="8166897" cy="1356852"/>
          </a:xfrm>
          <a:prstGeom prst="rect">
            <a:avLst/>
          </a:prstGeom>
        </p:spPr>
      </p:pic>
      <p:sp>
        <p:nvSpPr>
          <p:cNvPr id="9" name="Text Placeholder 7">
            <a:extLst>
              <a:ext uri="{FF2B5EF4-FFF2-40B4-BE49-F238E27FC236}">
                <a16:creationId xmlns:a16="http://schemas.microsoft.com/office/drawing/2014/main" id="{EF7DA60E-C30B-48D7-5B31-1C54A35C0190}"/>
              </a:ext>
            </a:extLst>
          </p:cNvPr>
          <p:cNvSpPr>
            <a:spLocks noGrp="1"/>
          </p:cNvSpPr>
          <p:nvPr>
            <p:ph type="body" sz="quarter" idx="10"/>
          </p:nvPr>
        </p:nvSpPr>
        <p:spPr>
          <a:xfrm>
            <a:off x="534651" y="1524000"/>
            <a:ext cx="1514866" cy="405156"/>
          </a:xfrm>
          <a:solidFill>
            <a:schemeClr val="accent2"/>
          </a:solidFill>
        </p:spPr>
        <p:txBody>
          <a:bodyPr lIns="228600" tIns="0" rIns="228600" bIns="0" anchor="ctr" anchorCtr="0">
            <a:noAutofit/>
          </a:bodyPr>
          <a:lstStyle>
            <a:lvl1pPr marL="0" indent="0" algn="ctr">
              <a:lnSpc>
                <a:spcPct val="125000"/>
              </a:lnSpc>
              <a:buFontTx/>
              <a:buNone/>
              <a:defRPr sz="1300" b="0">
                <a:latin typeface="Arial" panose="020B0604020202020204" pitchFamily="34" charset="0"/>
                <a:cs typeface="Arial" panose="020B0604020202020204" pitchFamily="34" charset="0"/>
              </a:defRPr>
            </a:lvl1pPr>
            <a:lvl2pPr marL="137160" indent="-137160">
              <a:lnSpc>
                <a:spcPct val="120000"/>
              </a:lnSpc>
              <a:defRPr sz="1100">
                <a:latin typeface="Helvetica" pitchFamily="2" charset="0"/>
              </a:defRPr>
            </a:lvl2pPr>
          </a:lstStyle>
          <a:p>
            <a:pPr lvl="0"/>
            <a:r>
              <a:rPr lang="en-US" dirty="0"/>
              <a:t>Click to edit Master text styles</a:t>
            </a:r>
          </a:p>
        </p:txBody>
      </p:sp>
    </p:spTree>
    <p:extLst>
      <p:ext uri="{BB962C8B-B14F-4D97-AF65-F5344CB8AC3E}">
        <p14:creationId xmlns:p14="http://schemas.microsoft.com/office/powerpoint/2010/main" val="3651730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3">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8313A1-6474-A80A-CDE3-E2560E5E49C2}"/>
              </a:ext>
            </a:extLst>
          </p:cNvPr>
          <p:cNvPicPr>
            <a:picLocks noChangeAspect="1"/>
          </p:cNvPicPr>
          <p:nvPr userDrawn="1"/>
        </p:nvPicPr>
        <p:blipFill>
          <a:blip r:embed="rId2">
            <a:alphaModFix amt="17000"/>
          </a:blip>
          <a:srcRect t="7882" b="7882"/>
          <a:stretch/>
        </p:blipFill>
        <p:spPr>
          <a:xfrm>
            <a:off x="0" y="0"/>
            <a:ext cx="12192000" cy="6858000"/>
          </a:xfrm>
          <a:prstGeom prst="rect">
            <a:avLst/>
          </a:prstGeom>
        </p:spPr>
      </p:pic>
      <p:sp>
        <p:nvSpPr>
          <p:cNvPr id="2" name="Title 1">
            <a:extLst>
              <a:ext uri="{FF2B5EF4-FFF2-40B4-BE49-F238E27FC236}">
                <a16:creationId xmlns:a16="http://schemas.microsoft.com/office/drawing/2014/main" id="{97A5E40D-E71D-978F-F03A-95CBC768ECF0}"/>
              </a:ext>
            </a:extLst>
          </p:cNvPr>
          <p:cNvSpPr>
            <a:spLocks noGrp="1"/>
          </p:cNvSpPr>
          <p:nvPr>
            <p:ph type="title"/>
          </p:nvPr>
        </p:nvSpPr>
        <p:spPr>
          <a:xfrm>
            <a:off x="534650" y="1931947"/>
            <a:ext cx="10687531" cy="2084607"/>
          </a:xfrm>
        </p:spPr>
        <p:txBody>
          <a:bodyPr>
            <a:noAutofit/>
          </a:bodyPr>
          <a:lstStyle>
            <a:lvl1pPr algn="l">
              <a:lnSpc>
                <a:spcPts val="7500"/>
              </a:lnSpc>
              <a:defRPr sz="8000" b="0" i="0">
                <a:solidFill>
                  <a:schemeClr val="bg1"/>
                </a:solidFill>
                <a:latin typeface="+mj-lt"/>
              </a:defRPr>
            </a:lvl1p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CF1F493D-353C-F5BE-2B87-9F82340EA8EA}"/>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pic>
        <p:nvPicPr>
          <p:cNvPr id="4" name="Picture 3">
            <a:extLst>
              <a:ext uri="{FF2B5EF4-FFF2-40B4-BE49-F238E27FC236}">
                <a16:creationId xmlns:a16="http://schemas.microsoft.com/office/drawing/2014/main" id="{E2AACEB2-8E7D-836A-D6E1-FA5BA64264BD}"/>
              </a:ext>
            </a:extLst>
          </p:cNvPr>
          <p:cNvPicPr>
            <a:picLocks noChangeAspect="1"/>
          </p:cNvPicPr>
          <p:nvPr userDrawn="1"/>
        </p:nvPicPr>
        <p:blipFill rotWithShape="1">
          <a:blip r:embed="rId3"/>
          <a:srcRect l="18292" t="29974" r="17780" b="30261"/>
          <a:stretch/>
        </p:blipFill>
        <p:spPr>
          <a:xfrm>
            <a:off x="564147" y="3589723"/>
            <a:ext cx="8166897" cy="1356852"/>
          </a:xfrm>
          <a:prstGeom prst="rect">
            <a:avLst/>
          </a:prstGeom>
        </p:spPr>
      </p:pic>
      <p:sp>
        <p:nvSpPr>
          <p:cNvPr id="9" name="Text Placeholder 7">
            <a:extLst>
              <a:ext uri="{FF2B5EF4-FFF2-40B4-BE49-F238E27FC236}">
                <a16:creationId xmlns:a16="http://schemas.microsoft.com/office/drawing/2014/main" id="{EF7DA60E-C30B-48D7-5B31-1C54A35C0190}"/>
              </a:ext>
            </a:extLst>
          </p:cNvPr>
          <p:cNvSpPr>
            <a:spLocks noGrp="1"/>
          </p:cNvSpPr>
          <p:nvPr>
            <p:ph type="body" sz="quarter" idx="10"/>
          </p:nvPr>
        </p:nvSpPr>
        <p:spPr>
          <a:xfrm>
            <a:off x="534651" y="1524000"/>
            <a:ext cx="1514866" cy="405156"/>
          </a:xfrm>
          <a:solidFill>
            <a:schemeClr val="accent2"/>
          </a:solidFill>
        </p:spPr>
        <p:txBody>
          <a:bodyPr lIns="228600" tIns="0" rIns="228600" bIns="0" anchor="ctr" anchorCtr="0">
            <a:noAutofit/>
          </a:bodyPr>
          <a:lstStyle>
            <a:lvl1pPr marL="0" indent="0" algn="ctr">
              <a:lnSpc>
                <a:spcPct val="125000"/>
              </a:lnSpc>
              <a:buFontTx/>
              <a:buNone/>
              <a:defRPr sz="1300" b="0">
                <a:latin typeface="Arial" panose="020B0604020202020204" pitchFamily="34" charset="0"/>
                <a:cs typeface="Arial" panose="020B0604020202020204" pitchFamily="34" charset="0"/>
              </a:defRPr>
            </a:lvl1pPr>
            <a:lvl2pPr marL="137160" indent="-137160">
              <a:lnSpc>
                <a:spcPct val="120000"/>
              </a:lnSpc>
              <a:defRPr sz="1100">
                <a:latin typeface="Helvetica" pitchFamily="2" charset="0"/>
              </a:defRPr>
            </a:lvl2pPr>
          </a:lstStyle>
          <a:p>
            <a:pPr lvl="0"/>
            <a:r>
              <a:rPr lang="en-US" dirty="0"/>
              <a:t>Click to edit Master text styles</a:t>
            </a:r>
          </a:p>
        </p:txBody>
      </p:sp>
    </p:spTree>
    <p:extLst>
      <p:ext uri="{BB962C8B-B14F-4D97-AF65-F5344CB8AC3E}">
        <p14:creationId xmlns:p14="http://schemas.microsoft.com/office/powerpoint/2010/main" val="1265708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4">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E40D-E71D-978F-F03A-95CBC768ECF0}"/>
              </a:ext>
            </a:extLst>
          </p:cNvPr>
          <p:cNvSpPr>
            <a:spLocks noGrp="1"/>
          </p:cNvSpPr>
          <p:nvPr>
            <p:ph type="title"/>
          </p:nvPr>
        </p:nvSpPr>
        <p:spPr>
          <a:xfrm>
            <a:off x="534650" y="1931947"/>
            <a:ext cx="10687531" cy="2084607"/>
          </a:xfrm>
        </p:spPr>
        <p:txBody>
          <a:bodyPr>
            <a:noAutofit/>
          </a:bodyPr>
          <a:lstStyle>
            <a:lvl1pPr algn="l">
              <a:lnSpc>
                <a:spcPts val="7500"/>
              </a:lnSpc>
              <a:defRPr sz="8000" b="0" i="0">
                <a:solidFill>
                  <a:schemeClr val="bg1"/>
                </a:solidFill>
                <a:latin typeface="+mj-lt"/>
              </a:defRPr>
            </a:lvl1p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CF1F493D-353C-F5BE-2B87-9F82340EA8EA}"/>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pic>
        <p:nvPicPr>
          <p:cNvPr id="4" name="Picture 3">
            <a:extLst>
              <a:ext uri="{FF2B5EF4-FFF2-40B4-BE49-F238E27FC236}">
                <a16:creationId xmlns:a16="http://schemas.microsoft.com/office/drawing/2014/main" id="{E2AACEB2-8E7D-836A-D6E1-FA5BA64264BD}"/>
              </a:ext>
            </a:extLst>
          </p:cNvPr>
          <p:cNvPicPr>
            <a:picLocks noChangeAspect="1"/>
          </p:cNvPicPr>
          <p:nvPr userDrawn="1"/>
        </p:nvPicPr>
        <p:blipFill rotWithShape="1">
          <a:blip r:embed="rId2"/>
          <a:srcRect l="18292" t="29974" r="17780" b="30261"/>
          <a:stretch/>
        </p:blipFill>
        <p:spPr>
          <a:xfrm>
            <a:off x="564147" y="3589723"/>
            <a:ext cx="8166897" cy="1356852"/>
          </a:xfrm>
          <a:prstGeom prst="rect">
            <a:avLst/>
          </a:prstGeom>
        </p:spPr>
      </p:pic>
      <p:sp>
        <p:nvSpPr>
          <p:cNvPr id="9" name="Text Placeholder 7">
            <a:extLst>
              <a:ext uri="{FF2B5EF4-FFF2-40B4-BE49-F238E27FC236}">
                <a16:creationId xmlns:a16="http://schemas.microsoft.com/office/drawing/2014/main" id="{EF7DA60E-C30B-48D7-5B31-1C54A35C0190}"/>
              </a:ext>
            </a:extLst>
          </p:cNvPr>
          <p:cNvSpPr>
            <a:spLocks noGrp="1"/>
          </p:cNvSpPr>
          <p:nvPr>
            <p:ph type="body" sz="quarter" idx="10"/>
          </p:nvPr>
        </p:nvSpPr>
        <p:spPr>
          <a:xfrm>
            <a:off x="534651" y="1524000"/>
            <a:ext cx="1514866" cy="405156"/>
          </a:xfrm>
          <a:solidFill>
            <a:schemeClr val="accent2"/>
          </a:solidFill>
        </p:spPr>
        <p:txBody>
          <a:bodyPr lIns="228600" tIns="0" rIns="228600" bIns="0" anchor="ctr" anchorCtr="0">
            <a:noAutofit/>
          </a:bodyPr>
          <a:lstStyle>
            <a:lvl1pPr marL="0" indent="0" algn="ctr">
              <a:lnSpc>
                <a:spcPct val="125000"/>
              </a:lnSpc>
              <a:buFontTx/>
              <a:buNone/>
              <a:defRPr sz="1300" b="0">
                <a:latin typeface="Arial" panose="020B0604020202020204" pitchFamily="34" charset="0"/>
                <a:cs typeface="Arial" panose="020B0604020202020204" pitchFamily="34" charset="0"/>
              </a:defRPr>
            </a:lvl1pPr>
            <a:lvl2pPr marL="137160" indent="-137160">
              <a:lnSpc>
                <a:spcPct val="120000"/>
              </a:lnSpc>
              <a:defRPr sz="1100">
                <a:latin typeface="Helvetica" pitchFamily="2" charset="0"/>
              </a:defRPr>
            </a:lvl2pPr>
          </a:lstStyle>
          <a:p>
            <a:pPr lvl="0"/>
            <a:r>
              <a:rPr lang="en-US" dirty="0"/>
              <a:t>Click to edit Master text styles</a:t>
            </a:r>
          </a:p>
        </p:txBody>
      </p:sp>
    </p:spTree>
    <p:extLst>
      <p:ext uri="{BB962C8B-B14F-4D97-AF65-F5344CB8AC3E}">
        <p14:creationId xmlns:p14="http://schemas.microsoft.com/office/powerpoint/2010/main" val="551906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bg>
      <p:bgPr>
        <a:solidFill>
          <a:schemeClr val="accent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24BA4E-E1AF-3D98-FFB8-00E9C18F0910}"/>
              </a:ext>
            </a:extLst>
          </p:cNvPr>
          <p:cNvPicPr>
            <a:picLocks noChangeAspect="1"/>
          </p:cNvPicPr>
          <p:nvPr/>
        </p:nvPicPr>
        <p:blipFill>
          <a:blip r:embed="rId2"/>
          <a:stretch>
            <a:fillRect/>
          </a:stretch>
        </p:blipFill>
        <p:spPr>
          <a:xfrm>
            <a:off x="450112" y="6250179"/>
            <a:ext cx="1449709" cy="414202"/>
          </a:xfrm>
          <a:prstGeom prst="rect">
            <a:avLst/>
          </a:prstGeom>
        </p:spPr>
      </p:pic>
      <p:sp>
        <p:nvSpPr>
          <p:cNvPr id="2" name="Footer Placeholder 4">
            <a:extLst>
              <a:ext uri="{FF2B5EF4-FFF2-40B4-BE49-F238E27FC236}">
                <a16:creationId xmlns:a16="http://schemas.microsoft.com/office/drawing/2014/main" id="{EE600F76-09A5-93EB-DC06-11A1CD7A93EF}"/>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spTree>
    <p:extLst>
      <p:ext uri="{BB962C8B-B14F-4D97-AF65-F5344CB8AC3E}">
        <p14:creationId xmlns:p14="http://schemas.microsoft.com/office/powerpoint/2010/main" val="1695955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1">
    <p:bg>
      <p:bgPr>
        <a:solidFill>
          <a:schemeClr val="accent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24BA4E-E1AF-3D98-FFB8-00E9C18F0910}"/>
              </a:ext>
            </a:extLst>
          </p:cNvPr>
          <p:cNvPicPr>
            <a:picLocks noChangeAspect="1"/>
          </p:cNvPicPr>
          <p:nvPr/>
        </p:nvPicPr>
        <p:blipFill>
          <a:blip r:embed="rId2"/>
          <a:stretch>
            <a:fillRect/>
          </a:stretch>
        </p:blipFill>
        <p:spPr>
          <a:xfrm>
            <a:off x="450112" y="6250179"/>
            <a:ext cx="1449709" cy="414202"/>
          </a:xfrm>
          <a:prstGeom prst="rect">
            <a:avLst/>
          </a:prstGeom>
        </p:spPr>
      </p:pic>
      <p:sp>
        <p:nvSpPr>
          <p:cNvPr id="2" name="Footer Placeholder 4">
            <a:extLst>
              <a:ext uri="{FF2B5EF4-FFF2-40B4-BE49-F238E27FC236}">
                <a16:creationId xmlns:a16="http://schemas.microsoft.com/office/drawing/2014/main" id="{EE600F76-09A5-93EB-DC06-11A1CD7A93EF}"/>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sp>
        <p:nvSpPr>
          <p:cNvPr id="3" name="Title 1">
            <a:extLst>
              <a:ext uri="{FF2B5EF4-FFF2-40B4-BE49-F238E27FC236}">
                <a16:creationId xmlns:a16="http://schemas.microsoft.com/office/drawing/2014/main" id="{78CE99BC-3EAC-C6C1-0473-30910733A79C}"/>
              </a:ext>
            </a:extLst>
          </p:cNvPr>
          <p:cNvSpPr>
            <a:spLocks noGrp="1"/>
          </p:cNvSpPr>
          <p:nvPr>
            <p:ph type="title"/>
          </p:nvPr>
        </p:nvSpPr>
        <p:spPr>
          <a:xfrm>
            <a:off x="450111" y="1193109"/>
            <a:ext cx="7888345"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Text Placeholder 8">
            <a:extLst>
              <a:ext uri="{FF2B5EF4-FFF2-40B4-BE49-F238E27FC236}">
                <a16:creationId xmlns:a16="http://schemas.microsoft.com/office/drawing/2014/main" id="{8CCD4144-EFF9-3434-FCC9-135998E736A6}"/>
              </a:ext>
            </a:extLst>
          </p:cNvPr>
          <p:cNvSpPr>
            <a:spLocks noGrp="1"/>
          </p:cNvSpPr>
          <p:nvPr>
            <p:ph type="body" sz="quarter" idx="11"/>
          </p:nvPr>
        </p:nvSpPr>
        <p:spPr>
          <a:xfrm>
            <a:off x="450112" y="2294380"/>
            <a:ext cx="8106059" cy="1442391"/>
          </a:xfrm>
        </p:spPr>
        <p:txBody>
          <a:bodyPr lIns="0">
            <a:normAutofit/>
          </a:bodyPr>
          <a:lstStyle>
            <a:lvl1pPr marL="0" indent="0">
              <a:lnSpc>
                <a:spcPct val="140000"/>
              </a:lnSpc>
              <a:buFontTx/>
              <a:buNone/>
              <a:defRPr sz="16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dirty="0"/>
              <a:t>Click to edit Master text styles</a:t>
            </a:r>
          </a:p>
        </p:txBody>
      </p:sp>
      <p:sp>
        <p:nvSpPr>
          <p:cNvPr id="6" name="Content Placeholder 2">
            <a:extLst>
              <a:ext uri="{FF2B5EF4-FFF2-40B4-BE49-F238E27FC236}">
                <a16:creationId xmlns:a16="http://schemas.microsoft.com/office/drawing/2014/main" id="{C91AE08A-0048-7D70-D03B-26A3216DFC89}"/>
              </a:ext>
            </a:extLst>
          </p:cNvPr>
          <p:cNvSpPr>
            <a:spLocks noGrp="1"/>
          </p:cNvSpPr>
          <p:nvPr>
            <p:ph idx="1"/>
          </p:nvPr>
        </p:nvSpPr>
        <p:spPr>
          <a:xfrm>
            <a:off x="450112" y="3931323"/>
            <a:ext cx="3087745" cy="1442391"/>
          </a:xfrm>
        </p:spPr>
        <p:txBody>
          <a:bodyPr wrap="square" lIns="0" tIns="0" rIns="0" bIns="0">
            <a:noAutofit/>
          </a:bodyPr>
          <a:lstStyle>
            <a:lvl1pPr marL="171450" indent="-171450">
              <a:lnSpc>
                <a:spcPct val="140000"/>
              </a:lnSpc>
              <a:buClr>
                <a:schemeClr val="accent3"/>
              </a:buClr>
              <a:buFont typeface="Arial" panose="020B0604020202020204" pitchFamily="34" charset="0"/>
              <a:buChar char="•"/>
              <a:defRPr sz="1200">
                <a:latin typeface="Arial" panose="020B0604020202020204" pitchFamily="34" charset="0"/>
                <a:cs typeface="Arial" panose="020B0604020202020204" pitchFamily="34" charset="0"/>
              </a:defRPr>
            </a:lvl1pPr>
            <a:lvl2pPr marL="457200" indent="0">
              <a:buFontTx/>
              <a:buNone/>
              <a:defRPr sz="1300">
                <a:latin typeface="Arial" panose="020B0604020202020204" pitchFamily="34" charset="0"/>
                <a:cs typeface="Arial" panose="020B0604020202020204" pitchFamily="34" charset="0"/>
              </a:defRPr>
            </a:lvl2pPr>
            <a:lvl3pPr marL="914400" indent="0">
              <a:buFontTx/>
              <a:buNone/>
              <a:defRPr sz="1300">
                <a:latin typeface="Arial" panose="020B0604020202020204" pitchFamily="34" charset="0"/>
                <a:cs typeface="Arial" panose="020B0604020202020204" pitchFamily="34" charset="0"/>
              </a:defRPr>
            </a:lvl3pPr>
            <a:lvl4pPr marL="1371600" indent="0">
              <a:buFontTx/>
              <a:buNone/>
              <a:defRPr sz="1300">
                <a:latin typeface="Arial" panose="020B0604020202020204" pitchFamily="34" charset="0"/>
                <a:cs typeface="Arial" panose="020B0604020202020204" pitchFamily="34" charset="0"/>
              </a:defRPr>
            </a:lvl4pPr>
            <a:lvl5pPr marL="1828800" indent="0">
              <a:buFontTx/>
              <a:buNone/>
              <a:defRPr sz="13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610C868A-94BB-22A5-4D7F-2ED99E14FCE2}"/>
              </a:ext>
            </a:extLst>
          </p:cNvPr>
          <p:cNvSpPr>
            <a:spLocks noGrp="1"/>
          </p:cNvSpPr>
          <p:nvPr>
            <p:ph idx="12"/>
          </p:nvPr>
        </p:nvSpPr>
        <p:spPr>
          <a:xfrm>
            <a:off x="4009741" y="3931323"/>
            <a:ext cx="3087745" cy="1442391"/>
          </a:xfrm>
        </p:spPr>
        <p:txBody>
          <a:bodyPr wrap="square" lIns="0" tIns="0" rIns="0" bIns="0">
            <a:noAutofit/>
          </a:bodyPr>
          <a:lstStyle>
            <a:lvl1pPr marL="171450" indent="-171450">
              <a:lnSpc>
                <a:spcPct val="140000"/>
              </a:lnSpc>
              <a:buClr>
                <a:schemeClr val="accent3"/>
              </a:buClr>
              <a:buFont typeface="Arial" panose="020B0604020202020204" pitchFamily="34" charset="0"/>
              <a:buChar char="•"/>
              <a:defRPr sz="1200">
                <a:latin typeface="Arial" panose="020B0604020202020204" pitchFamily="34" charset="0"/>
                <a:cs typeface="Arial" panose="020B0604020202020204" pitchFamily="34" charset="0"/>
              </a:defRPr>
            </a:lvl1pPr>
            <a:lvl2pPr marL="457200" indent="0">
              <a:buFontTx/>
              <a:buNone/>
              <a:defRPr sz="1300">
                <a:latin typeface="Arial" panose="020B0604020202020204" pitchFamily="34" charset="0"/>
                <a:cs typeface="Arial" panose="020B0604020202020204" pitchFamily="34" charset="0"/>
              </a:defRPr>
            </a:lvl2pPr>
            <a:lvl3pPr marL="914400" indent="0">
              <a:buFontTx/>
              <a:buNone/>
              <a:defRPr sz="1300">
                <a:latin typeface="Arial" panose="020B0604020202020204" pitchFamily="34" charset="0"/>
                <a:cs typeface="Arial" panose="020B0604020202020204" pitchFamily="34" charset="0"/>
              </a:defRPr>
            </a:lvl3pPr>
            <a:lvl4pPr marL="1371600" indent="0">
              <a:buFontTx/>
              <a:buNone/>
              <a:defRPr sz="1300">
                <a:latin typeface="Arial" panose="020B0604020202020204" pitchFamily="34" charset="0"/>
                <a:cs typeface="Arial" panose="020B0604020202020204" pitchFamily="34" charset="0"/>
              </a:defRPr>
            </a:lvl4pPr>
            <a:lvl5pPr marL="1828800" indent="0">
              <a:buFontTx/>
              <a:buNone/>
              <a:defRPr sz="13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2535EBDA-07AA-B6E6-54E1-4AFF8FABFC95}"/>
              </a:ext>
            </a:extLst>
          </p:cNvPr>
          <p:cNvSpPr>
            <a:spLocks noGrp="1"/>
          </p:cNvSpPr>
          <p:nvPr>
            <p:ph idx="13"/>
          </p:nvPr>
        </p:nvSpPr>
        <p:spPr>
          <a:xfrm>
            <a:off x="7656455" y="3931323"/>
            <a:ext cx="3087745" cy="1442391"/>
          </a:xfrm>
        </p:spPr>
        <p:txBody>
          <a:bodyPr wrap="square" lIns="0" tIns="0" rIns="0" bIns="0">
            <a:noAutofit/>
          </a:bodyPr>
          <a:lstStyle>
            <a:lvl1pPr marL="171450" indent="-171450">
              <a:lnSpc>
                <a:spcPct val="140000"/>
              </a:lnSpc>
              <a:buClr>
                <a:schemeClr val="accent3"/>
              </a:buClr>
              <a:buFont typeface="Arial" panose="020B0604020202020204" pitchFamily="34" charset="0"/>
              <a:buChar char="•"/>
              <a:defRPr sz="1200">
                <a:latin typeface="Arial" panose="020B0604020202020204" pitchFamily="34" charset="0"/>
                <a:cs typeface="Arial" panose="020B0604020202020204" pitchFamily="34" charset="0"/>
              </a:defRPr>
            </a:lvl1pPr>
            <a:lvl2pPr marL="457200" indent="0">
              <a:buFontTx/>
              <a:buNone/>
              <a:defRPr sz="1300">
                <a:latin typeface="Arial" panose="020B0604020202020204" pitchFamily="34" charset="0"/>
                <a:cs typeface="Arial" panose="020B0604020202020204" pitchFamily="34" charset="0"/>
              </a:defRPr>
            </a:lvl2pPr>
            <a:lvl3pPr marL="914400" indent="0">
              <a:buFontTx/>
              <a:buNone/>
              <a:defRPr sz="1300">
                <a:latin typeface="Arial" panose="020B0604020202020204" pitchFamily="34" charset="0"/>
                <a:cs typeface="Arial" panose="020B0604020202020204" pitchFamily="34" charset="0"/>
              </a:defRPr>
            </a:lvl3pPr>
            <a:lvl4pPr marL="1371600" indent="0">
              <a:buFontTx/>
              <a:buNone/>
              <a:defRPr sz="1300">
                <a:latin typeface="Arial" panose="020B0604020202020204" pitchFamily="34" charset="0"/>
                <a:cs typeface="Arial" panose="020B0604020202020204" pitchFamily="34" charset="0"/>
              </a:defRPr>
            </a:lvl4pPr>
            <a:lvl5pPr marL="1828800" indent="0">
              <a:buFontTx/>
              <a:buNone/>
              <a:defRPr sz="1300">
                <a:latin typeface="Arial" panose="020B0604020202020204" pitchFamily="34" charset="0"/>
                <a:cs typeface="Arial" panose="020B0604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EED034D7-2C82-CDA1-388F-4270C6368CBF}"/>
              </a:ext>
            </a:extLst>
          </p:cNvPr>
          <p:cNvCxnSpPr>
            <a:cxnSpLocks/>
          </p:cNvCxnSpPr>
          <p:nvPr userDrawn="1"/>
        </p:nvCxnSpPr>
        <p:spPr>
          <a:xfrm>
            <a:off x="450112" y="1938241"/>
            <a:ext cx="1090368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466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2">
    <p:bg>
      <p:bgPr>
        <a:solidFill>
          <a:schemeClr val="accent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24BA4E-E1AF-3D98-FFB8-00E9C18F0910}"/>
              </a:ext>
            </a:extLst>
          </p:cNvPr>
          <p:cNvPicPr>
            <a:picLocks noChangeAspect="1"/>
          </p:cNvPicPr>
          <p:nvPr/>
        </p:nvPicPr>
        <p:blipFill>
          <a:blip r:embed="rId2"/>
          <a:stretch>
            <a:fillRect/>
          </a:stretch>
        </p:blipFill>
        <p:spPr>
          <a:xfrm>
            <a:off x="450112" y="6250179"/>
            <a:ext cx="1449709" cy="414202"/>
          </a:xfrm>
          <a:prstGeom prst="rect">
            <a:avLst/>
          </a:prstGeom>
        </p:spPr>
      </p:pic>
      <p:sp>
        <p:nvSpPr>
          <p:cNvPr id="2" name="Footer Placeholder 4">
            <a:extLst>
              <a:ext uri="{FF2B5EF4-FFF2-40B4-BE49-F238E27FC236}">
                <a16:creationId xmlns:a16="http://schemas.microsoft.com/office/drawing/2014/main" id="{EE600F76-09A5-93EB-DC06-11A1CD7A93EF}"/>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sp>
        <p:nvSpPr>
          <p:cNvPr id="3" name="Title 1">
            <a:extLst>
              <a:ext uri="{FF2B5EF4-FFF2-40B4-BE49-F238E27FC236}">
                <a16:creationId xmlns:a16="http://schemas.microsoft.com/office/drawing/2014/main" id="{78CE99BC-3EAC-C6C1-0473-30910733A79C}"/>
              </a:ext>
            </a:extLst>
          </p:cNvPr>
          <p:cNvSpPr>
            <a:spLocks noGrp="1"/>
          </p:cNvSpPr>
          <p:nvPr>
            <p:ph type="title"/>
          </p:nvPr>
        </p:nvSpPr>
        <p:spPr>
          <a:xfrm>
            <a:off x="450112" y="1193108"/>
            <a:ext cx="5645888" cy="2235891"/>
          </a:xfrm>
        </p:spPr>
        <p:txBody>
          <a:bodyPr lIns="0" tIns="0" rIns="0" bIns="0" anchor="t" anchorCtr="0">
            <a:noAutofit/>
          </a:bodyPr>
          <a:lstStyle>
            <a:lvl1pPr>
              <a:lnSpc>
                <a:spcPct val="80000"/>
              </a:lnSpc>
              <a:defRPr sz="6000" b="0" i="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Text Placeholder 8">
            <a:extLst>
              <a:ext uri="{FF2B5EF4-FFF2-40B4-BE49-F238E27FC236}">
                <a16:creationId xmlns:a16="http://schemas.microsoft.com/office/drawing/2014/main" id="{8CCD4144-EFF9-3434-FCC9-135998E736A6}"/>
              </a:ext>
            </a:extLst>
          </p:cNvPr>
          <p:cNvSpPr>
            <a:spLocks noGrp="1"/>
          </p:cNvSpPr>
          <p:nvPr>
            <p:ph type="body" sz="quarter" idx="11"/>
          </p:nvPr>
        </p:nvSpPr>
        <p:spPr>
          <a:xfrm>
            <a:off x="6568501" y="1193109"/>
            <a:ext cx="4785299" cy="4325948"/>
          </a:xfrm>
        </p:spPr>
        <p:txBody>
          <a:bodyPr lIns="0">
            <a:normAutofit/>
          </a:bodyPr>
          <a:lstStyle>
            <a:lvl1pPr marL="0" indent="0">
              <a:lnSpc>
                <a:spcPct val="140000"/>
              </a:lnSpc>
              <a:buFontTx/>
              <a:buNone/>
              <a:defRPr sz="16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dirty="0"/>
              <a:t>Click to edit Master text styles</a:t>
            </a:r>
          </a:p>
        </p:txBody>
      </p:sp>
      <p:pic>
        <p:nvPicPr>
          <p:cNvPr id="7" name="Picture 6" descr="Shape, circle&#10;&#10;Description automatically generated">
            <a:extLst>
              <a:ext uri="{FF2B5EF4-FFF2-40B4-BE49-F238E27FC236}">
                <a16:creationId xmlns:a16="http://schemas.microsoft.com/office/drawing/2014/main" id="{3B0B8DF3-766E-33E8-4D81-E75AE0CACC38}"/>
              </a:ext>
            </a:extLst>
          </p:cNvPr>
          <p:cNvPicPr>
            <a:picLocks noChangeAspect="1"/>
          </p:cNvPicPr>
          <p:nvPr userDrawn="1"/>
        </p:nvPicPr>
        <p:blipFill rotWithShape="1">
          <a:blip r:embed="rId3"/>
          <a:srcRect l="-1" r="-756"/>
          <a:stretch/>
        </p:blipFill>
        <p:spPr>
          <a:xfrm>
            <a:off x="2055164" y="3404109"/>
            <a:ext cx="2156902" cy="2159150"/>
          </a:xfrm>
          <a:prstGeom prst="rect">
            <a:avLst/>
          </a:prstGeom>
        </p:spPr>
      </p:pic>
      <p:pic>
        <p:nvPicPr>
          <p:cNvPr id="8" name="Picture 7" descr="Icon&#10;&#10;Description automatically generated">
            <a:extLst>
              <a:ext uri="{FF2B5EF4-FFF2-40B4-BE49-F238E27FC236}">
                <a16:creationId xmlns:a16="http://schemas.microsoft.com/office/drawing/2014/main" id="{D2F80A2E-CAF1-E4F4-9320-F5285148E62B}"/>
              </a:ext>
            </a:extLst>
          </p:cNvPr>
          <p:cNvPicPr>
            <a:picLocks noChangeAspect="1"/>
          </p:cNvPicPr>
          <p:nvPr userDrawn="1"/>
        </p:nvPicPr>
        <p:blipFill>
          <a:blip r:embed="rId4"/>
          <a:stretch>
            <a:fillRect/>
          </a:stretch>
        </p:blipFill>
        <p:spPr>
          <a:xfrm>
            <a:off x="450112" y="3429000"/>
            <a:ext cx="973574" cy="2090058"/>
          </a:xfrm>
          <a:prstGeom prst="rect">
            <a:avLst/>
          </a:prstGeom>
        </p:spPr>
      </p:pic>
    </p:spTree>
    <p:extLst>
      <p:ext uri="{BB962C8B-B14F-4D97-AF65-F5344CB8AC3E}">
        <p14:creationId xmlns:p14="http://schemas.microsoft.com/office/powerpoint/2010/main" val="3041352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Long Content and Imag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450112" y="1212147"/>
            <a:ext cx="3627618" cy="745132"/>
          </a:xfrm>
        </p:spPr>
        <p:txBody>
          <a:bodyPr lIns="0" tIns="0" rIns="0" bIns="0" anchor="t" anchorCtr="0">
            <a:noAutofit/>
          </a:bodyPr>
          <a:lstStyle>
            <a:lvl1pPr>
              <a:lnSpc>
                <a:spcPct val="80000"/>
              </a:lnSpc>
              <a:defRPr sz="52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8EF50C4-BA18-D2A6-A253-5512093B2D19}"/>
              </a:ext>
            </a:extLst>
          </p:cNvPr>
          <p:cNvSpPr>
            <a:spLocks noGrp="1"/>
          </p:cNvSpPr>
          <p:nvPr>
            <p:ph type="body" sz="quarter" idx="11"/>
          </p:nvPr>
        </p:nvSpPr>
        <p:spPr>
          <a:xfrm>
            <a:off x="450112" y="2729809"/>
            <a:ext cx="5136301" cy="2734138"/>
          </a:xfrm>
        </p:spPr>
        <p:txBody>
          <a:bodyPr lIns="0">
            <a:normAutofit/>
          </a:bodyPr>
          <a:lstStyle>
            <a:lvl1pPr marL="0" indent="0">
              <a:lnSpc>
                <a:spcPct val="140000"/>
              </a:lnSpc>
              <a:buFontTx/>
              <a:buNone/>
              <a:defRPr sz="1400">
                <a:solidFill>
                  <a:schemeClr val="bg1"/>
                </a:solidFill>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sp>
        <p:nvSpPr>
          <p:cNvPr id="11" name="Picture Placeholder 10">
            <a:extLst>
              <a:ext uri="{FF2B5EF4-FFF2-40B4-BE49-F238E27FC236}">
                <a16:creationId xmlns:a16="http://schemas.microsoft.com/office/drawing/2014/main" id="{3BC279CC-185E-29CC-A6EB-E0658578DCCF}"/>
              </a:ext>
            </a:extLst>
          </p:cNvPr>
          <p:cNvSpPr>
            <a:spLocks noGrp="1"/>
          </p:cNvSpPr>
          <p:nvPr>
            <p:ph type="pic" sz="quarter" idx="13"/>
          </p:nvPr>
        </p:nvSpPr>
        <p:spPr>
          <a:xfrm>
            <a:off x="6605586" y="490888"/>
            <a:ext cx="5136301" cy="4973059"/>
          </a:xfrm>
        </p:spPr>
        <p:txBody>
          <a:bodyPr/>
          <a:lstStyle/>
          <a:p>
            <a:r>
              <a:rPr lang="en-US"/>
              <a:t>Click icon to add picture</a:t>
            </a:r>
          </a:p>
        </p:txBody>
      </p:sp>
      <p:pic>
        <p:nvPicPr>
          <p:cNvPr id="10" name="Picture 9" descr="A picture containing text, clipart&#10;&#10;Description automatically generated">
            <a:extLst>
              <a:ext uri="{FF2B5EF4-FFF2-40B4-BE49-F238E27FC236}">
                <a16:creationId xmlns:a16="http://schemas.microsoft.com/office/drawing/2014/main" id="{5CCB2D4B-599D-D724-1522-59EC7153C187}"/>
              </a:ext>
            </a:extLst>
          </p:cNvPr>
          <p:cNvPicPr>
            <a:picLocks noChangeAspect="1"/>
          </p:cNvPicPr>
          <p:nvPr/>
        </p:nvPicPr>
        <p:blipFill>
          <a:blip r:embed="rId2"/>
          <a:stretch>
            <a:fillRect/>
          </a:stretch>
        </p:blipFill>
        <p:spPr>
          <a:xfrm>
            <a:off x="450112" y="6249526"/>
            <a:ext cx="1444752" cy="412786"/>
          </a:xfrm>
          <a:prstGeom prst="rect">
            <a:avLst/>
          </a:prstGeom>
        </p:spPr>
      </p:pic>
      <p:sp>
        <p:nvSpPr>
          <p:cNvPr id="3" name="Footer Placeholder 4">
            <a:extLst>
              <a:ext uri="{FF2B5EF4-FFF2-40B4-BE49-F238E27FC236}">
                <a16:creationId xmlns:a16="http://schemas.microsoft.com/office/drawing/2014/main" id="{0BA1EB7F-FABE-FF82-BF8E-ACBAAC7E24E9}"/>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spTree>
    <p:extLst>
      <p:ext uri="{BB962C8B-B14F-4D97-AF65-F5344CB8AC3E}">
        <p14:creationId xmlns:p14="http://schemas.microsoft.com/office/powerpoint/2010/main" val="679093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Long Content and Sub Group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064098-7D65-743E-4462-8D1941D2B1B4}"/>
              </a:ext>
            </a:extLst>
          </p:cNvPr>
          <p:cNvSpPr/>
          <p:nvPr/>
        </p:nvSpPr>
        <p:spPr>
          <a:xfrm>
            <a:off x="6692113" y="0"/>
            <a:ext cx="54998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450112" y="1212147"/>
            <a:ext cx="4466272"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8EF50C4-BA18-D2A6-A253-5512093B2D19}"/>
              </a:ext>
            </a:extLst>
          </p:cNvPr>
          <p:cNvSpPr>
            <a:spLocks noGrp="1"/>
          </p:cNvSpPr>
          <p:nvPr>
            <p:ph type="body" sz="quarter" idx="11"/>
          </p:nvPr>
        </p:nvSpPr>
        <p:spPr>
          <a:xfrm>
            <a:off x="450112" y="2729810"/>
            <a:ext cx="5136301" cy="2521488"/>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pic>
        <p:nvPicPr>
          <p:cNvPr id="12" name="Picture 11" descr="Logo&#10;&#10;Description automatically generated">
            <a:extLst>
              <a:ext uri="{FF2B5EF4-FFF2-40B4-BE49-F238E27FC236}">
                <a16:creationId xmlns:a16="http://schemas.microsoft.com/office/drawing/2014/main" id="{A2FD130F-BE3C-9CD7-D79A-D855FAB7F809}"/>
              </a:ext>
            </a:extLst>
          </p:cNvPr>
          <p:cNvPicPr>
            <a:picLocks noChangeAspect="1"/>
          </p:cNvPicPr>
          <p:nvPr/>
        </p:nvPicPr>
        <p:blipFill>
          <a:blip r:embed="rId2"/>
          <a:stretch>
            <a:fillRect/>
          </a:stretch>
        </p:blipFill>
        <p:spPr>
          <a:xfrm>
            <a:off x="450112" y="6250179"/>
            <a:ext cx="1449709" cy="414202"/>
          </a:xfrm>
          <a:prstGeom prst="rect">
            <a:avLst/>
          </a:prstGeom>
        </p:spPr>
      </p:pic>
      <p:sp>
        <p:nvSpPr>
          <p:cNvPr id="13" name="Footer Placeholder 4">
            <a:extLst>
              <a:ext uri="{FF2B5EF4-FFF2-40B4-BE49-F238E27FC236}">
                <a16:creationId xmlns:a16="http://schemas.microsoft.com/office/drawing/2014/main" id="{C4E8399D-B32B-4A6B-7396-006314F4188B}"/>
              </a:ext>
            </a:extLst>
          </p:cNvPr>
          <p:cNvSpPr>
            <a:spLocks noGrp="1"/>
          </p:cNvSpPr>
          <p:nvPr>
            <p:ph type="ftr" sz="quarter" idx="12"/>
          </p:nvPr>
        </p:nvSpPr>
        <p:spPr>
          <a:xfrm>
            <a:off x="7763973" y="6298621"/>
            <a:ext cx="4114800" cy="365760"/>
          </a:xfrm>
          <a:prstGeom prst="rect">
            <a:avLst/>
          </a:prstGeom>
        </p:spPr>
        <p:txBody>
          <a:bodyPr lIns="0" tIns="0" rIns="0" bIns="0"/>
          <a:lstStyle>
            <a:lvl1pPr algn="r">
              <a:defRPr sz="850" b="1" i="0" kern="1000" spc="200" baseline="0">
                <a:solidFill>
                  <a:schemeClr val="bg1"/>
                </a:solidFill>
                <a:latin typeface="Arial" panose="020B0604020202020204" pitchFamily="34" charset="0"/>
                <a:cs typeface="Arial" panose="020B0604020202020204" pitchFamily="34" charset="0"/>
              </a:defRPr>
            </a:lvl1pPr>
          </a:lstStyle>
          <a:p>
            <a:r>
              <a:rPr lang="en-US"/>
              <a:t>FERRILLI.COM  |  &lt;#&gt;</a:t>
            </a:r>
            <a:endParaRPr lang="en-US" dirty="0"/>
          </a:p>
        </p:txBody>
      </p:sp>
      <p:sp>
        <p:nvSpPr>
          <p:cNvPr id="3" name="Text Placeholder 5">
            <a:extLst>
              <a:ext uri="{FF2B5EF4-FFF2-40B4-BE49-F238E27FC236}">
                <a16:creationId xmlns:a16="http://schemas.microsoft.com/office/drawing/2014/main" id="{70DBE9E5-D268-87B3-55AF-BBB662962B79}"/>
              </a:ext>
            </a:extLst>
          </p:cNvPr>
          <p:cNvSpPr>
            <a:spLocks noGrp="1"/>
          </p:cNvSpPr>
          <p:nvPr>
            <p:ph type="body" sz="quarter" idx="27" hasCustomPrompt="1"/>
          </p:nvPr>
        </p:nvSpPr>
        <p:spPr>
          <a:xfrm>
            <a:off x="8006734" y="1135787"/>
            <a:ext cx="2645141" cy="801004"/>
          </a:xfrm>
          <a:ln>
            <a:noFill/>
          </a:ln>
        </p:spPr>
        <p:txBody>
          <a:bodyPr lIns="0" tIns="0" rIns="0" bIns="0">
            <a:noAutofit/>
          </a:bodyPr>
          <a:lstStyle>
            <a:lvl1pPr marL="0" indent="0">
              <a:buFontTx/>
              <a:buNone/>
              <a:defRPr lang="en-US" sz="1050" b="1" kern="800" spc="80" baseline="0" dirty="0" smtClean="0">
                <a:solidFill>
                  <a:schemeClr val="bg1"/>
                </a:solidFill>
                <a:latin typeface="Arial" panose="020B0604020202020204" pitchFamily="34" charset="0"/>
                <a:ea typeface="+mn-ea"/>
                <a:cs typeface="Arial" panose="020B0604020202020204" pitchFamily="34" charset="0"/>
              </a:defRPr>
            </a:lvl1pPr>
            <a:lvl2pPr marL="0" indent="0">
              <a:lnSpc>
                <a:spcPct val="130000"/>
              </a:lnSpc>
              <a:buFontTx/>
              <a:buNone/>
              <a:defRPr lang="en-US" sz="1050" kern="1200" dirty="0" smtClean="0">
                <a:solidFill>
                  <a:schemeClr val="bg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sp>
        <p:nvSpPr>
          <p:cNvPr id="4" name="Text Placeholder 5">
            <a:extLst>
              <a:ext uri="{FF2B5EF4-FFF2-40B4-BE49-F238E27FC236}">
                <a16:creationId xmlns:a16="http://schemas.microsoft.com/office/drawing/2014/main" id="{10F8AD44-C8CF-A3A8-16AF-7359886C4C83}"/>
              </a:ext>
            </a:extLst>
          </p:cNvPr>
          <p:cNvSpPr>
            <a:spLocks noGrp="1"/>
          </p:cNvSpPr>
          <p:nvPr>
            <p:ph type="body" sz="quarter" idx="28" hasCustomPrompt="1"/>
          </p:nvPr>
        </p:nvSpPr>
        <p:spPr>
          <a:xfrm>
            <a:off x="8006734" y="2729810"/>
            <a:ext cx="2645141" cy="801004"/>
          </a:xfrm>
          <a:ln>
            <a:noFill/>
          </a:ln>
        </p:spPr>
        <p:txBody>
          <a:bodyPr lIns="0" tIns="0" rIns="0" bIns="0">
            <a:noAutofit/>
          </a:bodyPr>
          <a:lstStyle>
            <a:lvl1pPr marL="0" indent="0">
              <a:buFontTx/>
              <a:buNone/>
              <a:defRPr lang="en-US" sz="1050" b="1" kern="800" spc="80" baseline="0" dirty="0" smtClean="0">
                <a:solidFill>
                  <a:schemeClr val="bg1"/>
                </a:solidFill>
                <a:latin typeface="Arial" panose="020B0604020202020204" pitchFamily="34" charset="0"/>
                <a:ea typeface="+mn-ea"/>
                <a:cs typeface="Arial" panose="020B0604020202020204" pitchFamily="34" charset="0"/>
              </a:defRPr>
            </a:lvl1pPr>
            <a:lvl2pPr marL="0" indent="0">
              <a:lnSpc>
                <a:spcPct val="130000"/>
              </a:lnSpc>
              <a:buFontTx/>
              <a:buNone/>
              <a:defRPr lang="en-US" sz="1050" kern="1200" dirty="0" smtClean="0">
                <a:solidFill>
                  <a:schemeClr val="bg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sp>
        <p:nvSpPr>
          <p:cNvPr id="5" name="Text Placeholder 5">
            <a:extLst>
              <a:ext uri="{FF2B5EF4-FFF2-40B4-BE49-F238E27FC236}">
                <a16:creationId xmlns:a16="http://schemas.microsoft.com/office/drawing/2014/main" id="{C8546864-6F7B-0358-839C-769162103DD6}"/>
              </a:ext>
            </a:extLst>
          </p:cNvPr>
          <p:cNvSpPr>
            <a:spLocks noGrp="1"/>
          </p:cNvSpPr>
          <p:nvPr>
            <p:ph type="body" sz="quarter" idx="29" hasCustomPrompt="1"/>
          </p:nvPr>
        </p:nvSpPr>
        <p:spPr>
          <a:xfrm>
            <a:off x="8006734" y="4214035"/>
            <a:ext cx="2645141" cy="801004"/>
          </a:xfrm>
          <a:ln>
            <a:noFill/>
          </a:ln>
        </p:spPr>
        <p:txBody>
          <a:bodyPr lIns="0" tIns="0" rIns="0" bIns="0">
            <a:noAutofit/>
          </a:bodyPr>
          <a:lstStyle>
            <a:lvl1pPr marL="0" indent="0">
              <a:buFontTx/>
              <a:buNone/>
              <a:defRPr lang="en-US" sz="1050" b="1" kern="800" spc="80" baseline="0" dirty="0" smtClean="0">
                <a:solidFill>
                  <a:schemeClr val="bg1"/>
                </a:solidFill>
                <a:latin typeface="Arial" panose="020B0604020202020204" pitchFamily="34" charset="0"/>
                <a:ea typeface="+mn-ea"/>
                <a:cs typeface="Arial" panose="020B0604020202020204" pitchFamily="34" charset="0"/>
              </a:defRPr>
            </a:lvl1pPr>
            <a:lvl2pPr marL="0" indent="0">
              <a:lnSpc>
                <a:spcPct val="130000"/>
              </a:lnSpc>
              <a:buFontTx/>
              <a:buNone/>
              <a:defRPr lang="en-US" sz="1050" kern="1200" dirty="0" smtClean="0">
                <a:solidFill>
                  <a:schemeClr val="bg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sp>
        <p:nvSpPr>
          <p:cNvPr id="6" name="Rectangle 5">
            <a:extLst>
              <a:ext uri="{FF2B5EF4-FFF2-40B4-BE49-F238E27FC236}">
                <a16:creationId xmlns:a16="http://schemas.microsoft.com/office/drawing/2014/main" id="{A975C9DF-F0D9-7786-246A-C4FA0FCA1101}"/>
              </a:ext>
            </a:extLst>
          </p:cNvPr>
          <p:cNvSpPr/>
          <p:nvPr userDrawn="1"/>
        </p:nvSpPr>
        <p:spPr>
          <a:xfrm>
            <a:off x="6692113" y="0"/>
            <a:ext cx="54998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4">
            <a:extLst>
              <a:ext uri="{FF2B5EF4-FFF2-40B4-BE49-F238E27FC236}">
                <a16:creationId xmlns:a16="http://schemas.microsoft.com/office/drawing/2014/main" id="{E5F627E8-84EE-FF11-B678-3891B2D91135}"/>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spTree>
    <p:extLst>
      <p:ext uri="{BB962C8B-B14F-4D97-AF65-F5344CB8AC3E}">
        <p14:creationId xmlns:p14="http://schemas.microsoft.com/office/powerpoint/2010/main" val="1871104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74AF8-4BCC-EFB6-5795-28E1028F33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5A96C-59A7-9D1F-7074-498F62AF75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ACC7B-574F-F955-8041-A3A88DC681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B15A1F-312E-2672-F83B-C3AD9E1B5E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9A12E2-0228-AA87-F33C-BD63BAAA0E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A4F3BE-E475-C72B-9A7A-585C8052B48F}"/>
              </a:ext>
            </a:extLst>
          </p:cNvPr>
          <p:cNvSpPr>
            <a:spLocks noGrp="1"/>
          </p:cNvSpPr>
          <p:nvPr>
            <p:ph type="dt" sz="half" idx="10"/>
          </p:nvPr>
        </p:nvSpPr>
        <p:spPr/>
        <p:txBody>
          <a:bodyPr/>
          <a:lstStyle/>
          <a:p>
            <a:fld id="{216116A4-0136-44DE-8ED5-293633CB9703}" type="datetimeFigureOut">
              <a:rPr lang="en-US" smtClean="0"/>
              <a:t>9/21/2023</a:t>
            </a:fld>
            <a:endParaRPr lang="en-US"/>
          </a:p>
        </p:txBody>
      </p:sp>
      <p:sp>
        <p:nvSpPr>
          <p:cNvPr id="8" name="Footer Placeholder 7">
            <a:extLst>
              <a:ext uri="{FF2B5EF4-FFF2-40B4-BE49-F238E27FC236}">
                <a16:creationId xmlns:a16="http://schemas.microsoft.com/office/drawing/2014/main" id="{B3A66557-2185-A01E-2CC8-A72B4A78BC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21691F-3DCE-D83A-03A6-26FB603BF222}"/>
              </a:ext>
            </a:extLst>
          </p:cNvPr>
          <p:cNvSpPr>
            <a:spLocks noGrp="1"/>
          </p:cNvSpPr>
          <p:nvPr>
            <p:ph type="sldNum" sz="quarter" idx="12"/>
          </p:nvPr>
        </p:nvSpPr>
        <p:spPr/>
        <p:txBody>
          <a:bodyPr/>
          <a:lstStyle/>
          <a:p>
            <a:fld id="{FFFDFC15-0115-4034-B109-234F939BB6A3}" type="slidenum">
              <a:rPr lang="en-US" smtClean="0"/>
              <a:t>‹#›</a:t>
            </a:fld>
            <a:endParaRPr lang="en-US"/>
          </a:p>
        </p:txBody>
      </p:sp>
    </p:spTree>
    <p:extLst>
      <p:ext uri="{BB962C8B-B14F-4D97-AF65-F5344CB8AC3E}">
        <p14:creationId xmlns:p14="http://schemas.microsoft.com/office/powerpoint/2010/main" val="30221962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Grouped Content and Quot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C60509A-E3EF-7F75-1977-0EE444073E78}"/>
              </a:ext>
            </a:extLst>
          </p:cNvPr>
          <p:cNvPicPr>
            <a:picLocks noChangeAspect="1"/>
          </p:cNvPicPr>
          <p:nvPr userDrawn="1"/>
        </p:nvPicPr>
        <p:blipFill rotWithShape="1">
          <a:blip r:embed="rId2"/>
          <a:srcRect l="13480" t="14426" r="25925" b="9487"/>
          <a:stretch/>
        </p:blipFill>
        <p:spPr>
          <a:xfrm flipH="1">
            <a:off x="6656294" y="0"/>
            <a:ext cx="5535706" cy="6863813"/>
          </a:xfrm>
          <a:prstGeom prst="rect">
            <a:avLst/>
          </a:prstGeom>
        </p:spPr>
      </p:pic>
      <p:sp>
        <p:nvSpPr>
          <p:cNvPr id="19" name="object 11">
            <a:extLst>
              <a:ext uri="{FF2B5EF4-FFF2-40B4-BE49-F238E27FC236}">
                <a16:creationId xmlns:a16="http://schemas.microsoft.com/office/drawing/2014/main" id="{BDD004DF-99CF-E8EF-C924-57861DC926D2}"/>
              </a:ext>
            </a:extLst>
          </p:cNvPr>
          <p:cNvSpPr txBox="1"/>
          <p:nvPr/>
        </p:nvSpPr>
        <p:spPr>
          <a:xfrm>
            <a:off x="811465" y="2883695"/>
            <a:ext cx="152400" cy="418465"/>
          </a:xfrm>
          <a:prstGeom prst="rect">
            <a:avLst/>
          </a:prstGeom>
        </p:spPr>
        <p:txBody>
          <a:bodyPr vert="horz" wrap="square" lIns="0" tIns="16510" rIns="0" bIns="0" rtlCol="0">
            <a:spAutoFit/>
          </a:bodyPr>
          <a:lstStyle/>
          <a:p>
            <a:pPr marL="12700">
              <a:lnSpc>
                <a:spcPct val="100000"/>
              </a:lnSpc>
              <a:spcBef>
                <a:spcPts val="130"/>
              </a:spcBef>
            </a:pPr>
            <a:r>
              <a:rPr sz="2550" b="1" spc="10" dirty="0">
                <a:solidFill>
                  <a:srgbClr val="FFFFFF"/>
                </a:solidFill>
                <a:latin typeface="Gilroy Bold"/>
                <a:cs typeface="Gilroy Bold"/>
              </a:rPr>
              <a:t>1</a:t>
            </a:r>
            <a:endParaRPr sz="2550" dirty="0">
              <a:latin typeface="Gilroy Bold"/>
              <a:cs typeface="Gilroy Bold"/>
            </a:endParaRPr>
          </a:p>
        </p:txBody>
      </p:sp>
      <p:sp>
        <p:nvSpPr>
          <p:cNvPr id="9" name="Title 1">
            <a:extLst>
              <a:ext uri="{FF2B5EF4-FFF2-40B4-BE49-F238E27FC236}">
                <a16:creationId xmlns:a16="http://schemas.microsoft.com/office/drawing/2014/main" id="{C4F82DCD-E8EA-EEC6-EA72-5B34385845B2}"/>
              </a:ext>
            </a:extLst>
          </p:cNvPr>
          <p:cNvSpPr>
            <a:spLocks noGrp="1"/>
          </p:cNvSpPr>
          <p:nvPr>
            <p:ph type="title"/>
          </p:nvPr>
        </p:nvSpPr>
        <p:spPr>
          <a:xfrm>
            <a:off x="450111" y="716847"/>
            <a:ext cx="5645889"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D1F445DA-C99C-2AE3-1B2B-70DADF468602}"/>
              </a:ext>
            </a:extLst>
          </p:cNvPr>
          <p:cNvSpPr>
            <a:spLocks noGrp="1"/>
          </p:cNvSpPr>
          <p:nvPr>
            <p:ph type="body" sz="quarter" idx="11"/>
          </p:nvPr>
        </p:nvSpPr>
        <p:spPr>
          <a:xfrm>
            <a:off x="450113" y="1663010"/>
            <a:ext cx="5645888" cy="1220685"/>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sp>
        <p:nvSpPr>
          <p:cNvPr id="18" name="Text Placeholder 5">
            <a:extLst>
              <a:ext uri="{FF2B5EF4-FFF2-40B4-BE49-F238E27FC236}">
                <a16:creationId xmlns:a16="http://schemas.microsoft.com/office/drawing/2014/main" id="{F8BC05D3-FAC9-0602-AB16-ECF2D373CC4D}"/>
              </a:ext>
            </a:extLst>
          </p:cNvPr>
          <p:cNvSpPr>
            <a:spLocks noGrp="1"/>
          </p:cNvSpPr>
          <p:nvPr>
            <p:ph type="body" sz="quarter" idx="27" hasCustomPrompt="1"/>
          </p:nvPr>
        </p:nvSpPr>
        <p:spPr>
          <a:xfrm>
            <a:off x="447683" y="3663416"/>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20" name="Straight Connector 19">
            <a:extLst>
              <a:ext uri="{FF2B5EF4-FFF2-40B4-BE49-F238E27FC236}">
                <a16:creationId xmlns:a16="http://schemas.microsoft.com/office/drawing/2014/main" id="{FAF94DB6-9B15-CBB1-884C-238DE45954AC}"/>
              </a:ext>
            </a:extLst>
          </p:cNvPr>
          <p:cNvCxnSpPr>
            <a:cxnSpLocks/>
          </p:cNvCxnSpPr>
          <p:nvPr/>
        </p:nvCxnSpPr>
        <p:spPr>
          <a:xfrm>
            <a:off x="425459" y="3497536"/>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39ECB754-86E8-8820-88A2-F97C5F5086C6}"/>
              </a:ext>
            </a:extLst>
          </p:cNvPr>
          <p:cNvSpPr>
            <a:spLocks noGrp="1"/>
          </p:cNvSpPr>
          <p:nvPr>
            <p:ph type="body" sz="quarter" idx="28" hasCustomPrompt="1"/>
          </p:nvPr>
        </p:nvSpPr>
        <p:spPr>
          <a:xfrm>
            <a:off x="3459825" y="3663416"/>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24" name="Straight Connector 23">
            <a:extLst>
              <a:ext uri="{FF2B5EF4-FFF2-40B4-BE49-F238E27FC236}">
                <a16:creationId xmlns:a16="http://schemas.microsoft.com/office/drawing/2014/main" id="{A08DC9F4-42EC-4A11-C417-0297F2A0478D}"/>
              </a:ext>
            </a:extLst>
          </p:cNvPr>
          <p:cNvCxnSpPr>
            <a:cxnSpLocks/>
          </p:cNvCxnSpPr>
          <p:nvPr/>
        </p:nvCxnSpPr>
        <p:spPr>
          <a:xfrm>
            <a:off x="3437601" y="3497536"/>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 Placeholder 5">
            <a:extLst>
              <a:ext uri="{FF2B5EF4-FFF2-40B4-BE49-F238E27FC236}">
                <a16:creationId xmlns:a16="http://schemas.microsoft.com/office/drawing/2014/main" id="{5B4B66FC-9E5B-22A4-E90B-D8B53653E7C3}"/>
              </a:ext>
            </a:extLst>
          </p:cNvPr>
          <p:cNvSpPr>
            <a:spLocks noGrp="1"/>
          </p:cNvSpPr>
          <p:nvPr>
            <p:ph type="body" sz="quarter" idx="29" hasCustomPrompt="1"/>
          </p:nvPr>
        </p:nvSpPr>
        <p:spPr>
          <a:xfrm>
            <a:off x="447683" y="4873651"/>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26" name="Straight Connector 25">
            <a:extLst>
              <a:ext uri="{FF2B5EF4-FFF2-40B4-BE49-F238E27FC236}">
                <a16:creationId xmlns:a16="http://schemas.microsoft.com/office/drawing/2014/main" id="{9EBB8D10-805B-8E97-4B1C-7DFF00875FCF}"/>
              </a:ext>
            </a:extLst>
          </p:cNvPr>
          <p:cNvCxnSpPr>
            <a:cxnSpLocks/>
          </p:cNvCxnSpPr>
          <p:nvPr/>
        </p:nvCxnSpPr>
        <p:spPr>
          <a:xfrm>
            <a:off x="425459" y="470777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 Placeholder 5">
            <a:extLst>
              <a:ext uri="{FF2B5EF4-FFF2-40B4-BE49-F238E27FC236}">
                <a16:creationId xmlns:a16="http://schemas.microsoft.com/office/drawing/2014/main" id="{65D37345-7220-A685-5105-18E1C0CC4D93}"/>
              </a:ext>
            </a:extLst>
          </p:cNvPr>
          <p:cNvSpPr>
            <a:spLocks noGrp="1"/>
          </p:cNvSpPr>
          <p:nvPr>
            <p:ph type="body" sz="quarter" idx="30" hasCustomPrompt="1"/>
          </p:nvPr>
        </p:nvSpPr>
        <p:spPr>
          <a:xfrm>
            <a:off x="3459825" y="4873651"/>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28" name="Straight Connector 27">
            <a:extLst>
              <a:ext uri="{FF2B5EF4-FFF2-40B4-BE49-F238E27FC236}">
                <a16:creationId xmlns:a16="http://schemas.microsoft.com/office/drawing/2014/main" id="{8873618C-A58E-5C83-F452-FF0A92E7E29E}"/>
              </a:ext>
            </a:extLst>
          </p:cNvPr>
          <p:cNvCxnSpPr>
            <a:cxnSpLocks/>
          </p:cNvCxnSpPr>
          <p:nvPr/>
        </p:nvCxnSpPr>
        <p:spPr>
          <a:xfrm>
            <a:off x="3437601" y="470777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Text Placeholder 25">
            <a:extLst>
              <a:ext uri="{FF2B5EF4-FFF2-40B4-BE49-F238E27FC236}">
                <a16:creationId xmlns:a16="http://schemas.microsoft.com/office/drawing/2014/main" id="{A3FD47D3-40DF-5B77-7D5E-3F08702080A2}"/>
              </a:ext>
            </a:extLst>
          </p:cNvPr>
          <p:cNvSpPr>
            <a:spLocks noGrp="1"/>
          </p:cNvSpPr>
          <p:nvPr>
            <p:ph type="body" sz="quarter" idx="16"/>
          </p:nvPr>
        </p:nvSpPr>
        <p:spPr>
          <a:xfrm>
            <a:off x="7738226" y="1826118"/>
            <a:ext cx="3490068" cy="3540125"/>
          </a:xfrm>
        </p:spPr>
        <p:txBody>
          <a:bodyPr lIns="0" tIns="0" rIns="0" bIns="0">
            <a:noAutofit/>
          </a:bodyPr>
          <a:lstStyle>
            <a:lvl1pPr marL="0" indent="0">
              <a:buFontTx/>
              <a:buNone/>
              <a:defRPr sz="3700" b="0" i="0">
                <a:solidFill>
                  <a:schemeClr val="bg1"/>
                </a:solidFill>
                <a:latin typeface="Times New Roman" panose="02020603050405020304" pitchFamily="18" charset="0"/>
                <a:cs typeface="Times New Roman" panose="02020603050405020304" pitchFamily="18" charset="0"/>
              </a:defRPr>
            </a:lvl1pPr>
            <a:lvl2pPr marL="0" indent="0">
              <a:lnSpc>
                <a:spcPct val="25000"/>
              </a:lnSpc>
              <a:spcBef>
                <a:spcPts val="1700"/>
              </a:spcBef>
              <a:buFontTx/>
              <a:buNone/>
              <a:defRPr sz="1200" b="1" i="0">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a:p>
            <a:pPr lvl="1"/>
            <a:r>
              <a:rPr lang="en-US"/>
              <a:t>Second level</a:t>
            </a:r>
          </a:p>
        </p:txBody>
      </p:sp>
      <p:pic>
        <p:nvPicPr>
          <p:cNvPr id="3" name="Picture 2" descr="Logo&#10;&#10;Description automatically generated">
            <a:extLst>
              <a:ext uri="{FF2B5EF4-FFF2-40B4-BE49-F238E27FC236}">
                <a16:creationId xmlns:a16="http://schemas.microsoft.com/office/drawing/2014/main" id="{E07FD0E7-174F-E7DC-5385-660A484073D0}"/>
              </a:ext>
            </a:extLst>
          </p:cNvPr>
          <p:cNvPicPr>
            <a:picLocks noChangeAspect="1"/>
          </p:cNvPicPr>
          <p:nvPr/>
        </p:nvPicPr>
        <p:blipFill>
          <a:blip r:embed="rId3"/>
          <a:stretch>
            <a:fillRect/>
          </a:stretch>
        </p:blipFill>
        <p:spPr>
          <a:xfrm>
            <a:off x="450112" y="6250179"/>
            <a:ext cx="1449709" cy="414202"/>
          </a:xfrm>
          <a:prstGeom prst="rect">
            <a:avLst/>
          </a:prstGeom>
        </p:spPr>
      </p:pic>
      <p:pic>
        <p:nvPicPr>
          <p:cNvPr id="7" name="Picture 6">
            <a:extLst>
              <a:ext uri="{FF2B5EF4-FFF2-40B4-BE49-F238E27FC236}">
                <a16:creationId xmlns:a16="http://schemas.microsoft.com/office/drawing/2014/main" id="{0D3E1219-FFC0-6EDE-EBFC-F270A6046DF7}"/>
              </a:ext>
            </a:extLst>
          </p:cNvPr>
          <p:cNvPicPr>
            <a:picLocks noChangeAspect="1"/>
          </p:cNvPicPr>
          <p:nvPr/>
        </p:nvPicPr>
        <p:blipFill>
          <a:blip r:embed="rId4"/>
          <a:stretch>
            <a:fillRect/>
          </a:stretch>
        </p:blipFill>
        <p:spPr>
          <a:xfrm>
            <a:off x="7738226" y="1265002"/>
            <a:ext cx="569518" cy="249164"/>
          </a:xfrm>
          <a:prstGeom prst="rect">
            <a:avLst/>
          </a:prstGeom>
        </p:spPr>
      </p:pic>
      <p:sp>
        <p:nvSpPr>
          <p:cNvPr id="5" name="object 11">
            <a:extLst>
              <a:ext uri="{FF2B5EF4-FFF2-40B4-BE49-F238E27FC236}">
                <a16:creationId xmlns:a16="http://schemas.microsoft.com/office/drawing/2014/main" id="{20ACB779-2EC7-3B18-F0B7-3704D8778418}"/>
              </a:ext>
            </a:extLst>
          </p:cNvPr>
          <p:cNvSpPr txBox="1"/>
          <p:nvPr userDrawn="1"/>
        </p:nvSpPr>
        <p:spPr>
          <a:xfrm>
            <a:off x="811465" y="2883695"/>
            <a:ext cx="152400" cy="418465"/>
          </a:xfrm>
          <a:prstGeom prst="rect">
            <a:avLst/>
          </a:prstGeom>
        </p:spPr>
        <p:txBody>
          <a:bodyPr vert="horz" wrap="square" lIns="0" tIns="16510" rIns="0" bIns="0" rtlCol="0">
            <a:spAutoFit/>
          </a:bodyPr>
          <a:lstStyle/>
          <a:p>
            <a:pPr marL="12700">
              <a:lnSpc>
                <a:spcPct val="100000"/>
              </a:lnSpc>
              <a:spcBef>
                <a:spcPts val="130"/>
              </a:spcBef>
            </a:pPr>
            <a:r>
              <a:rPr sz="2550" b="1" spc="10" dirty="0">
                <a:solidFill>
                  <a:srgbClr val="FFFFFF"/>
                </a:solidFill>
                <a:latin typeface="Gilroy Bold"/>
                <a:cs typeface="Gilroy Bold"/>
              </a:rPr>
              <a:t>1</a:t>
            </a:r>
            <a:endParaRPr sz="2550" dirty="0">
              <a:latin typeface="Gilroy Bold"/>
              <a:cs typeface="Gilroy Bold"/>
            </a:endParaRPr>
          </a:p>
        </p:txBody>
      </p:sp>
      <p:cxnSp>
        <p:nvCxnSpPr>
          <p:cNvPr id="6" name="Straight Connector 5">
            <a:extLst>
              <a:ext uri="{FF2B5EF4-FFF2-40B4-BE49-F238E27FC236}">
                <a16:creationId xmlns:a16="http://schemas.microsoft.com/office/drawing/2014/main" id="{2CDF17C0-DFC4-792E-5601-7464DDA74EC7}"/>
              </a:ext>
            </a:extLst>
          </p:cNvPr>
          <p:cNvCxnSpPr>
            <a:cxnSpLocks/>
          </p:cNvCxnSpPr>
          <p:nvPr userDrawn="1"/>
        </p:nvCxnSpPr>
        <p:spPr>
          <a:xfrm>
            <a:off x="425459" y="3497536"/>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CB13EB-4001-B692-15CA-6AABE5D6AD8D}"/>
              </a:ext>
            </a:extLst>
          </p:cNvPr>
          <p:cNvCxnSpPr>
            <a:cxnSpLocks/>
          </p:cNvCxnSpPr>
          <p:nvPr userDrawn="1"/>
        </p:nvCxnSpPr>
        <p:spPr>
          <a:xfrm>
            <a:off x="3437601" y="3497536"/>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D70F23-D8A5-69FA-F5AE-C3E9C34B01B8}"/>
              </a:ext>
            </a:extLst>
          </p:cNvPr>
          <p:cNvCxnSpPr>
            <a:cxnSpLocks/>
          </p:cNvCxnSpPr>
          <p:nvPr userDrawn="1"/>
        </p:nvCxnSpPr>
        <p:spPr>
          <a:xfrm>
            <a:off x="425459" y="470777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E4346F-7140-7A3B-8E5D-5CE3DF46FF40}"/>
              </a:ext>
            </a:extLst>
          </p:cNvPr>
          <p:cNvCxnSpPr>
            <a:cxnSpLocks/>
          </p:cNvCxnSpPr>
          <p:nvPr userDrawn="1"/>
        </p:nvCxnSpPr>
        <p:spPr>
          <a:xfrm>
            <a:off x="3437601" y="470777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8A0D981-D8B5-1B00-3B28-D3542A49154D}"/>
              </a:ext>
            </a:extLst>
          </p:cNvPr>
          <p:cNvPicPr>
            <a:picLocks noChangeAspect="1"/>
          </p:cNvPicPr>
          <p:nvPr userDrawn="1"/>
        </p:nvPicPr>
        <p:blipFill>
          <a:blip r:embed="rId4"/>
          <a:stretch>
            <a:fillRect/>
          </a:stretch>
        </p:blipFill>
        <p:spPr>
          <a:xfrm>
            <a:off x="7738226" y="1265002"/>
            <a:ext cx="569518" cy="249164"/>
          </a:xfrm>
          <a:prstGeom prst="rect">
            <a:avLst/>
          </a:prstGeom>
        </p:spPr>
      </p:pic>
      <p:sp>
        <p:nvSpPr>
          <p:cNvPr id="2" name="Footer Placeholder 4">
            <a:extLst>
              <a:ext uri="{FF2B5EF4-FFF2-40B4-BE49-F238E27FC236}">
                <a16:creationId xmlns:a16="http://schemas.microsoft.com/office/drawing/2014/main" id="{D3D9C764-985F-9E96-6448-4341365E4F8C}"/>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FERRILLI.COM  |  &lt;#&gt;</a:t>
            </a:r>
          </a:p>
        </p:txBody>
      </p:sp>
    </p:spTree>
    <p:extLst>
      <p:ext uri="{BB962C8B-B14F-4D97-AF65-F5344CB8AC3E}">
        <p14:creationId xmlns:p14="http://schemas.microsoft.com/office/powerpoint/2010/main" val="3849641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ong Content and Image Al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3079C-F215-D2D0-7B90-A77B9B405639}"/>
              </a:ext>
            </a:extLst>
          </p:cNvPr>
          <p:cNvSpPr>
            <a:spLocks noGrp="1"/>
          </p:cNvSpPr>
          <p:nvPr>
            <p:ph type="pic" sz="quarter" idx="12"/>
          </p:nvPr>
        </p:nvSpPr>
        <p:spPr>
          <a:xfrm>
            <a:off x="6942966" y="0"/>
            <a:ext cx="5275181" cy="5284100"/>
          </a:xfrm>
        </p:spPr>
        <p:txBody>
          <a:bodyPr/>
          <a:lstStyle/>
          <a:p>
            <a:r>
              <a:rPr lang="en-US"/>
              <a:t>Click icon to add picture</a:t>
            </a:r>
          </a:p>
        </p:txBody>
      </p:sp>
      <p:sp>
        <p:nvSpPr>
          <p:cNvPr id="2" name="Title 1">
            <a:extLst>
              <a:ext uri="{FF2B5EF4-FFF2-40B4-BE49-F238E27FC236}">
                <a16:creationId xmlns:a16="http://schemas.microsoft.com/office/drawing/2014/main" id="{523A21C3-1380-D0D3-EDD3-FE3A86E083A3}"/>
              </a:ext>
            </a:extLst>
          </p:cNvPr>
          <p:cNvSpPr>
            <a:spLocks noGrp="1"/>
          </p:cNvSpPr>
          <p:nvPr>
            <p:ph type="title"/>
          </p:nvPr>
        </p:nvSpPr>
        <p:spPr>
          <a:xfrm>
            <a:off x="450111" y="1212147"/>
            <a:ext cx="4074387"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8EF50C4-BA18-D2A6-A253-5512093B2D19}"/>
              </a:ext>
            </a:extLst>
          </p:cNvPr>
          <p:cNvSpPr>
            <a:spLocks noGrp="1"/>
          </p:cNvSpPr>
          <p:nvPr>
            <p:ph type="body" sz="quarter" idx="11"/>
          </p:nvPr>
        </p:nvSpPr>
        <p:spPr>
          <a:xfrm>
            <a:off x="450112" y="2729809"/>
            <a:ext cx="5136301" cy="2734138"/>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cxnSp>
        <p:nvCxnSpPr>
          <p:cNvPr id="15" name="Straight Connector 14">
            <a:extLst>
              <a:ext uri="{FF2B5EF4-FFF2-40B4-BE49-F238E27FC236}">
                <a16:creationId xmlns:a16="http://schemas.microsoft.com/office/drawing/2014/main" id="{4AD609DA-4488-5BDC-6C7D-B86421DEE4E6}"/>
              </a:ext>
            </a:extLst>
          </p:cNvPr>
          <p:cNvCxnSpPr/>
          <p:nvPr/>
        </p:nvCxnSpPr>
        <p:spPr>
          <a:xfrm>
            <a:off x="8543926" y="6166301"/>
            <a:ext cx="6858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130FFFB1-0F6A-5918-727B-4EFBE391CE1D}"/>
              </a:ext>
            </a:extLst>
          </p:cNvPr>
          <p:cNvPicPr>
            <a:picLocks noChangeAspect="1"/>
          </p:cNvPicPr>
          <p:nvPr userDrawn="1"/>
        </p:nvPicPr>
        <p:blipFill>
          <a:blip r:embed="rId2"/>
          <a:stretch>
            <a:fillRect/>
          </a:stretch>
        </p:blipFill>
        <p:spPr>
          <a:xfrm>
            <a:off x="450112" y="6250179"/>
            <a:ext cx="1449709" cy="414202"/>
          </a:xfrm>
          <a:prstGeom prst="rect">
            <a:avLst/>
          </a:prstGeom>
        </p:spPr>
      </p:pic>
      <p:sp>
        <p:nvSpPr>
          <p:cNvPr id="3" name="Rectangle 2">
            <a:extLst>
              <a:ext uri="{FF2B5EF4-FFF2-40B4-BE49-F238E27FC236}">
                <a16:creationId xmlns:a16="http://schemas.microsoft.com/office/drawing/2014/main" id="{9BA6F8CB-B273-DDFA-76C1-D891E16A7FB5}"/>
              </a:ext>
            </a:extLst>
          </p:cNvPr>
          <p:cNvSpPr/>
          <p:nvPr/>
        </p:nvSpPr>
        <p:spPr>
          <a:xfrm>
            <a:off x="6942966" y="5227454"/>
            <a:ext cx="5275180" cy="1630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674401A3-1025-7C43-A497-CE1CB198854C}"/>
              </a:ext>
            </a:extLst>
          </p:cNvPr>
          <p:cNvCxnSpPr/>
          <p:nvPr userDrawn="1"/>
        </p:nvCxnSpPr>
        <p:spPr>
          <a:xfrm>
            <a:off x="8543926" y="6166301"/>
            <a:ext cx="6858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2079661-BA9B-B1C5-E001-A408E24F5E5D}"/>
              </a:ext>
            </a:extLst>
          </p:cNvPr>
          <p:cNvSpPr/>
          <p:nvPr userDrawn="1"/>
        </p:nvSpPr>
        <p:spPr>
          <a:xfrm>
            <a:off x="6942966" y="5227454"/>
            <a:ext cx="5275180" cy="1630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2864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Intro, Details,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3722A-681A-8215-BAB5-78425C9A313A}"/>
              </a:ext>
            </a:extLst>
          </p:cNvPr>
          <p:cNvPicPr>
            <a:picLocks noChangeAspect="1"/>
          </p:cNvPicPr>
          <p:nvPr/>
        </p:nvPicPr>
        <p:blipFill rotWithShape="1">
          <a:blip r:embed="rId2"/>
          <a:srcRect l="3652"/>
          <a:stretch/>
        </p:blipFill>
        <p:spPr>
          <a:xfrm>
            <a:off x="0" y="0"/>
            <a:ext cx="12192000" cy="5971922"/>
          </a:xfrm>
          <a:prstGeom prst="rect">
            <a:avLst/>
          </a:prstGeom>
        </p:spPr>
      </p:pic>
      <p:sp>
        <p:nvSpPr>
          <p:cNvPr id="9" name="Title 1">
            <a:extLst>
              <a:ext uri="{FF2B5EF4-FFF2-40B4-BE49-F238E27FC236}">
                <a16:creationId xmlns:a16="http://schemas.microsoft.com/office/drawing/2014/main" id="{C4F82DCD-E8EA-EEC6-EA72-5B34385845B2}"/>
              </a:ext>
            </a:extLst>
          </p:cNvPr>
          <p:cNvSpPr>
            <a:spLocks noGrp="1"/>
          </p:cNvSpPr>
          <p:nvPr>
            <p:ph type="title"/>
          </p:nvPr>
        </p:nvSpPr>
        <p:spPr>
          <a:xfrm>
            <a:off x="450111" y="716847"/>
            <a:ext cx="5654855"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D1F445DA-C99C-2AE3-1B2B-70DADF468602}"/>
              </a:ext>
            </a:extLst>
          </p:cNvPr>
          <p:cNvSpPr>
            <a:spLocks noGrp="1"/>
          </p:cNvSpPr>
          <p:nvPr>
            <p:ph type="body" sz="quarter" idx="11"/>
          </p:nvPr>
        </p:nvSpPr>
        <p:spPr>
          <a:xfrm>
            <a:off x="450112" y="2021105"/>
            <a:ext cx="7303449" cy="1765990"/>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sp>
        <p:nvSpPr>
          <p:cNvPr id="3" name="Text Placeholder 5">
            <a:extLst>
              <a:ext uri="{FF2B5EF4-FFF2-40B4-BE49-F238E27FC236}">
                <a16:creationId xmlns:a16="http://schemas.microsoft.com/office/drawing/2014/main" id="{AB07D497-7982-91F4-6499-DC671FE4B81A}"/>
              </a:ext>
            </a:extLst>
          </p:cNvPr>
          <p:cNvSpPr>
            <a:spLocks noGrp="1"/>
          </p:cNvSpPr>
          <p:nvPr>
            <p:ph type="body" sz="quarter" idx="27" hasCustomPrompt="1"/>
          </p:nvPr>
        </p:nvSpPr>
        <p:spPr>
          <a:xfrm>
            <a:off x="447683" y="4346221"/>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4" name="Straight Connector 3">
            <a:extLst>
              <a:ext uri="{FF2B5EF4-FFF2-40B4-BE49-F238E27FC236}">
                <a16:creationId xmlns:a16="http://schemas.microsoft.com/office/drawing/2014/main" id="{062F6C87-9E8F-3C42-7506-C0ABF004476C}"/>
              </a:ext>
            </a:extLst>
          </p:cNvPr>
          <p:cNvCxnSpPr>
            <a:cxnSpLocks/>
          </p:cNvCxnSpPr>
          <p:nvPr/>
        </p:nvCxnSpPr>
        <p:spPr>
          <a:xfrm>
            <a:off x="425459" y="418034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FD3B631-1DB6-A5A4-4552-97D9FAE541D5}"/>
              </a:ext>
            </a:extLst>
          </p:cNvPr>
          <p:cNvSpPr>
            <a:spLocks noGrp="1"/>
          </p:cNvSpPr>
          <p:nvPr>
            <p:ph type="body" sz="quarter" idx="28" hasCustomPrompt="1"/>
          </p:nvPr>
        </p:nvSpPr>
        <p:spPr>
          <a:xfrm>
            <a:off x="3459825" y="4346221"/>
            <a:ext cx="2645141" cy="801004"/>
          </a:xfrm>
          <a:ln>
            <a:noFill/>
          </a:ln>
        </p:spPr>
        <p:txBody>
          <a:bodyPr lIns="0" tIns="0" rIns="0" bIns="0">
            <a:noAutofit/>
          </a:bodyPr>
          <a:lstStyle>
            <a:lvl1pPr marL="0" indent="0">
              <a:buFontTx/>
              <a:buNone/>
              <a:defRPr lang="en-US" sz="1050" b="1" kern="800" spc="80" baseline="0" dirty="0" smtClean="0">
                <a:solidFill>
                  <a:schemeClr val="accent3"/>
                </a:solidFill>
                <a:latin typeface="Arial" panose="020B0604020202020204" pitchFamily="34" charset="0"/>
                <a:ea typeface="+mn-ea"/>
                <a:cs typeface="Arial" panose="020B0604020202020204" pitchFamily="34" charset="0"/>
              </a:defRPr>
            </a:lvl1pPr>
            <a:lvl2pPr marL="0" indent="0">
              <a:lnSpc>
                <a:spcPct val="120000"/>
              </a:lnSpc>
              <a:buFontTx/>
              <a:buNone/>
              <a:defRPr lang="en-US" sz="1050" kern="1200" dirty="0" smtClean="0">
                <a:solidFill>
                  <a:schemeClr val="tx1"/>
                </a:solidFill>
                <a:latin typeface="Arial" panose="020B0604020202020204" pitchFamily="34" charset="0"/>
                <a:ea typeface="+mn-ea"/>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cxnSp>
        <p:nvCxnSpPr>
          <p:cNvPr id="8" name="Straight Connector 7">
            <a:extLst>
              <a:ext uri="{FF2B5EF4-FFF2-40B4-BE49-F238E27FC236}">
                <a16:creationId xmlns:a16="http://schemas.microsoft.com/office/drawing/2014/main" id="{855CB076-590E-4B1E-D4FB-B97A3820FB6C}"/>
              </a:ext>
            </a:extLst>
          </p:cNvPr>
          <p:cNvCxnSpPr>
            <a:cxnSpLocks/>
          </p:cNvCxnSpPr>
          <p:nvPr/>
        </p:nvCxnSpPr>
        <p:spPr>
          <a:xfrm>
            <a:off x="3437601" y="418034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7C734ED9-BC0A-14E9-CF94-FC63A849E4DB}"/>
              </a:ext>
            </a:extLst>
          </p:cNvPr>
          <p:cNvPicPr>
            <a:picLocks noChangeAspect="1"/>
          </p:cNvPicPr>
          <p:nvPr/>
        </p:nvPicPr>
        <p:blipFill>
          <a:blip r:embed="rId3"/>
          <a:stretch>
            <a:fillRect/>
          </a:stretch>
        </p:blipFill>
        <p:spPr>
          <a:xfrm>
            <a:off x="450112" y="6250179"/>
            <a:ext cx="1449709" cy="414202"/>
          </a:xfrm>
          <a:prstGeom prst="rect">
            <a:avLst/>
          </a:prstGeom>
        </p:spPr>
      </p:pic>
      <p:cxnSp>
        <p:nvCxnSpPr>
          <p:cNvPr id="13" name="Straight Connector 12">
            <a:extLst>
              <a:ext uri="{FF2B5EF4-FFF2-40B4-BE49-F238E27FC236}">
                <a16:creationId xmlns:a16="http://schemas.microsoft.com/office/drawing/2014/main" id="{7D55E752-9A92-F4F2-781B-7547DF785A9A}"/>
              </a:ext>
            </a:extLst>
          </p:cNvPr>
          <p:cNvCxnSpPr>
            <a:cxnSpLocks/>
          </p:cNvCxnSpPr>
          <p:nvPr userDrawn="1"/>
        </p:nvCxnSpPr>
        <p:spPr>
          <a:xfrm>
            <a:off x="425459" y="418034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B29AF1-FF44-5794-11D9-8D4A1F815C87}"/>
              </a:ext>
            </a:extLst>
          </p:cNvPr>
          <p:cNvCxnSpPr>
            <a:cxnSpLocks/>
          </p:cNvCxnSpPr>
          <p:nvPr userDrawn="1"/>
        </p:nvCxnSpPr>
        <p:spPr>
          <a:xfrm>
            <a:off x="3437601" y="4180341"/>
            <a:ext cx="2667365"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6D151349-5C91-176E-D84A-4100356D8F37}"/>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grpSp>
        <p:nvGrpSpPr>
          <p:cNvPr id="18" name="Group 17">
            <a:extLst>
              <a:ext uri="{FF2B5EF4-FFF2-40B4-BE49-F238E27FC236}">
                <a16:creationId xmlns:a16="http://schemas.microsoft.com/office/drawing/2014/main" id="{50C13D32-EF72-6456-928D-A4A9A0DEE26F}"/>
              </a:ext>
            </a:extLst>
          </p:cNvPr>
          <p:cNvGrpSpPr/>
          <p:nvPr userDrawn="1"/>
        </p:nvGrpSpPr>
        <p:grpSpPr>
          <a:xfrm>
            <a:off x="6373756" y="457853"/>
            <a:ext cx="6558581" cy="5028542"/>
            <a:chOff x="5346921" y="311084"/>
            <a:chExt cx="7892341" cy="6051152"/>
          </a:xfrm>
        </p:grpSpPr>
        <p:pic>
          <p:nvPicPr>
            <p:cNvPr id="19" name="Picture 18" descr="Shape, circle&#10;&#10;Description automatically generated">
              <a:extLst>
                <a:ext uri="{FF2B5EF4-FFF2-40B4-BE49-F238E27FC236}">
                  <a16:creationId xmlns:a16="http://schemas.microsoft.com/office/drawing/2014/main" id="{63FF7B19-570F-52B7-BB68-7BCE8FDDF56E}"/>
                </a:ext>
              </a:extLst>
            </p:cNvPr>
            <p:cNvPicPr>
              <a:picLocks/>
            </p:cNvPicPr>
            <p:nvPr userDrawn="1"/>
          </p:nvPicPr>
          <p:blipFill rotWithShape="1">
            <a:blip r:embed="rId4"/>
            <a:srcRect l="-1" r="486"/>
            <a:stretch/>
          </p:blipFill>
          <p:spPr>
            <a:xfrm>
              <a:off x="9362311" y="766380"/>
              <a:ext cx="2386584" cy="2386584"/>
            </a:xfrm>
            <a:prstGeom prst="rect">
              <a:avLst/>
            </a:prstGeom>
          </p:spPr>
        </p:pic>
        <p:pic>
          <p:nvPicPr>
            <p:cNvPr id="20" name="Picture 19" descr="Shape, circle&#10;&#10;Description automatically generated">
              <a:extLst>
                <a:ext uri="{FF2B5EF4-FFF2-40B4-BE49-F238E27FC236}">
                  <a16:creationId xmlns:a16="http://schemas.microsoft.com/office/drawing/2014/main" id="{6071284C-39E1-6B7F-90DD-D41D7911C67C}"/>
                </a:ext>
              </a:extLst>
            </p:cNvPr>
            <p:cNvPicPr>
              <a:picLocks/>
            </p:cNvPicPr>
            <p:nvPr userDrawn="1"/>
          </p:nvPicPr>
          <p:blipFill>
            <a:blip r:embed="rId5"/>
            <a:stretch>
              <a:fillRect/>
            </a:stretch>
          </p:blipFill>
          <p:spPr>
            <a:xfrm rot="5400000">
              <a:off x="6723569" y="3357920"/>
              <a:ext cx="2386584" cy="2386584"/>
            </a:xfrm>
            <a:prstGeom prst="rect">
              <a:avLst/>
            </a:prstGeom>
          </p:spPr>
        </p:pic>
        <p:pic>
          <p:nvPicPr>
            <p:cNvPr id="25" name="Picture 24" descr="A person smiling with a black circle&#10;&#10;Description automatically generated">
              <a:extLst>
                <a:ext uri="{FF2B5EF4-FFF2-40B4-BE49-F238E27FC236}">
                  <a16:creationId xmlns:a16="http://schemas.microsoft.com/office/drawing/2014/main" id="{6938169D-83C4-F6A1-4FCA-216AA3FF7197}"/>
                </a:ext>
              </a:extLst>
            </p:cNvPr>
            <p:cNvPicPr>
              <a:picLocks noChangeAspect="1"/>
            </p:cNvPicPr>
            <p:nvPr userDrawn="1"/>
          </p:nvPicPr>
          <p:blipFill>
            <a:blip r:embed="rId6"/>
            <a:stretch>
              <a:fillRect/>
            </a:stretch>
          </p:blipFill>
          <p:spPr>
            <a:xfrm>
              <a:off x="5346921" y="311084"/>
              <a:ext cx="5212080" cy="3474720"/>
            </a:xfrm>
            <a:prstGeom prst="rect">
              <a:avLst/>
            </a:prstGeom>
          </p:spPr>
        </p:pic>
        <p:pic>
          <p:nvPicPr>
            <p:cNvPr id="26" name="Picture 25" descr="A person in a graduation gown&#10;&#10;Description automatically generated">
              <a:extLst>
                <a:ext uri="{FF2B5EF4-FFF2-40B4-BE49-F238E27FC236}">
                  <a16:creationId xmlns:a16="http://schemas.microsoft.com/office/drawing/2014/main" id="{8039DAA1-E829-6A5C-D355-0F1B034987F2}"/>
                </a:ext>
              </a:extLst>
            </p:cNvPr>
            <p:cNvPicPr>
              <a:picLocks noChangeAspect="1"/>
            </p:cNvPicPr>
            <p:nvPr userDrawn="1"/>
          </p:nvPicPr>
          <p:blipFill>
            <a:blip r:embed="rId7"/>
            <a:stretch>
              <a:fillRect/>
            </a:stretch>
          </p:blipFill>
          <p:spPr>
            <a:xfrm>
              <a:off x="8027182" y="2887516"/>
              <a:ext cx="5212080" cy="3474720"/>
            </a:xfrm>
            <a:prstGeom prst="rect">
              <a:avLst/>
            </a:prstGeom>
          </p:spPr>
        </p:pic>
      </p:grpSp>
    </p:spTree>
    <p:extLst>
      <p:ext uri="{BB962C8B-B14F-4D97-AF65-F5344CB8AC3E}">
        <p14:creationId xmlns:p14="http://schemas.microsoft.com/office/powerpoint/2010/main" val="1669623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Intro and 3 Buckets">
    <p:spTree>
      <p:nvGrpSpPr>
        <p:cNvPr id="1" name=""/>
        <p:cNvGrpSpPr/>
        <p:nvPr/>
      </p:nvGrpSpPr>
      <p:grpSpPr>
        <a:xfrm>
          <a:off x="0" y="0"/>
          <a:ext cx="0" cy="0"/>
          <a:chOff x="0" y="0"/>
          <a:chExt cx="0" cy="0"/>
        </a:xfrm>
      </p:grpSpPr>
      <p:sp>
        <p:nvSpPr>
          <p:cNvPr id="22" name="Text Placeholder 7">
            <a:extLst>
              <a:ext uri="{FF2B5EF4-FFF2-40B4-BE49-F238E27FC236}">
                <a16:creationId xmlns:a16="http://schemas.microsoft.com/office/drawing/2014/main" id="{819C8DFA-8464-1405-F823-48DD8254B0BD}"/>
              </a:ext>
            </a:extLst>
          </p:cNvPr>
          <p:cNvSpPr>
            <a:spLocks noGrp="1"/>
          </p:cNvSpPr>
          <p:nvPr>
            <p:ph type="body" sz="quarter" idx="10"/>
          </p:nvPr>
        </p:nvSpPr>
        <p:spPr>
          <a:xfrm>
            <a:off x="450111" y="3769890"/>
            <a:ext cx="3400181" cy="1175735"/>
          </a:xfrm>
          <a:solidFill>
            <a:schemeClr val="accent1"/>
          </a:solidFill>
        </p:spPr>
        <p:txBody>
          <a:bodyPr lIns="594360" tIns="0" rIns="594360" bIns="0" anchor="ctr" anchorCtr="0">
            <a:noAutofit/>
          </a:bodyPr>
          <a:lstStyle>
            <a:lvl1pPr marL="0" indent="0">
              <a:lnSpc>
                <a:spcPct val="125000"/>
              </a:lnSpc>
              <a:buFontTx/>
              <a:buNone/>
              <a:defRPr sz="1300" b="0">
                <a:latin typeface="Arial" panose="020B0604020202020204" pitchFamily="34" charset="0"/>
                <a:cs typeface="Arial" panose="020B0604020202020204" pitchFamily="34" charset="0"/>
              </a:defRPr>
            </a:lvl1pPr>
            <a:lvl2pPr marL="137160" indent="-137160">
              <a:lnSpc>
                <a:spcPct val="120000"/>
              </a:lnSpc>
              <a:defRPr sz="1100">
                <a:latin typeface="Helvetica" pitchFamily="2" charset="0"/>
              </a:defRPr>
            </a:lvl2pPr>
          </a:lstStyle>
          <a:p>
            <a:pPr lvl="0"/>
            <a:r>
              <a:rPr lang="en-US" dirty="0"/>
              <a:t>Click to edit Master text styles</a:t>
            </a:r>
          </a:p>
        </p:txBody>
      </p:sp>
      <p:sp>
        <p:nvSpPr>
          <p:cNvPr id="9" name="Title 1">
            <a:extLst>
              <a:ext uri="{FF2B5EF4-FFF2-40B4-BE49-F238E27FC236}">
                <a16:creationId xmlns:a16="http://schemas.microsoft.com/office/drawing/2014/main" id="{C4F82DCD-E8EA-EEC6-EA72-5B34385845B2}"/>
              </a:ext>
            </a:extLst>
          </p:cNvPr>
          <p:cNvSpPr>
            <a:spLocks noGrp="1"/>
          </p:cNvSpPr>
          <p:nvPr>
            <p:ph type="title"/>
          </p:nvPr>
        </p:nvSpPr>
        <p:spPr>
          <a:xfrm>
            <a:off x="450111" y="716847"/>
            <a:ext cx="11206719" cy="745132"/>
          </a:xfrm>
        </p:spPr>
        <p:txBody>
          <a:bodyPr lIns="0" tIns="0" rIns="0" bIns="0" anchor="t" anchorCtr="0">
            <a:noAutofit/>
          </a:bodyPr>
          <a:lstStyle>
            <a:lvl1pPr>
              <a:lnSpc>
                <a:spcPct val="80000"/>
              </a:lnSpc>
              <a:defRPr sz="52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D1F445DA-C99C-2AE3-1B2B-70DADF468602}"/>
              </a:ext>
            </a:extLst>
          </p:cNvPr>
          <p:cNvSpPr>
            <a:spLocks noGrp="1"/>
          </p:cNvSpPr>
          <p:nvPr>
            <p:ph type="body" sz="quarter" idx="11"/>
          </p:nvPr>
        </p:nvSpPr>
        <p:spPr>
          <a:xfrm>
            <a:off x="450112" y="1663010"/>
            <a:ext cx="7303449" cy="1765990"/>
          </a:xfrm>
        </p:spPr>
        <p:txBody>
          <a:bodyPr lIns="0">
            <a:normAutofit/>
          </a:bodyPr>
          <a:lstStyle>
            <a:lvl1pPr marL="0" indent="0">
              <a:lnSpc>
                <a:spcPct val="140000"/>
              </a:lnSpc>
              <a:buFontTx/>
              <a:buNone/>
              <a:defRPr sz="1400">
                <a:latin typeface="Arial" panose="020B0604020202020204" pitchFamily="34" charset="0"/>
                <a:cs typeface="Arial" panose="020B0604020202020204" pitchFamily="34" charset="0"/>
              </a:defRPr>
            </a:lvl1pPr>
            <a:lvl2pPr>
              <a:buClr>
                <a:srgbClr val="E91F25"/>
              </a:buClr>
              <a:defRPr sz="1200">
                <a:latin typeface="Gilroy Bold" pitchFamily="2" charset="77"/>
                <a:cs typeface="Arial" panose="020B0604020202020204" pitchFamily="34" charset="0"/>
              </a:defRPr>
            </a:lvl2pPr>
          </a:lstStyle>
          <a:p>
            <a:pPr lvl="0"/>
            <a:r>
              <a:rPr lang="en-US"/>
              <a:t>Click to edit Master text styles</a:t>
            </a:r>
          </a:p>
        </p:txBody>
      </p:sp>
      <p:sp>
        <p:nvSpPr>
          <p:cNvPr id="11" name="Text Placeholder 7">
            <a:extLst>
              <a:ext uri="{FF2B5EF4-FFF2-40B4-BE49-F238E27FC236}">
                <a16:creationId xmlns:a16="http://schemas.microsoft.com/office/drawing/2014/main" id="{D72224CE-E186-6E13-4953-CCD32E834811}"/>
              </a:ext>
            </a:extLst>
          </p:cNvPr>
          <p:cNvSpPr>
            <a:spLocks noGrp="1"/>
          </p:cNvSpPr>
          <p:nvPr>
            <p:ph type="body" sz="quarter" idx="13"/>
          </p:nvPr>
        </p:nvSpPr>
        <p:spPr>
          <a:xfrm>
            <a:off x="4353380" y="3769890"/>
            <a:ext cx="3400181" cy="1175735"/>
          </a:xfrm>
          <a:solidFill>
            <a:schemeClr val="accent2"/>
          </a:solidFill>
        </p:spPr>
        <p:txBody>
          <a:bodyPr lIns="594360" tIns="0" rIns="594360" bIns="0" anchor="ctr" anchorCtr="0">
            <a:noAutofit/>
          </a:bodyPr>
          <a:lstStyle>
            <a:lvl1pPr marL="0" indent="0">
              <a:lnSpc>
                <a:spcPct val="125000"/>
              </a:lnSpc>
              <a:buFontTx/>
              <a:buNone/>
              <a:defRPr sz="1300" b="0">
                <a:latin typeface="Arial" panose="020B0604020202020204" pitchFamily="34" charset="0"/>
                <a:cs typeface="Arial" panose="020B0604020202020204" pitchFamily="34" charset="0"/>
              </a:defRPr>
            </a:lvl1pPr>
            <a:lvl2pPr marL="137160" indent="-137160">
              <a:lnSpc>
                <a:spcPct val="120000"/>
              </a:lnSpc>
              <a:defRPr sz="1100">
                <a:latin typeface="Helvetica" pitchFamily="2" charset="0"/>
              </a:defRPr>
            </a:lvl2pPr>
          </a:lstStyle>
          <a:p>
            <a:pPr lvl="0"/>
            <a:r>
              <a:rPr lang="en-US"/>
              <a:t>Click to edit Master text styles</a:t>
            </a:r>
          </a:p>
        </p:txBody>
      </p:sp>
      <p:sp>
        <p:nvSpPr>
          <p:cNvPr id="12" name="Text Placeholder 7">
            <a:extLst>
              <a:ext uri="{FF2B5EF4-FFF2-40B4-BE49-F238E27FC236}">
                <a16:creationId xmlns:a16="http://schemas.microsoft.com/office/drawing/2014/main" id="{A672749B-6B63-7693-447C-BD88759428AD}"/>
              </a:ext>
            </a:extLst>
          </p:cNvPr>
          <p:cNvSpPr>
            <a:spLocks noGrp="1"/>
          </p:cNvSpPr>
          <p:nvPr>
            <p:ph type="body" sz="quarter" idx="14"/>
          </p:nvPr>
        </p:nvSpPr>
        <p:spPr>
          <a:xfrm>
            <a:off x="8256649" y="3769890"/>
            <a:ext cx="3400181" cy="1175735"/>
          </a:xfrm>
          <a:solidFill>
            <a:schemeClr val="accent3"/>
          </a:solidFill>
        </p:spPr>
        <p:txBody>
          <a:bodyPr lIns="594360" tIns="0" rIns="594360" bIns="0" anchor="ctr" anchorCtr="0">
            <a:noAutofit/>
          </a:bodyPr>
          <a:lstStyle>
            <a:lvl1pPr marL="0" indent="0">
              <a:lnSpc>
                <a:spcPct val="125000"/>
              </a:lnSpc>
              <a:buFontTx/>
              <a:buNone/>
              <a:defRPr sz="1300" b="0">
                <a:latin typeface="Arial" panose="020B0604020202020204" pitchFamily="34" charset="0"/>
                <a:cs typeface="Arial" panose="020B0604020202020204" pitchFamily="34" charset="0"/>
              </a:defRPr>
            </a:lvl1pPr>
            <a:lvl2pPr marL="137160" indent="-137160">
              <a:lnSpc>
                <a:spcPct val="120000"/>
              </a:lnSpc>
              <a:defRPr sz="1100">
                <a:latin typeface="Helvetica" pitchFamily="2" charset="0"/>
              </a:defRPr>
            </a:lvl2pPr>
          </a:lstStyle>
          <a:p>
            <a:pPr lvl="0"/>
            <a:r>
              <a:rPr lang="en-US"/>
              <a:t>Click to edit Master text styles</a:t>
            </a:r>
          </a:p>
        </p:txBody>
      </p:sp>
      <p:pic>
        <p:nvPicPr>
          <p:cNvPr id="3" name="Picture 2" descr="Logo&#10;&#10;Description automatically generated">
            <a:extLst>
              <a:ext uri="{FF2B5EF4-FFF2-40B4-BE49-F238E27FC236}">
                <a16:creationId xmlns:a16="http://schemas.microsoft.com/office/drawing/2014/main" id="{3E9EC291-AAB0-F386-D6A4-50100EC03AA2}"/>
              </a:ext>
            </a:extLst>
          </p:cNvPr>
          <p:cNvPicPr>
            <a:picLocks noChangeAspect="1"/>
          </p:cNvPicPr>
          <p:nvPr/>
        </p:nvPicPr>
        <p:blipFill>
          <a:blip r:embed="rId2"/>
          <a:stretch>
            <a:fillRect/>
          </a:stretch>
        </p:blipFill>
        <p:spPr>
          <a:xfrm>
            <a:off x="450112" y="6250179"/>
            <a:ext cx="1449709" cy="414202"/>
          </a:xfrm>
          <a:prstGeom prst="rect">
            <a:avLst/>
          </a:prstGeom>
        </p:spPr>
      </p:pic>
      <p:sp>
        <p:nvSpPr>
          <p:cNvPr id="5" name="Footer Placeholder 4">
            <a:extLst>
              <a:ext uri="{FF2B5EF4-FFF2-40B4-BE49-F238E27FC236}">
                <a16:creationId xmlns:a16="http://schemas.microsoft.com/office/drawing/2014/main" id="{717C3A40-495B-0D6D-C163-E481BB40A0BF}"/>
              </a:ext>
            </a:extLst>
          </p:cNvPr>
          <p:cNvSpPr txBox="1">
            <a:spLocks/>
          </p:cNvSpPr>
          <p:nvPr userDrawn="1"/>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FERRILLI.COM  |  &lt;#&gt;</a:t>
            </a:r>
          </a:p>
        </p:txBody>
      </p:sp>
    </p:spTree>
    <p:extLst>
      <p:ext uri="{BB962C8B-B14F-4D97-AF65-F5344CB8AC3E}">
        <p14:creationId xmlns:p14="http://schemas.microsoft.com/office/powerpoint/2010/main" val="513781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hank You">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E40D-E71D-978F-F03A-95CBC768ECF0}"/>
              </a:ext>
            </a:extLst>
          </p:cNvPr>
          <p:cNvSpPr>
            <a:spLocks noGrp="1"/>
          </p:cNvSpPr>
          <p:nvPr>
            <p:ph type="title"/>
          </p:nvPr>
        </p:nvSpPr>
        <p:spPr>
          <a:xfrm>
            <a:off x="534651" y="2157412"/>
            <a:ext cx="8258908" cy="2084607"/>
          </a:xfrm>
        </p:spPr>
        <p:txBody>
          <a:bodyPr>
            <a:noAutofit/>
          </a:bodyPr>
          <a:lstStyle>
            <a:lvl1pPr algn="l">
              <a:lnSpc>
                <a:spcPts val="7500"/>
              </a:lnSpc>
              <a:defRPr sz="8000" b="0" i="0">
                <a:solidFill>
                  <a:schemeClr val="bg1"/>
                </a:solidFill>
                <a:latin typeface="+mj-lt"/>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965CB738-BCC6-1B22-432F-4E092A836038}"/>
              </a:ext>
            </a:extLst>
          </p:cNvPr>
          <p:cNvPicPr>
            <a:picLocks noChangeAspect="1"/>
          </p:cNvPicPr>
          <p:nvPr/>
        </p:nvPicPr>
        <p:blipFill>
          <a:blip r:embed="rId2"/>
          <a:stretch>
            <a:fillRect/>
          </a:stretch>
        </p:blipFill>
        <p:spPr>
          <a:xfrm>
            <a:off x="209847" y="5672137"/>
            <a:ext cx="11772306" cy="942975"/>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3876C737-C243-D512-B415-63D5F90B3D00}"/>
              </a:ext>
            </a:extLst>
          </p:cNvPr>
          <p:cNvPicPr>
            <a:picLocks noChangeAspect="1"/>
          </p:cNvPicPr>
          <p:nvPr/>
        </p:nvPicPr>
        <p:blipFill>
          <a:blip r:embed="rId3"/>
          <a:stretch>
            <a:fillRect/>
          </a:stretch>
        </p:blipFill>
        <p:spPr>
          <a:xfrm>
            <a:off x="534651" y="442230"/>
            <a:ext cx="2100146" cy="600042"/>
          </a:xfrm>
          <a:prstGeom prst="rect">
            <a:avLst/>
          </a:prstGeom>
        </p:spPr>
      </p:pic>
      <p:pic>
        <p:nvPicPr>
          <p:cNvPr id="3" name="Picture 2">
            <a:extLst>
              <a:ext uri="{FF2B5EF4-FFF2-40B4-BE49-F238E27FC236}">
                <a16:creationId xmlns:a16="http://schemas.microsoft.com/office/drawing/2014/main" id="{B5DC35F5-E3A0-4C59-557E-C6F23CFBB6CD}"/>
              </a:ext>
            </a:extLst>
          </p:cNvPr>
          <p:cNvPicPr>
            <a:picLocks noChangeAspect="1"/>
          </p:cNvPicPr>
          <p:nvPr userDrawn="1"/>
        </p:nvPicPr>
        <p:blipFill>
          <a:blip r:embed="rId2"/>
          <a:stretch>
            <a:fillRect/>
          </a:stretch>
        </p:blipFill>
        <p:spPr>
          <a:xfrm>
            <a:off x="209847" y="5672137"/>
            <a:ext cx="11772306" cy="942975"/>
          </a:xfrm>
          <a:prstGeom prst="rect">
            <a:avLst/>
          </a:prstGeom>
        </p:spPr>
      </p:pic>
    </p:spTree>
    <p:extLst>
      <p:ext uri="{BB962C8B-B14F-4D97-AF65-F5344CB8AC3E}">
        <p14:creationId xmlns:p14="http://schemas.microsoft.com/office/powerpoint/2010/main" val="2306851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26938-262A-E486-A722-1363CF9C41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77E148-43AE-98F6-EF1A-BABAAA6924B3}"/>
              </a:ext>
            </a:extLst>
          </p:cNvPr>
          <p:cNvSpPr>
            <a:spLocks noGrp="1"/>
          </p:cNvSpPr>
          <p:nvPr>
            <p:ph type="dt" sz="half" idx="10"/>
          </p:nvPr>
        </p:nvSpPr>
        <p:spPr/>
        <p:txBody>
          <a:bodyPr/>
          <a:lstStyle/>
          <a:p>
            <a:fld id="{216116A4-0136-44DE-8ED5-293633CB9703}" type="datetimeFigureOut">
              <a:rPr lang="en-US" smtClean="0"/>
              <a:t>9/21/2023</a:t>
            </a:fld>
            <a:endParaRPr lang="en-US"/>
          </a:p>
        </p:txBody>
      </p:sp>
      <p:sp>
        <p:nvSpPr>
          <p:cNvPr id="4" name="Footer Placeholder 3">
            <a:extLst>
              <a:ext uri="{FF2B5EF4-FFF2-40B4-BE49-F238E27FC236}">
                <a16:creationId xmlns:a16="http://schemas.microsoft.com/office/drawing/2014/main" id="{3CE13D73-5CFC-51C0-6A7E-7C9F023A4F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B8A57C-81B5-B7FE-E38C-DA70878A23E3}"/>
              </a:ext>
            </a:extLst>
          </p:cNvPr>
          <p:cNvSpPr>
            <a:spLocks noGrp="1"/>
          </p:cNvSpPr>
          <p:nvPr>
            <p:ph type="sldNum" sz="quarter" idx="12"/>
          </p:nvPr>
        </p:nvSpPr>
        <p:spPr/>
        <p:txBody>
          <a:bodyPr/>
          <a:lstStyle/>
          <a:p>
            <a:fld id="{FFFDFC15-0115-4034-B109-234F939BB6A3}" type="slidenum">
              <a:rPr lang="en-US" smtClean="0"/>
              <a:t>‹#›</a:t>
            </a:fld>
            <a:endParaRPr lang="en-US"/>
          </a:p>
        </p:txBody>
      </p:sp>
    </p:spTree>
    <p:extLst>
      <p:ext uri="{BB962C8B-B14F-4D97-AF65-F5344CB8AC3E}">
        <p14:creationId xmlns:p14="http://schemas.microsoft.com/office/powerpoint/2010/main" val="1359724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A7D95-500B-4122-FFB2-329EBFBF514D}"/>
              </a:ext>
            </a:extLst>
          </p:cNvPr>
          <p:cNvSpPr>
            <a:spLocks noGrp="1"/>
          </p:cNvSpPr>
          <p:nvPr>
            <p:ph type="dt" sz="half" idx="10"/>
          </p:nvPr>
        </p:nvSpPr>
        <p:spPr/>
        <p:txBody>
          <a:bodyPr/>
          <a:lstStyle/>
          <a:p>
            <a:fld id="{216116A4-0136-44DE-8ED5-293633CB9703}" type="datetimeFigureOut">
              <a:rPr lang="en-US" smtClean="0"/>
              <a:t>9/21/2023</a:t>
            </a:fld>
            <a:endParaRPr lang="en-US"/>
          </a:p>
        </p:txBody>
      </p:sp>
      <p:sp>
        <p:nvSpPr>
          <p:cNvPr id="3" name="Footer Placeholder 2">
            <a:extLst>
              <a:ext uri="{FF2B5EF4-FFF2-40B4-BE49-F238E27FC236}">
                <a16:creationId xmlns:a16="http://schemas.microsoft.com/office/drawing/2014/main" id="{7226DF23-0EFF-D90D-9C5C-760DC0A4A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B66148-2DF9-C3EA-5888-5B8D884B462B}"/>
              </a:ext>
            </a:extLst>
          </p:cNvPr>
          <p:cNvSpPr>
            <a:spLocks noGrp="1"/>
          </p:cNvSpPr>
          <p:nvPr>
            <p:ph type="sldNum" sz="quarter" idx="12"/>
          </p:nvPr>
        </p:nvSpPr>
        <p:spPr/>
        <p:txBody>
          <a:bodyPr/>
          <a:lstStyle/>
          <a:p>
            <a:fld id="{FFFDFC15-0115-4034-B109-234F939BB6A3}" type="slidenum">
              <a:rPr lang="en-US" smtClean="0"/>
              <a:t>‹#›</a:t>
            </a:fld>
            <a:endParaRPr lang="en-US"/>
          </a:p>
        </p:txBody>
      </p:sp>
    </p:spTree>
    <p:extLst>
      <p:ext uri="{BB962C8B-B14F-4D97-AF65-F5344CB8AC3E}">
        <p14:creationId xmlns:p14="http://schemas.microsoft.com/office/powerpoint/2010/main" val="301362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02CE-7EBD-0224-0FAA-56ED9CDAA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49A78A-3D84-9CD8-3D8E-6030356516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0C1B9E-6D8C-BAC1-EF4E-D36AF959C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83606-0B67-8391-A290-6B08BE098AD4}"/>
              </a:ext>
            </a:extLst>
          </p:cNvPr>
          <p:cNvSpPr>
            <a:spLocks noGrp="1"/>
          </p:cNvSpPr>
          <p:nvPr>
            <p:ph type="dt" sz="half" idx="10"/>
          </p:nvPr>
        </p:nvSpPr>
        <p:spPr/>
        <p:txBody>
          <a:bodyPr/>
          <a:lstStyle/>
          <a:p>
            <a:fld id="{216116A4-0136-44DE-8ED5-293633CB9703}" type="datetimeFigureOut">
              <a:rPr lang="en-US" smtClean="0"/>
              <a:t>9/21/2023</a:t>
            </a:fld>
            <a:endParaRPr lang="en-US"/>
          </a:p>
        </p:txBody>
      </p:sp>
      <p:sp>
        <p:nvSpPr>
          <p:cNvPr id="6" name="Footer Placeholder 5">
            <a:extLst>
              <a:ext uri="{FF2B5EF4-FFF2-40B4-BE49-F238E27FC236}">
                <a16:creationId xmlns:a16="http://schemas.microsoft.com/office/drawing/2014/main" id="{7A6F9BDD-34B0-B9EA-BD19-22F53C00DA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9B150-E4D8-6692-5F66-CC0AD5016D5A}"/>
              </a:ext>
            </a:extLst>
          </p:cNvPr>
          <p:cNvSpPr>
            <a:spLocks noGrp="1"/>
          </p:cNvSpPr>
          <p:nvPr>
            <p:ph type="sldNum" sz="quarter" idx="12"/>
          </p:nvPr>
        </p:nvSpPr>
        <p:spPr/>
        <p:txBody>
          <a:bodyPr/>
          <a:lstStyle/>
          <a:p>
            <a:fld id="{FFFDFC15-0115-4034-B109-234F939BB6A3}" type="slidenum">
              <a:rPr lang="en-US" smtClean="0"/>
              <a:t>‹#›</a:t>
            </a:fld>
            <a:endParaRPr lang="en-US"/>
          </a:p>
        </p:txBody>
      </p:sp>
    </p:spTree>
    <p:extLst>
      <p:ext uri="{BB962C8B-B14F-4D97-AF65-F5344CB8AC3E}">
        <p14:creationId xmlns:p14="http://schemas.microsoft.com/office/powerpoint/2010/main" val="311297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CBE0-C77E-2156-D8A8-009A53BAB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53ED32-D53D-93ED-0DCC-41F36EF883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41E5-2A96-286C-C9B8-CD9B38732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0EAD6-64C1-446C-DD3C-6A8A49ED4A8F}"/>
              </a:ext>
            </a:extLst>
          </p:cNvPr>
          <p:cNvSpPr>
            <a:spLocks noGrp="1"/>
          </p:cNvSpPr>
          <p:nvPr>
            <p:ph type="dt" sz="half" idx="10"/>
          </p:nvPr>
        </p:nvSpPr>
        <p:spPr/>
        <p:txBody>
          <a:bodyPr/>
          <a:lstStyle/>
          <a:p>
            <a:fld id="{216116A4-0136-44DE-8ED5-293633CB9703}" type="datetimeFigureOut">
              <a:rPr lang="en-US" smtClean="0"/>
              <a:t>9/21/2023</a:t>
            </a:fld>
            <a:endParaRPr lang="en-US"/>
          </a:p>
        </p:txBody>
      </p:sp>
      <p:sp>
        <p:nvSpPr>
          <p:cNvPr id="6" name="Footer Placeholder 5">
            <a:extLst>
              <a:ext uri="{FF2B5EF4-FFF2-40B4-BE49-F238E27FC236}">
                <a16:creationId xmlns:a16="http://schemas.microsoft.com/office/drawing/2014/main" id="{F0091150-B7D4-05CD-EFF4-82F7A16599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B9E4A-566B-2E1B-436A-9E055929C741}"/>
              </a:ext>
            </a:extLst>
          </p:cNvPr>
          <p:cNvSpPr>
            <a:spLocks noGrp="1"/>
          </p:cNvSpPr>
          <p:nvPr>
            <p:ph type="sldNum" sz="quarter" idx="12"/>
          </p:nvPr>
        </p:nvSpPr>
        <p:spPr/>
        <p:txBody>
          <a:bodyPr/>
          <a:lstStyle/>
          <a:p>
            <a:fld id="{FFFDFC15-0115-4034-B109-234F939BB6A3}" type="slidenum">
              <a:rPr lang="en-US" smtClean="0"/>
              <a:t>‹#›</a:t>
            </a:fld>
            <a:endParaRPr lang="en-US"/>
          </a:p>
        </p:txBody>
      </p:sp>
    </p:spTree>
    <p:extLst>
      <p:ext uri="{BB962C8B-B14F-4D97-AF65-F5344CB8AC3E}">
        <p14:creationId xmlns:p14="http://schemas.microsoft.com/office/powerpoint/2010/main" val="124836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8B90AF-C1A7-C506-052F-1693BDD802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1A79AC-97B6-B0CA-115C-8472B21DCC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02F11-6FDD-C598-1F68-53641F26D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116A4-0136-44DE-8ED5-293633CB9703}" type="datetimeFigureOut">
              <a:rPr lang="en-US" smtClean="0"/>
              <a:t>9/21/2023</a:t>
            </a:fld>
            <a:endParaRPr lang="en-US"/>
          </a:p>
        </p:txBody>
      </p:sp>
      <p:sp>
        <p:nvSpPr>
          <p:cNvPr id="5" name="Footer Placeholder 4">
            <a:extLst>
              <a:ext uri="{FF2B5EF4-FFF2-40B4-BE49-F238E27FC236}">
                <a16:creationId xmlns:a16="http://schemas.microsoft.com/office/drawing/2014/main" id="{77313822-18B6-4640-6FFB-3FE9813E25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8CC11E-4DC7-4DD9-7515-0C2A4F348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DFC15-0115-4034-B109-234F939BB6A3}" type="slidenum">
              <a:rPr lang="en-US" smtClean="0"/>
              <a:t>‹#›</a:t>
            </a:fld>
            <a:endParaRPr lang="en-US"/>
          </a:p>
        </p:txBody>
      </p:sp>
    </p:spTree>
    <p:extLst>
      <p:ext uri="{BB962C8B-B14F-4D97-AF65-F5344CB8AC3E}">
        <p14:creationId xmlns:p14="http://schemas.microsoft.com/office/powerpoint/2010/main" val="2188076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F82FC-F92F-CE45-B3EC-19A8EB7BA4B4}" type="datetimeFigureOut">
              <a:rPr lang="en-US" smtClean="0"/>
              <a:t>9/21/2023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E1349-1078-1149-AE8B-1199C0848A56}" type="slidenum">
              <a:rPr lang="en-US" smtClean="0"/>
              <a:t>‹#›</a:t>
            </a:fld>
            <a:endParaRPr lang="en-US"/>
          </a:p>
        </p:txBody>
      </p:sp>
    </p:spTree>
    <p:extLst>
      <p:ext uri="{BB962C8B-B14F-4D97-AF65-F5344CB8AC3E}">
        <p14:creationId xmlns:p14="http://schemas.microsoft.com/office/powerpoint/2010/main" val="21031412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5" r:id="rId20"/>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F82FC-F92F-CE45-B3EC-19A8EB7BA4B4}" type="datetimeFigureOut">
              <a:rPr lang="en-US" smtClean="0"/>
              <a:t>9/21/2023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E1349-1078-1149-AE8B-1199C0848A56}" type="slidenum">
              <a:rPr lang="en-US" smtClean="0"/>
              <a:t>‹#›</a:t>
            </a:fld>
            <a:endParaRPr lang="en-US"/>
          </a:p>
        </p:txBody>
      </p:sp>
    </p:spTree>
    <p:extLst>
      <p:ext uri="{BB962C8B-B14F-4D97-AF65-F5344CB8AC3E}">
        <p14:creationId xmlns:p14="http://schemas.microsoft.com/office/powerpoint/2010/main" val="8063015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hyperlink" Target="https://www.ssa.gov/employer/stateweb.htm"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F4274C-0471-C050-FED9-E488C5FC94B1}"/>
              </a:ext>
            </a:extLst>
          </p:cNvPr>
          <p:cNvSpPr>
            <a:spLocks noGrp="1"/>
          </p:cNvSpPr>
          <p:nvPr>
            <p:ph type="title"/>
          </p:nvPr>
        </p:nvSpPr>
        <p:spPr>
          <a:xfrm>
            <a:off x="545802" y="2388637"/>
            <a:ext cx="5486399" cy="1835567"/>
          </a:xfrm>
        </p:spPr>
        <p:txBody>
          <a:bodyPr>
            <a:spAutoFit/>
          </a:bodyPr>
          <a:lstStyle/>
          <a:p>
            <a:r>
              <a:rPr lang="en-US" sz="2800" dirty="0">
                <a:solidFill>
                  <a:schemeClr val="accent3"/>
                </a:solidFill>
              </a:rPr>
              <a:t>Planning for the Future with Banner</a:t>
            </a:r>
            <a:br>
              <a:rPr lang="en-US" dirty="0">
                <a:solidFill>
                  <a:schemeClr val="accent3"/>
                </a:solidFill>
              </a:rPr>
            </a:br>
            <a:r>
              <a:rPr lang="en-US" sz="2000" dirty="0">
                <a:solidFill>
                  <a:schemeClr val="accent3"/>
                </a:solidFill>
              </a:rPr>
              <a:t>Presented By: Ashleigh Mayer and Steve Terry</a:t>
            </a:r>
            <a:endParaRPr lang="en-US" sz="2000" dirty="0"/>
          </a:p>
        </p:txBody>
      </p:sp>
      <p:sp>
        <p:nvSpPr>
          <p:cNvPr id="7" name="Date Placeholder 6">
            <a:extLst>
              <a:ext uri="{FF2B5EF4-FFF2-40B4-BE49-F238E27FC236}">
                <a16:creationId xmlns:a16="http://schemas.microsoft.com/office/drawing/2014/main" id="{87F9F996-F198-8420-A0F0-9CEA0F7B021C}"/>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September 11, 2023</a:t>
            </a:r>
          </a:p>
        </p:txBody>
      </p:sp>
      <p:sp>
        <p:nvSpPr>
          <p:cNvPr id="2" name="Footer Placeholder 4">
            <a:extLst>
              <a:ext uri="{FF2B5EF4-FFF2-40B4-BE49-F238E27FC236}">
                <a16:creationId xmlns:a16="http://schemas.microsoft.com/office/drawing/2014/main" id="{A35745CF-FACF-0458-F3D9-186FDCD97F6C}"/>
              </a:ext>
            </a:extLst>
          </p:cNvPr>
          <p:cNvSpPr>
            <a:spLocks noGrp="1"/>
          </p:cNvSpPr>
          <p:nvPr>
            <p:ph type="ftr" sz="quarter" idx="12"/>
          </p:nvPr>
        </p:nvSpPr>
        <p:spPr>
          <a:xfrm>
            <a:off x="10393996" y="6298621"/>
            <a:ext cx="1252202" cy="365760"/>
          </a:xfrm>
        </p:spPr>
        <p:txBody>
          <a:bodyPr lIns="0" tIns="0" rIns="0" bIns="0"/>
          <a:lstStyle>
            <a:lvl1pPr algn="r">
              <a:defRPr sz="900" b="1" i="0" kern="1000" spc="200" baseline="0">
                <a:solidFill>
                  <a:schemeClr val="accent5"/>
                </a:solidFill>
                <a:latin typeface="Arial" panose="020B060402020202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00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FERRILLI.COM  </a:t>
            </a:r>
          </a:p>
        </p:txBody>
      </p:sp>
    </p:spTree>
    <p:extLst>
      <p:ext uri="{BB962C8B-B14F-4D97-AF65-F5344CB8AC3E}">
        <p14:creationId xmlns:p14="http://schemas.microsoft.com/office/powerpoint/2010/main" val="376754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F828-E9A5-C07C-D77A-123BFB631C06}"/>
              </a:ext>
            </a:extLst>
          </p:cNvPr>
          <p:cNvSpPr>
            <a:spLocks noGrp="1"/>
          </p:cNvSpPr>
          <p:nvPr>
            <p:ph type="title"/>
          </p:nvPr>
        </p:nvSpPr>
        <p:spPr/>
        <p:txBody>
          <a:bodyPr/>
          <a:lstStyle/>
          <a:p>
            <a:r>
              <a:rPr lang="en-US" dirty="0"/>
              <a:t>Near Future</a:t>
            </a:r>
            <a:endParaRPr lang="en-US" dirty="0">
              <a:solidFill>
                <a:schemeClr val="accent3"/>
              </a:solidFill>
            </a:endParaRPr>
          </a:p>
        </p:txBody>
      </p:sp>
      <p:sp>
        <p:nvSpPr>
          <p:cNvPr id="3" name="Text Placeholder 2">
            <a:extLst>
              <a:ext uri="{FF2B5EF4-FFF2-40B4-BE49-F238E27FC236}">
                <a16:creationId xmlns:a16="http://schemas.microsoft.com/office/drawing/2014/main" id="{AF8C0391-C626-A83C-1865-98994BA2CC63}"/>
              </a:ext>
            </a:extLst>
          </p:cNvPr>
          <p:cNvSpPr>
            <a:spLocks noGrp="1"/>
          </p:cNvSpPr>
          <p:nvPr>
            <p:ph type="body" sz="quarter" idx="11"/>
          </p:nvPr>
        </p:nvSpPr>
        <p:spPr/>
        <p:txBody>
          <a:bodyPr/>
          <a:lstStyle/>
          <a:p>
            <a:r>
              <a:rPr lang="en-US" dirty="0"/>
              <a:t>While many schools have projects in-flight, many are still lagging due to resource constraints, staying on top of the myriad of Banner releases and implementing substantial changes that accompany these required changes.</a:t>
            </a:r>
          </a:p>
        </p:txBody>
      </p:sp>
      <p:sp>
        <p:nvSpPr>
          <p:cNvPr id="4" name="Content Placeholder 3">
            <a:extLst>
              <a:ext uri="{FF2B5EF4-FFF2-40B4-BE49-F238E27FC236}">
                <a16:creationId xmlns:a16="http://schemas.microsoft.com/office/drawing/2014/main" id="{EA5F2FA8-92EF-6454-326C-90558E058589}"/>
              </a:ext>
            </a:extLst>
          </p:cNvPr>
          <p:cNvSpPr>
            <a:spLocks noGrp="1"/>
          </p:cNvSpPr>
          <p:nvPr>
            <p:ph idx="1"/>
          </p:nvPr>
        </p:nvSpPr>
        <p:spPr>
          <a:xfrm>
            <a:off x="450112" y="3931323"/>
            <a:ext cx="3087745" cy="2130810"/>
          </a:xfrm>
        </p:spPr>
        <p:txBody>
          <a:bodyPr/>
          <a:lstStyle/>
          <a:p>
            <a:r>
              <a:rPr lang="en-US" b="1" dirty="0"/>
              <a:t>Banner Security Model </a:t>
            </a:r>
            <a:r>
              <a:rPr lang="en-US" dirty="0"/>
              <a:t>–New model was to be released this fall - The Development Manager confirmed that they don't have a release date yet and it will not be this year. </a:t>
            </a:r>
          </a:p>
          <a:p>
            <a:r>
              <a:rPr lang="en-US" dirty="0"/>
              <a:t>The intention is to do several beta releases before it goes to GA. </a:t>
            </a:r>
          </a:p>
          <a:p>
            <a:r>
              <a:rPr lang="en-US" dirty="0"/>
              <a:t>In the clear this year?</a:t>
            </a:r>
          </a:p>
        </p:txBody>
      </p:sp>
      <p:sp>
        <p:nvSpPr>
          <p:cNvPr id="5" name="Content Placeholder 4">
            <a:extLst>
              <a:ext uri="{FF2B5EF4-FFF2-40B4-BE49-F238E27FC236}">
                <a16:creationId xmlns:a16="http://schemas.microsoft.com/office/drawing/2014/main" id="{A4977829-3506-C15D-48C0-3D2F9E8674DE}"/>
              </a:ext>
            </a:extLst>
          </p:cNvPr>
          <p:cNvSpPr>
            <a:spLocks noGrp="1"/>
          </p:cNvSpPr>
          <p:nvPr>
            <p:ph idx="12"/>
          </p:nvPr>
        </p:nvSpPr>
        <p:spPr/>
        <p:txBody>
          <a:bodyPr/>
          <a:lstStyle/>
          <a:p>
            <a:r>
              <a:rPr lang="en-US" b="1" dirty="0"/>
              <a:t>Banner Ethos: </a:t>
            </a:r>
            <a:r>
              <a:rPr lang="en-US" dirty="0"/>
              <a:t>Requirement for future Banner F/A releases?</a:t>
            </a:r>
          </a:p>
          <a:p>
            <a:endParaRPr lang="en-US" dirty="0"/>
          </a:p>
        </p:txBody>
      </p:sp>
      <p:sp>
        <p:nvSpPr>
          <p:cNvPr id="6" name="Content Placeholder 5">
            <a:extLst>
              <a:ext uri="{FF2B5EF4-FFF2-40B4-BE49-F238E27FC236}">
                <a16:creationId xmlns:a16="http://schemas.microsoft.com/office/drawing/2014/main" id="{1DFD415B-F5BB-BED9-7397-AB45E663D06C}"/>
              </a:ext>
            </a:extLst>
          </p:cNvPr>
          <p:cNvSpPr>
            <a:spLocks noGrp="1"/>
          </p:cNvSpPr>
          <p:nvPr>
            <p:ph idx="13"/>
          </p:nvPr>
        </p:nvSpPr>
        <p:spPr/>
        <p:txBody>
          <a:bodyPr/>
          <a:lstStyle/>
          <a:p>
            <a:r>
              <a:rPr lang="en-US" b="1" dirty="0"/>
              <a:t>Financial Aid Fraud </a:t>
            </a:r>
            <a:r>
              <a:rPr lang="en-US" dirty="0"/>
              <a:t>– Security and the rise of admission fraud.</a:t>
            </a:r>
          </a:p>
          <a:p>
            <a:endParaRPr lang="en-US" dirty="0"/>
          </a:p>
        </p:txBody>
      </p:sp>
      <p:pic>
        <p:nvPicPr>
          <p:cNvPr id="7" name="Picture 6">
            <a:extLst>
              <a:ext uri="{FF2B5EF4-FFF2-40B4-BE49-F238E27FC236}">
                <a16:creationId xmlns:a16="http://schemas.microsoft.com/office/drawing/2014/main" id="{59CD7643-7B27-5A05-EA64-FC66AE6F73EC}"/>
              </a:ext>
            </a:extLst>
          </p:cNvPr>
          <p:cNvPicPr>
            <a:picLocks noChangeAspect="1"/>
          </p:cNvPicPr>
          <p:nvPr/>
        </p:nvPicPr>
        <p:blipFill>
          <a:blip r:embed="rId2"/>
          <a:stretch>
            <a:fillRect/>
          </a:stretch>
        </p:blipFill>
        <p:spPr>
          <a:xfrm>
            <a:off x="9594507" y="4226983"/>
            <a:ext cx="298730" cy="213378"/>
          </a:xfrm>
          <a:prstGeom prst="rect">
            <a:avLst/>
          </a:prstGeom>
        </p:spPr>
      </p:pic>
    </p:spTree>
    <p:extLst>
      <p:ext uri="{BB962C8B-B14F-4D97-AF65-F5344CB8AC3E}">
        <p14:creationId xmlns:p14="http://schemas.microsoft.com/office/powerpoint/2010/main" val="1358161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E4959-CDC5-697A-B6B9-CFE7D0482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86" y="6165819"/>
            <a:ext cx="1389732" cy="302713"/>
          </a:xfrm>
          <a:prstGeom prst="rect">
            <a:avLst/>
          </a:prstGeom>
        </p:spPr>
      </p:pic>
      <p:sp>
        <p:nvSpPr>
          <p:cNvPr id="2" name="TextBox 1">
            <a:extLst>
              <a:ext uri="{FF2B5EF4-FFF2-40B4-BE49-F238E27FC236}">
                <a16:creationId xmlns:a16="http://schemas.microsoft.com/office/drawing/2014/main" id="{B6AC2CD1-D01F-D783-A239-15351FC2B99E}"/>
              </a:ext>
            </a:extLst>
          </p:cNvPr>
          <p:cNvSpPr txBox="1"/>
          <p:nvPr/>
        </p:nvSpPr>
        <p:spPr>
          <a:xfrm>
            <a:off x="914400" y="869244"/>
            <a:ext cx="10047111" cy="4832092"/>
          </a:xfrm>
          <a:prstGeom prst="rect">
            <a:avLst/>
          </a:prstGeom>
          <a:noFill/>
        </p:spPr>
        <p:txBody>
          <a:bodyPr wrap="square" rtlCol="0">
            <a:spAutoFit/>
          </a:bodyPr>
          <a:lstStyle/>
          <a:p>
            <a:r>
              <a:rPr lang="en-US" sz="2000" b="1" dirty="0"/>
              <a:t>Some steps to prevent Financial Aid Fraud</a:t>
            </a:r>
          </a:p>
          <a:p>
            <a:endParaRPr lang="en-US" dirty="0"/>
          </a:p>
          <a:p>
            <a:pPr marL="285750" indent="-285750">
              <a:buFont typeface="Arial" panose="020B0604020202020204" pitchFamily="34" charset="0"/>
              <a:buChar char="•"/>
            </a:pPr>
            <a:r>
              <a:rPr lang="en-US" dirty="0"/>
              <a:t>Two primary ways fraud is happening: Apply for FASFA/Full Load/Ask for Refund – Stolen CC/Full Load/Ask for Refund Check with Bank routing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Steps to prevent: Is the SSN# valid: </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3"/>
              </a:rPr>
              <a:t>https://www.ssa.gov/employer/stateweb.htm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Run Reports and queries that cover the following:</a:t>
            </a:r>
          </a:p>
          <a:p>
            <a:pPr marL="742950" lvl="1" indent="-285750">
              <a:buFont typeface="Arial" panose="020B0604020202020204" pitchFamily="34" charset="0"/>
              <a:buChar char="•"/>
            </a:pPr>
            <a:r>
              <a:rPr lang="en-US" dirty="0"/>
              <a:t>Are they providing transcripts? Other Red Flags:</a:t>
            </a:r>
          </a:p>
          <a:p>
            <a:pPr marL="1200150" lvl="2" indent="-285750">
              <a:buFont typeface="Arial" panose="020B0604020202020204" pitchFamily="34" charset="0"/>
              <a:buChar char="•"/>
            </a:pPr>
            <a:r>
              <a:rPr lang="en-US" dirty="0"/>
              <a:t>SSN# out of state (MS – 435-438)</a:t>
            </a:r>
          </a:p>
          <a:p>
            <a:pPr marL="1200150" lvl="2" indent="-285750">
              <a:buFont typeface="Arial" panose="020B0604020202020204" pitchFamily="34" charset="0"/>
              <a:buChar char="•"/>
            </a:pPr>
            <a:r>
              <a:rPr lang="en-US" dirty="0"/>
              <a:t>No advisor entries on SPACMNT (SPRCMNT)</a:t>
            </a:r>
          </a:p>
          <a:p>
            <a:pPr marL="1200150" lvl="2" indent="-285750">
              <a:buFont typeface="Arial" panose="020B0604020202020204" pitchFamily="34" charset="0"/>
              <a:buChar char="•"/>
            </a:pPr>
            <a:r>
              <a:rPr lang="en-US" dirty="0"/>
              <a:t>No test scores in SOATEST</a:t>
            </a:r>
          </a:p>
          <a:p>
            <a:pPr marL="1200150" lvl="2" indent="-285750">
              <a:buFont typeface="Arial" panose="020B0604020202020204" pitchFamily="34" charset="0"/>
              <a:buChar char="•"/>
            </a:pPr>
            <a:r>
              <a:rPr lang="en-US" dirty="0"/>
              <a:t>All courses that they are registered in have NO PREREQS on them.</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70714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E4959-CDC5-697A-B6B9-CFE7D0482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86" y="6165819"/>
            <a:ext cx="1389732" cy="302713"/>
          </a:xfrm>
          <a:prstGeom prst="rect">
            <a:avLst/>
          </a:prstGeom>
        </p:spPr>
      </p:pic>
      <p:sp>
        <p:nvSpPr>
          <p:cNvPr id="4" name="TextBox 3">
            <a:extLst>
              <a:ext uri="{FF2B5EF4-FFF2-40B4-BE49-F238E27FC236}">
                <a16:creationId xmlns:a16="http://schemas.microsoft.com/office/drawing/2014/main" id="{B6C915B4-F916-7129-B4E4-74DA2A0619F0}"/>
              </a:ext>
            </a:extLst>
          </p:cNvPr>
          <p:cNvSpPr txBox="1"/>
          <p:nvPr/>
        </p:nvSpPr>
        <p:spPr>
          <a:xfrm>
            <a:off x="1049867" y="564444"/>
            <a:ext cx="9516533" cy="830997"/>
          </a:xfrm>
          <a:prstGeom prst="rect">
            <a:avLst/>
          </a:prstGeom>
          <a:noFill/>
        </p:spPr>
        <p:txBody>
          <a:bodyPr wrap="square" rtlCol="0">
            <a:spAutoFit/>
          </a:bodyPr>
          <a:lstStyle/>
          <a:p>
            <a:r>
              <a:rPr lang="en-US" sz="4800" dirty="0"/>
              <a:t>Not too distant future…..</a:t>
            </a:r>
          </a:p>
        </p:txBody>
      </p:sp>
      <p:cxnSp>
        <p:nvCxnSpPr>
          <p:cNvPr id="6" name="Straight Connector 5">
            <a:extLst>
              <a:ext uri="{FF2B5EF4-FFF2-40B4-BE49-F238E27FC236}">
                <a16:creationId xmlns:a16="http://schemas.microsoft.com/office/drawing/2014/main" id="{42C6CA08-8FF2-0ADD-77F1-BABCC905EA92}"/>
              </a:ext>
            </a:extLst>
          </p:cNvPr>
          <p:cNvCxnSpPr/>
          <p:nvPr/>
        </p:nvCxnSpPr>
        <p:spPr>
          <a:xfrm>
            <a:off x="1128889" y="1535289"/>
            <a:ext cx="9674578" cy="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637CA0-BEF4-3CAD-7B85-FEB0D840369E}"/>
              </a:ext>
            </a:extLst>
          </p:cNvPr>
          <p:cNvSpPr txBox="1"/>
          <p:nvPr/>
        </p:nvSpPr>
        <p:spPr>
          <a:xfrm>
            <a:off x="1049866" y="1875135"/>
            <a:ext cx="8782755" cy="1569660"/>
          </a:xfrm>
          <a:prstGeom prst="rect">
            <a:avLst/>
          </a:prstGeom>
          <a:noFill/>
        </p:spPr>
        <p:txBody>
          <a:bodyPr wrap="square">
            <a:spAutoFit/>
          </a:bodyPr>
          <a:lstStyle/>
          <a:p>
            <a:pPr marL="342900" indent="-342900">
              <a:buFont typeface="Arial" panose="020B0604020202020204" pitchFamily="34" charset="0"/>
              <a:buChar char="•"/>
            </a:pPr>
            <a:r>
              <a:rPr lang="en-US" sz="2400" dirty="0"/>
              <a:t>Oracle 23c is the next Long-Term Release (LTR)</a:t>
            </a:r>
          </a:p>
          <a:p>
            <a:endParaRPr lang="en-US" sz="2400" dirty="0"/>
          </a:p>
          <a:p>
            <a:pPr marL="342900" indent="-342900">
              <a:buFont typeface="Arial" panose="020B0604020202020204" pitchFamily="34" charset="0"/>
              <a:buChar char="•"/>
            </a:pPr>
            <a:r>
              <a:rPr lang="en-US" sz="2400" dirty="0"/>
              <a:t>Continues to deliver converged database innovations for both cloud and on-premises</a:t>
            </a:r>
          </a:p>
        </p:txBody>
      </p:sp>
    </p:spTree>
    <p:extLst>
      <p:ext uri="{BB962C8B-B14F-4D97-AF65-F5344CB8AC3E}">
        <p14:creationId xmlns:p14="http://schemas.microsoft.com/office/powerpoint/2010/main" val="191602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E4959-CDC5-697A-B6B9-CFE7D0482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86" y="6165819"/>
            <a:ext cx="1389732" cy="302713"/>
          </a:xfrm>
          <a:prstGeom prst="rect">
            <a:avLst/>
          </a:prstGeom>
        </p:spPr>
      </p:pic>
      <p:pic>
        <p:nvPicPr>
          <p:cNvPr id="4" name="Picture 3">
            <a:extLst>
              <a:ext uri="{FF2B5EF4-FFF2-40B4-BE49-F238E27FC236}">
                <a16:creationId xmlns:a16="http://schemas.microsoft.com/office/drawing/2014/main" id="{0BA45A58-8F9E-016F-84EA-6F63AAA9ABC3}"/>
              </a:ext>
            </a:extLst>
          </p:cNvPr>
          <p:cNvPicPr>
            <a:picLocks noChangeAspect="1"/>
          </p:cNvPicPr>
          <p:nvPr/>
        </p:nvPicPr>
        <p:blipFill>
          <a:blip r:embed="rId3"/>
          <a:stretch>
            <a:fillRect/>
          </a:stretch>
        </p:blipFill>
        <p:spPr>
          <a:xfrm>
            <a:off x="334107" y="389468"/>
            <a:ext cx="11523785" cy="5621358"/>
          </a:xfrm>
          <a:prstGeom prst="rect">
            <a:avLst/>
          </a:prstGeom>
        </p:spPr>
      </p:pic>
    </p:spTree>
    <p:extLst>
      <p:ext uri="{BB962C8B-B14F-4D97-AF65-F5344CB8AC3E}">
        <p14:creationId xmlns:p14="http://schemas.microsoft.com/office/powerpoint/2010/main" val="2920671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E4959-CDC5-697A-B6B9-CFE7D0482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86" y="6165819"/>
            <a:ext cx="1389732" cy="302713"/>
          </a:xfrm>
          <a:prstGeom prst="rect">
            <a:avLst/>
          </a:prstGeom>
        </p:spPr>
      </p:pic>
      <p:sp>
        <p:nvSpPr>
          <p:cNvPr id="4" name="TextBox 3">
            <a:extLst>
              <a:ext uri="{FF2B5EF4-FFF2-40B4-BE49-F238E27FC236}">
                <a16:creationId xmlns:a16="http://schemas.microsoft.com/office/drawing/2014/main" id="{B6C915B4-F916-7129-B4E4-74DA2A0619F0}"/>
              </a:ext>
            </a:extLst>
          </p:cNvPr>
          <p:cNvSpPr txBox="1"/>
          <p:nvPr/>
        </p:nvSpPr>
        <p:spPr>
          <a:xfrm>
            <a:off x="1049867" y="564444"/>
            <a:ext cx="9516533" cy="830997"/>
          </a:xfrm>
          <a:prstGeom prst="rect">
            <a:avLst/>
          </a:prstGeom>
          <a:noFill/>
        </p:spPr>
        <p:txBody>
          <a:bodyPr wrap="square" rtlCol="0">
            <a:spAutoFit/>
          </a:bodyPr>
          <a:lstStyle/>
          <a:p>
            <a:r>
              <a:rPr lang="en-US" sz="4800" dirty="0"/>
              <a:t>Other future info to share</a:t>
            </a:r>
          </a:p>
        </p:txBody>
      </p:sp>
      <p:cxnSp>
        <p:nvCxnSpPr>
          <p:cNvPr id="6" name="Straight Connector 5">
            <a:extLst>
              <a:ext uri="{FF2B5EF4-FFF2-40B4-BE49-F238E27FC236}">
                <a16:creationId xmlns:a16="http://schemas.microsoft.com/office/drawing/2014/main" id="{42C6CA08-8FF2-0ADD-77F1-BABCC905EA92}"/>
              </a:ext>
            </a:extLst>
          </p:cNvPr>
          <p:cNvCxnSpPr/>
          <p:nvPr/>
        </p:nvCxnSpPr>
        <p:spPr>
          <a:xfrm>
            <a:off x="1128889" y="1535289"/>
            <a:ext cx="9674578" cy="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637CA0-BEF4-3CAD-7B85-FEB0D840369E}"/>
              </a:ext>
            </a:extLst>
          </p:cNvPr>
          <p:cNvSpPr txBox="1"/>
          <p:nvPr/>
        </p:nvSpPr>
        <p:spPr>
          <a:xfrm>
            <a:off x="1049866" y="1875135"/>
            <a:ext cx="8782755" cy="2677656"/>
          </a:xfrm>
          <a:prstGeom prst="rect">
            <a:avLst/>
          </a:prstGeom>
          <a:noFill/>
        </p:spPr>
        <p:txBody>
          <a:bodyPr wrap="square">
            <a:spAutoFit/>
          </a:bodyPr>
          <a:lstStyle/>
          <a:p>
            <a:pPr marL="342900" indent="-342900">
              <a:buFont typeface="Arial" panose="020B0604020202020204" pitchFamily="34" charset="0"/>
              <a:buChar char="•"/>
            </a:pPr>
            <a:r>
              <a:rPr lang="en-US" sz="2400" dirty="0"/>
              <a:t>User Community (via </a:t>
            </a:r>
            <a:r>
              <a:rPr lang="en-US" sz="2400" dirty="0" err="1"/>
              <a:t>eCommunities</a:t>
            </a:r>
            <a:r>
              <a:rPr lang="en-US" sz="2400" dirty="0"/>
              <a:t>) and e-Live</a:t>
            </a:r>
          </a:p>
          <a:p>
            <a:endParaRPr lang="en-US" sz="2400" dirty="0"/>
          </a:p>
          <a:p>
            <a:pPr marL="342900" indent="-342900">
              <a:buFont typeface="Arial" panose="020B0604020202020204" pitchFamily="34" charset="0"/>
              <a:buChar char="•"/>
            </a:pPr>
            <a:r>
              <a:rPr lang="en-US" sz="2400" dirty="0"/>
              <a:t>EDUCAUSE – (various </a:t>
            </a:r>
            <a:r>
              <a:rPr lang="en-US" sz="2400" dirty="0" err="1"/>
              <a:t>listserves</a:t>
            </a:r>
            <a:r>
              <a:rPr lang="en-US" sz="2400" dirty="0"/>
              <a:t> and groups)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Local and Regional BUGs</a:t>
            </a:r>
          </a:p>
          <a:p>
            <a:endParaRPr lang="en-US" sz="2400" dirty="0"/>
          </a:p>
          <a:p>
            <a:pPr marL="342900" indent="-342900">
              <a:buFont typeface="Arial" panose="020B0604020202020204" pitchFamily="34" charset="0"/>
              <a:buChar char="•"/>
            </a:pPr>
            <a:r>
              <a:rPr lang="en-US" sz="2400" dirty="0"/>
              <a:t>Anyone want to share any information?</a:t>
            </a:r>
          </a:p>
        </p:txBody>
      </p:sp>
    </p:spTree>
    <p:extLst>
      <p:ext uri="{BB962C8B-B14F-4D97-AF65-F5344CB8AC3E}">
        <p14:creationId xmlns:p14="http://schemas.microsoft.com/office/powerpoint/2010/main" val="3434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DBBD-AE7E-F5E6-D353-C1DD966B1951}"/>
              </a:ext>
            </a:extLst>
          </p:cNvPr>
          <p:cNvSpPr>
            <a:spLocks noGrp="1"/>
          </p:cNvSpPr>
          <p:nvPr>
            <p:ph type="title"/>
          </p:nvPr>
        </p:nvSpPr>
        <p:spPr/>
        <p:txBody>
          <a:bodyPr/>
          <a:lstStyle/>
          <a:p>
            <a:r>
              <a:rPr lang="en-US" dirty="0"/>
              <a:t>Thank You</a:t>
            </a:r>
          </a:p>
        </p:txBody>
      </p:sp>
      <p:pic>
        <p:nvPicPr>
          <p:cNvPr id="3" name="Picture 2">
            <a:extLst>
              <a:ext uri="{FF2B5EF4-FFF2-40B4-BE49-F238E27FC236}">
                <a16:creationId xmlns:a16="http://schemas.microsoft.com/office/drawing/2014/main" id="{94DF6BA9-7011-ADEA-ED56-B16BAE06A8A7}"/>
              </a:ext>
            </a:extLst>
          </p:cNvPr>
          <p:cNvPicPr>
            <a:picLocks noChangeAspect="1"/>
          </p:cNvPicPr>
          <p:nvPr/>
        </p:nvPicPr>
        <p:blipFill>
          <a:blip r:embed="rId2"/>
          <a:stretch>
            <a:fillRect/>
          </a:stretch>
        </p:blipFill>
        <p:spPr>
          <a:xfrm>
            <a:off x="5619703" y="2531350"/>
            <a:ext cx="952594" cy="1065137"/>
          </a:xfrm>
          <a:prstGeom prst="rect">
            <a:avLst/>
          </a:prstGeom>
        </p:spPr>
      </p:pic>
    </p:spTree>
    <p:extLst>
      <p:ext uri="{BB962C8B-B14F-4D97-AF65-F5344CB8AC3E}">
        <p14:creationId xmlns:p14="http://schemas.microsoft.com/office/powerpoint/2010/main" val="1418117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AC41-C24D-7697-8A88-5A87EB001272}"/>
              </a:ext>
            </a:extLst>
          </p:cNvPr>
          <p:cNvSpPr>
            <a:spLocks noGrp="1"/>
          </p:cNvSpPr>
          <p:nvPr>
            <p:ph type="title"/>
          </p:nvPr>
        </p:nvSpPr>
        <p:spPr>
          <a:xfrm>
            <a:off x="457200" y="1873878"/>
            <a:ext cx="4709604" cy="1827219"/>
          </a:xfrm>
        </p:spPr>
        <p:txBody>
          <a:bodyPr/>
          <a:lstStyle/>
          <a:p>
            <a:r>
              <a:rPr lang="en-US" dirty="0"/>
              <a:t>Session Rules of Etiquette </a:t>
            </a:r>
          </a:p>
        </p:txBody>
      </p:sp>
      <p:sp>
        <p:nvSpPr>
          <p:cNvPr id="3" name="Text Placeholder 2">
            <a:extLst>
              <a:ext uri="{FF2B5EF4-FFF2-40B4-BE49-F238E27FC236}">
                <a16:creationId xmlns:a16="http://schemas.microsoft.com/office/drawing/2014/main" id="{5A8E0FE7-78BE-E893-DE00-E52CD1667828}"/>
              </a:ext>
            </a:extLst>
          </p:cNvPr>
          <p:cNvSpPr>
            <a:spLocks noGrp="1"/>
          </p:cNvSpPr>
          <p:nvPr>
            <p:ph type="body" sz="quarter" idx="15"/>
          </p:nvPr>
        </p:nvSpPr>
        <p:spPr>
          <a:xfrm>
            <a:off x="9427239" y="1398331"/>
            <a:ext cx="1920418" cy="587179"/>
          </a:xfrm>
        </p:spPr>
        <p:txBody>
          <a:bodyPr/>
          <a:lstStyle/>
          <a:p>
            <a:r>
              <a:rPr lang="en-US" dirty="0"/>
              <a:t>Please turn off your cell phone</a:t>
            </a:r>
          </a:p>
        </p:txBody>
      </p:sp>
      <p:sp>
        <p:nvSpPr>
          <p:cNvPr id="4" name="Text Placeholder 3">
            <a:extLst>
              <a:ext uri="{FF2B5EF4-FFF2-40B4-BE49-F238E27FC236}">
                <a16:creationId xmlns:a16="http://schemas.microsoft.com/office/drawing/2014/main" id="{80754953-D639-ADA3-4254-F0A44A24D464}"/>
              </a:ext>
            </a:extLst>
          </p:cNvPr>
          <p:cNvSpPr>
            <a:spLocks noGrp="1"/>
          </p:cNvSpPr>
          <p:nvPr>
            <p:ph type="body" sz="quarter" idx="16"/>
          </p:nvPr>
        </p:nvSpPr>
        <p:spPr/>
        <p:txBody>
          <a:bodyPr/>
          <a:lstStyle/>
          <a:p>
            <a:r>
              <a:rPr lang="en-US" dirty="0"/>
              <a:t>If you must leave the session early, please do so discreetly</a:t>
            </a:r>
          </a:p>
          <a:p>
            <a:endParaRPr lang="en-US" dirty="0"/>
          </a:p>
        </p:txBody>
      </p:sp>
      <p:sp>
        <p:nvSpPr>
          <p:cNvPr id="5" name="Text Placeholder 4">
            <a:extLst>
              <a:ext uri="{FF2B5EF4-FFF2-40B4-BE49-F238E27FC236}">
                <a16:creationId xmlns:a16="http://schemas.microsoft.com/office/drawing/2014/main" id="{AD083CEF-9C20-6B72-31D2-512451DD127B}"/>
              </a:ext>
            </a:extLst>
          </p:cNvPr>
          <p:cNvSpPr>
            <a:spLocks noGrp="1"/>
          </p:cNvSpPr>
          <p:nvPr>
            <p:ph type="body" sz="quarter" idx="17"/>
          </p:nvPr>
        </p:nvSpPr>
        <p:spPr/>
        <p:txBody>
          <a:bodyPr/>
          <a:lstStyle/>
          <a:p>
            <a:r>
              <a:rPr lang="en-US" dirty="0"/>
              <a:t>Please avoid side conversation during the session</a:t>
            </a:r>
          </a:p>
          <a:p>
            <a:endParaRPr lang="en-US" dirty="0"/>
          </a:p>
        </p:txBody>
      </p:sp>
      <p:sp>
        <p:nvSpPr>
          <p:cNvPr id="7" name="Footer Placeholder 4">
            <a:extLst>
              <a:ext uri="{FF2B5EF4-FFF2-40B4-BE49-F238E27FC236}">
                <a16:creationId xmlns:a16="http://schemas.microsoft.com/office/drawing/2014/main" id="{46F2F14C-07A7-E8F8-BA49-87760D467F8B}"/>
              </a:ext>
            </a:extLst>
          </p:cNvPr>
          <p:cNvSpPr txBox="1">
            <a:spLocks/>
          </p:cNvSpPr>
          <p:nvPr/>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000" cap="none" spc="200" normalizeH="0" baseline="0" noProof="0" dirty="0">
                <a:ln>
                  <a:noFill/>
                </a:ln>
                <a:solidFill>
                  <a:srgbClr val="09183D"/>
                </a:solidFill>
                <a:effectLst/>
                <a:uLnTx/>
                <a:uFillTx/>
                <a:latin typeface="Arial" panose="020B0604020202020204" pitchFamily="34" charset="0"/>
                <a:ea typeface="+mn-ea"/>
                <a:cs typeface="Arial" panose="020B0604020202020204" pitchFamily="34" charset="0"/>
              </a:rPr>
              <a:t>FERRILLI.COM  |  &lt;#&gt;</a:t>
            </a:r>
          </a:p>
        </p:txBody>
      </p:sp>
      <p:pic>
        <p:nvPicPr>
          <p:cNvPr id="6" name="Picture 5">
            <a:extLst>
              <a:ext uri="{FF2B5EF4-FFF2-40B4-BE49-F238E27FC236}">
                <a16:creationId xmlns:a16="http://schemas.microsoft.com/office/drawing/2014/main" id="{61966E49-1C52-ECC7-A6D7-3DDDB4C146F5}"/>
              </a:ext>
            </a:extLst>
          </p:cNvPr>
          <p:cNvPicPr>
            <a:picLocks noChangeAspect="1"/>
          </p:cNvPicPr>
          <p:nvPr/>
        </p:nvPicPr>
        <p:blipFill>
          <a:blip r:embed="rId2"/>
          <a:stretch>
            <a:fillRect/>
          </a:stretch>
        </p:blipFill>
        <p:spPr>
          <a:xfrm>
            <a:off x="457200" y="3196949"/>
            <a:ext cx="957155" cy="1066892"/>
          </a:xfrm>
          <a:prstGeom prst="rect">
            <a:avLst/>
          </a:prstGeom>
        </p:spPr>
      </p:pic>
      <p:sp>
        <p:nvSpPr>
          <p:cNvPr id="8" name="Rectangle 7">
            <a:extLst>
              <a:ext uri="{FF2B5EF4-FFF2-40B4-BE49-F238E27FC236}">
                <a16:creationId xmlns:a16="http://schemas.microsoft.com/office/drawing/2014/main" id="{E62EE3B7-5FEE-4CAE-C0CB-D04DC5C2AC36}"/>
              </a:ext>
            </a:extLst>
          </p:cNvPr>
          <p:cNvSpPr/>
          <p:nvPr/>
        </p:nvSpPr>
        <p:spPr>
          <a:xfrm>
            <a:off x="11075333" y="6298621"/>
            <a:ext cx="544647" cy="2927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9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263B3-C4CA-F87F-619E-7830FF8E19C9}"/>
              </a:ext>
            </a:extLst>
          </p:cNvPr>
          <p:cNvSpPr>
            <a:spLocks noGrp="1"/>
          </p:cNvSpPr>
          <p:nvPr>
            <p:ph type="title"/>
          </p:nvPr>
        </p:nvSpPr>
        <p:spPr>
          <a:xfrm>
            <a:off x="450111" y="1576132"/>
            <a:ext cx="3642495" cy="1371254"/>
          </a:xfrm>
        </p:spPr>
        <p:txBody>
          <a:bodyPr/>
          <a:lstStyle/>
          <a:p>
            <a:r>
              <a:rPr lang="en-US" dirty="0"/>
              <a:t>We are Higher Ed</a:t>
            </a:r>
          </a:p>
        </p:txBody>
      </p:sp>
      <p:sp>
        <p:nvSpPr>
          <p:cNvPr id="3" name="Text Placeholder 2">
            <a:extLst>
              <a:ext uri="{FF2B5EF4-FFF2-40B4-BE49-F238E27FC236}">
                <a16:creationId xmlns:a16="http://schemas.microsoft.com/office/drawing/2014/main" id="{7D548597-BAA5-9672-EE17-CEECC0FDD62F}"/>
              </a:ext>
            </a:extLst>
          </p:cNvPr>
          <p:cNvSpPr>
            <a:spLocks noGrp="1"/>
          </p:cNvSpPr>
          <p:nvPr>
            <p:ph type="body" sz="quarter" idx="11"/>
          </p:nvPr>
        </p:nvSpPr>
        <p:spPr>
          <a:xfrm>
            <a:off x="450113" y="3093794"/>
            <a:ext cx="5302618" cy="1611371"/>
          </a:xfrm>
        </p:spPr>
        <p:txBody>
          <a:bodyPr/>
          <a:lstStyle/>
          <a:p>
            <a:r>
              <a:rPr lang="en-US" dirty="0"/>
              <a:t>The strength of our team stems from our backgrounds in the very institutions we serve. We’ve been the Admissions Director who knows they need to increase their applications but doesn’t know how to go about it. We’ve been on the inside and know where the value is hidden among your institution’s complexity.</a:t>
            </a:r>
          </a:p>
        </p:txBody>
      </p:sp>
      <p:sp>
        <p:nvSpPr>
          <p:cNvPr id="4" name="Footer Placeholder 4">
            <a:extLst>
              <a:ext uri="{FF2B5EF4-FFF2-40B4-BE49-F238E27FC236}">
                <a16:creationId xmlns:a16="http://schemas.microsoft.com/office/drawing/2014/main" id="{A967D8DF-8989-9747-584F-FA83B73E1CB9}"/>
              </a:ext>
            </a:extLst>
          </p:cNvPr>
          <p:cNvSpPr txBox="1">
            <a:spLocks/>
          </p:cNvSpPr>
          <p:nvPr/>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000" cap="none" spc="200" normalizeH="0" baseline="0" noProof="0" dirty="0">
                <a:ln>
                  <a:noFill/>
                </a:ln>
                <a:solidFill>
                  <a:srgbClr val="09183D"/>
                </a:solidFill>
                <a:effectLst/>
                <a:uLnTx/>
                <a:uFillTx/>
                <a:latin typeface="Arial" panose="020B0604020202020204" pitchFamily="34" charset="0"/>
                <a:ea typeface="+mn-ea"/>
                <a:cs typeface="Arial" panose="020B0604020202020204" pitchFamily="34" charset="0"/>
              </a:rPr>
              <a:t>FERRILLI.COM  |  &lt;#&gt;</a:t>
            </a:r>
          </a:p>
        </p:txBody>
      </p:sp>
      <p:pic>
        <p:nvPicPr>
          <p:cNvPr id="5" name="Picture 4">
            <a:extLst>
              <a:ext uri="{FF2B5EF4-FFF2-40B4-BE49-F238E27FC236}">
                <a16:creationId xmlns:a16="http://schemas.microsoft.com/office/drawing/2014/main" id="{73DFAFF9-00E7-9877-6669-B7D06965F625}"/>
              </a:ext>
            </a:extLst>
          </p:cNvPr>
          <p:cNvPicPr>
            <a:picLocks noChangeAspect="1"/>
          </p:cNvPicPr>
          <p:nvPr/>
        </p:nvPicPr>
        <p:blipFill>
          <a:blip r:embed="rId2"/>
          <a:stretch>
            <a:fillRect/>
          </a:stretch>
        </p:blipFill>
        <p:spPr>
          <a:xfrm>
            <a:off x="11318719" y="6335184"/>
            <a:ext cx="542591" cy="292633"/>
          </a:xfrm>
          <a:prstGeom prst="rect">
            <a:avLst/>
          </a:prstGeom>
        </p:spPr>
      </p:pic>
    </p:spTree>
    <p:extLst>
      <p:ext uri="{BB962C8B-B14F-4D97-AF65-F5344CB8AC3E}">
        <p14:creationId xmlns:p14="http://schemas.microsoft.com/office/powerpoint/2010/main" val="17357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97968D-A185-DFE1-5EAC-D194FEA617A0}"/>
              </a:ext>
            </a:extLst>
          </p:cNvPr>
          <p:cNvSpPr>
            <a:spLocks noGrp="1"/>
          </p:cNvSpPr>
          <p:nvPr>
            <p:ph type="body" sz="quarter" idx="11"/>
          </p:nvPr>
        </p:nvSpPr>
        <p:spPr>
          <a:xfrm>
            <a:off x="6707751" y="2231299"/>
            <a:ext cx="2927137" cy="1800100"/>
          </a:xfrm>
        </p:spPr>
        <p:txBody>
          <a:bodyPr/>
          <a:lstStyle/>
          <a:p>
            <a:r>
              <a:rPr lang="en-US" dirty="0"/>
              <a:t>Ferrilli follows the outcome. Anyone can integrate software. Fewer have the capability and knowledge to select the right software for the project and institution.</a:t>
            </a:r>
          </a:p>
        </p:txBody>
      </p:sp>
      <p:sp>
        <p:nvSpPr>
          <p:cNvPr id="3" name="Title 2">
            <a:extLst>
              <a:ext uri="{FF2B5EF4-FFF2-40B4-BE49-F238E27FC236}">
                <a16:creationId xmlns:a16="http://schemas.microsoft.com/office/drawing/2014/main" id="{3F15A3EE-5100-A42E-5CAE-091BBE750074}"/>
              </a:ext>
            </a:extLst>
          </p:cNvPr>
          <p:cNvSpPr>
            <a:spLocks noGrp="1"/>
          </p:cNvSpPr>
          <p:nvPr>
            <p:ph type="title"/>
          </p:nvPr>
        </p:nvSpPr>
        <p:spPr>
          <a:xfrm>
            <a:off x="545802" y="1692023"/>
            <a:ext cx="5479613" cy="1325563"/>
          </a:xfrm>
        </p:spPr>
        <p:txBody>
          <a:bodyPr/>
          <a:lstStyle/>
          <a:p>
            <a:r>
              <a:rPr lang="en-US" dirty="0"/>
              <a:t>Technology </a:t>
            </a:r>
            <a:br>
              <a:rPr lang="en-US" dirty="0"/>
            </a:br>
            <a:r>
              <a:rPr lang="en-US" dirty="0"/>
              <a:t>is </a:t>
            </a:r>
            <a:r>
              <a:rPr lang="en-US" dirty="0">
                <a:solidFill>
                  <a:schemeClr val="accent3"/>
                </a:solidFill>
              </a:rPr>
              <a:t>Opportunity</a:t>
            </a:r>
          </a:p>
        </p:txBody>
      </p:sp>
      <p:sp>
        <p:nvSpPr>
          <p:cNvPr id="4" name="Text Placeholder 21">
            <a:extLst>
              <a:ext uri="{FF2B5EF4-FFF2-40B4-BE49-F238E27FC236}">
                <a16:creationId xmlns:a16="http://schemas.microsoft.com/office/drawing/2014/main" id="{934FE13B-6C0A-2A90-7C6B-0A96B2AD2B5A}"/>
              </a:ext>
            </a:extLst>
          </p:cNvPr>
          <p:cNvSpPr txBox="1">
            <a:spLocks/>
          </p:cNvSpPr>
          <p:nvPr/>
        </p:nvSpPr>
        <p:spPr>
          <a:xfrm>
            <a:off x="6707751" y="1815560"/>
            <a:ext cx="1127135" cy="282798"/>
          </a:xfrm>
          <a:prstGeom prst="rect">
            <a:avLst/>
          </a:prstGeom>
          <a:solidFill>
            <a:schemeClr val="accent3"/>
          </a:solidFill>
        </p:spPr>
        <p:txBody>
          <a:bodyPr lIns="137160" tIns="27432" rIns="137160" bIns="137160">
            <a:noAutofit/>
          </a:bodyPr>
          <a:lstStyle>
            <a:lvl1pPr marL="0" indent="0" algn="l" defTabSz="914400" rtl="0" eaLnBrk="1" latinLnBrk="0" hangingPunct="1">
              <a:lnSpc>
                <a:spcPct val="140000"/>
              </a:lnSpc>
              <a:spcBef>
                <a:spcPts val="1000"/>
              </a:spcBef>
              <a:buFontTx/>
              <a:buNone/>
              <a:defRPr sz="1000" b="1" kern="1200" spc="1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40000"/>
              </a:lnSpc>
              <a:spcBef>
                <a:spcPts val="1000"/>
              </a:spcBef>
              <a:spcAft>
                <a:spcPts val="0"/>
              </a:spcAft>
              <a:buClrTx/>
              <a:buSzTx/>
              <a:buFontTx/>
              <a:buNone/>
              <a:tabLst/>
              <a:defRPr/>
            </a:pPr>
            <a:r>
              <a:rPr kumimoji="0" lang="en-US" sz="10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APPROACH</a:t>
            </a:r>
          </a:p>
        </p:txBody>
      </p:sp>
      <p:sp>
        <p:nvSpPr>
          <p:cNvPr id="6" name="Footer Placeholder 4">
            <a:extLst>
              <a:ext uri="{FF2B5EF4-FFF2-40B4-BE49-F238E27FC236}">
                <a16:creationId xmlns:a16="http://schemas.microsoft.com/office/drawing/2014/main" id="{F3C231D0-012B-A9C4-93E3-EED24D3B3F35}"/>
              </a:ext>
            </a:extLst>
          </p:cNvPr>
          <p:cNvSpPr txBox="1">
            <a:spLocks/>
          </p:cNvSpPr>
          <p:nvPr/>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000" cap="none" spc="200" normalizeH="0" baseline="0" noProof="0" dirty="0">
                <a:ln>
                  <a:noFill/>
                </a:ln>
                <a:solidFill>
                  <a:srgbClr val="09183D"/>
                </a:solidFill>
                <a:effectLst/>
                <a:uLnTx/>
                <a:uFillTx/>
                <a:latin typeface="Arial" panose="020B0604020202020204" pitchFamily="34" charset="0"/>
                <a:ea typeface="+mn-ea"/>
                <a:cs typeface="Arial" panose="020B0604020202020204" pitchFamily="34" charset="0"/>
              </a:rPr>
              <a:t>FERRILLI.COM  |  &lt;#&gt;</a:t>
            </a:r>
          </a:p>
        </p:txBody>
      </p:sp>
      <p:pic>
        <p:nvPicPr>
          <p:cNvPr id="5" name="Picture 4">
            <a:extLst>
              <a:ext uri="{FF2B5EF4-FFF2-40B4-BE49-F238E27FC236}">
                <a16:creationId xmlns:a16="http://schemas.microsoft.com/office/drawing/2014/main" id="{E2314794-5DA4-A9E2-C416-F6580E5B08C5}"/>
              </a:ext>
            </a:extLst>
          </p:cNvPr>
          <p:cNvPicPr>
            <a:picLocks noChangeAspect="1"/>
          </p:cNvPicPr>
          <p:nvPr/>
        </p:nvPicPr>
        <p:blipFill>
          <a:blip r:embed="rId2"/>
          <a:stretch>
            <a:fillRect/>
          </a:stretch>
        </p:blipFill>
        <p:spPr>
          <a:xfrm>
            <a:off x="11318719" y="6371748"/>
            <a:ext cx="542591" cy="292633"/>
          </a:xfrm>
          <a:prstGeom prst="rect">
            <a:avLst/>
          </a:prstGeom>
        </p:spPr>
      </p:pic>
    </p:spTree>
    <p:extLst>
      <p:ext uri="{BB962C8B-B14F-4D97-AF65-F5344CB8AC3E}">
        <p14:creationId xmlns:p14="http://schemas.microsoft.com/office/powerpoint/2010/main" val="2660063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910A0-0166-ECA9-40D5-9B030C96DDDF}"/>
              </a:ext>
            </a:extLst>
          </p:cNvPr>
          <p:cNvSpPr>
            <a:spLocks noGrp="1"/>
          </p:cNvSpPr>
          <p:nvPr>
            <p:ph type="title"/>
          </p:nvPr>
        </p:nvSpPr>
        <p:spPr>
          <a:xfrm>
            <a:off x="7626699" y="1850781"/>
            <a:ext cx="3221814" cy="2511669"/>
          </a:xfrm>
        </p:spPr>
        <p:txBody>
          <a:bodyPr/>
          <a:lstStyle/>
          <a:p>
            <a:r>
              <a:rPr lang="en-US" dirty="0"/>
              <a:t>If you’re </a:t>
            </a:r>
            <a:br>
              <a:rPr lang="en-US" dirty="0"/>
            </a:br>
            <a:r>
              <a:rPr lang="en-US" dirty="0"/>
              <a:t>not </a:t>
            </a:r>
            <a:r>
              <a:rPr lang="en-US" dirty="0">
                <a:solidFill>
                  <a:schemeClr val="accent3"/>
                </a:solidFill>
              </a:rPr>
              <a:t>happy, </a:t>
            </a:r>
            <a:br>
              <a:rPr lang="en-US" dirty="0"/>
            </a:br>
            <a:r>
              <a:rPr lang="en-US" dirty="0"/>
              <a:t>we’re not </a:t>
            </a:r>
            <a:br>
              <a:rPr lang="en-US" dirty="0"/>
            </a:br>
            <a:r>
              <a:rPr lang="en-US" dirty="0">
                <a:solidFill>
                  <a:schemeClr val="accent3"/>
                </a:solidFill>
              </a:rPr>
              <a:t>happy.</a:t>
            </a:r>
          </a:p>
        </p:txBody>
      </p:sp>
      <p:sp>
        <p:nvSpPr>
          <p:cNvPr id="3" name="Content Placeholder 2">
            <a:extLst>
              <a:ext uri="{FF2B5EF4-FFF2-40B4-BE49-F238E27FC236}">
                <a16:creationId xmlns:a16="http://schemas.microsoft.com/office/drawing/2014/main" id="{5361C43B-699F-A21D-1112-9B92EBB0D1C2}"/>
              </a:ext>
            </a:extLst>
          </p:cNvPr>
          <p:cNvSpPr>
            <a:spLocks noGrp="1"/>
          </p:cNvSpPr>
          <p:nvPr>
            <p:ph idx="1"/>
          </p:nvPr>
        </p:nvSpPr>
        <p:spPr>
          <a:xfrm>
            <a:off x="7626699" y="4609340"/>
            <a:ext cx="2795685" cy="999265"/>
          </a:xfrm>
        </p:spPr>
        <p:txBody>
          <a:bodyPr/>
          <a:lstStyle/>
          <a:p>
            <a:r>
              <a:rPr lang="en-US" dirty="0"/>
              <a:t>Every company says they’re built on a foundation of trust. We stake our money on it.</a:t>
            </a:r>
          </a:p>
        </p:txBody>
      </p:sp>
      <p:sp>
        <p:nvSpPr>
          <p:cNvPr id="4" name="Text Placeholder 21">
            <a:extLst>
              <a:ext uri="{FF2B5EF4-FFF2-40B4-BE49-F238E27FC236}">
                <a16:creationId xmlns:a16="http://schemas.microsoft.com/office/drawing/2014/main" id="{315926C5-817C-E475-2EC1-4B2E71A3A8A8}"/>
              </a:ext>
            </a:extLst>
          </p:cNvPr>
          <p:cNvSpPr txBox="1">
            <a:spLocks/>
          </p:cNvSpPr>
          <p:nvPr/>
        </p:nvSpPr>
        <p:spPr>
          <a:xfrm>
            <a:off x="7626700" y="1249395"/>
            <a:ext cx="1141916" cy="282798"/>
          </a:xfrm>
          <a:prstGeom prst="rect">
            <a:avLst/>
          </a:prstGeom>
          <a:solidFill>
            <a:schemeClr val="accent2"/>
          </a:solidFill>
        </p:spPr>
        <p:txBody>
          <a:bodyPr lIns="137160" tIns="27432" rIns="91440" bIns="137160">
            <a:noAutofit/>
          </a:bodyPr>
          <a:lstStyle>
            <a:lvl1pPr marL="0" indent="0" algn="l" defTabSz="914400" rtl="0" eaLnBrk="1" latinLnBrk="0" hangingPunct="1">
              <a:lnSpc>
                <a:spcPct val="140000"/>
              </a:lnSpc>
              <a:spcBef>
                <a:spcPts val="1000"/>
              </a:spcBef>
              <a:buFontTx/>
              <a:buNone/>
              <a:defRPr sz="1000" b="1" kern="1200" spc="1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40000"/>
              </a:lnSpc>
              <a:spcBef>
                <a:spcPts val="1000"/>
              </a:spcBef>
              <a:spcAft>
                <a:spcPts val="0"/>
              </a:spcAft>
              <a:buClrTx/>
              <a:buSzTx/>
              <a:buFontTx/>
              <a:buNone/>
              <a:tabLst/>
              <a:defRPr/>
            </a:pPr>
            <a:r>
              <a:rPr kumimoji="0" lang="en-US" sz="1000" b="1" i="0" u="none" strike="noStrike" kern="1200" cap="none" spc="100" normalizeH="0" baseline="0" noProof="0" dirty="0">
                <a:ln>
                  <a:noFill/>
                </a:ln>
                <a:solidFill>
                  <a:srgbClr val="09183C"/>
                </a:solidFill>
                <a:effectLst/>
                <a:uLnTx/>
                <a:uFillTx/>
                <a:latin typeface="Arial" panose="020B0604020202020204" pitchFamily="34" charset="0"/>
                <a:ea typeface="+mn-ea"/>
                <a:cs typeface="Arial" panose="020B0604020202020204" pitchFamily="34" charset="0"/>
              </a:rPr>
              <a:t>OUR CREDO</a:t>
            </a:r>
          </a:p>
        </p:txBody>
      </p:sp>
      <p:sp>
        <p:nvSpPr>
          <p:cNvPr id="5" name="Footer Placeholder 4">
            <a:extLst>
              <a:ext uri="{FF2B5EF4-FFF2-40B4-BE49-F238E27FC236}">
                <a16:creationId xmlns:a16="http://schemas.microsoft.com/office/drawing/2014/main" id="{1F69FD47-1792-2B89-9540-4C4876187B4B}"/>
              </a:ext>
            </a:extLst>
          </p:cNvPr>
          <p:cNvSpPr txBox="1">
            <a:spLocks/>
          </p:cNvSpPr>
          <p:nvPr/>
        </p:nvSpPr>
        <p:spPr>
          <a:xfrm>
            <a:off x="9653047" y="6298621"/>
            <a:ext cx="1936968" cy="365760"/>
          </a:xfrm>
          <a:prstGeom prst="rect">
            <a:avLst/>
          </a:prstGeom>
        </p:spPr>
        <p:txBody>
          <a:bodyPr vert="horz" lIns="0" tIns="0" rIns="0" bIns="0" rtlCol="0" anchor="ctr"/>
          <a:lstStyle>
            <a:defPPr>
              <a:defRPr lang="en-US"/>
            </a:defPPr>
            <a:lvl1pPr marL="0" algn="r" defTabSz="457200" rtl="0" eaLnBrk="1" latinLnBrk="0" hangingPunct="1">
              <a:defRPr sz="900" b="1" i="0" kern="1000" spc="200" baseline="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000" cap="none" spc="200" normalizeH="0" baseline="0" noProof="0" dirty="0">
                <a:ln>
                  <a:noFill/>
                </a:ln>
                <a:solidFill>
                  <a:srgbClr val="09183D"/>
                </a:solidFill>
                <a:effectLst/>
                <a:uLnTx/>
                <a:uFillTx/>
                <a:latin typeface="Arial" panose="020B0604020202020204" pitchFamily="34" charset="0"/>
                <a:ea typeface="+mn-ea"/>
                <a:cs typeface="Arial" panose="020B0604020202020204" pitchFamily="34" charset="0"/>
              </a:rPr>
              <a:t>FERRILLI.COM  |  &lt;#&gt;</a:t>
            </a:r>
          </a:p>
        </p:txBody>
      </p:sp>
      <p:pic>
        <p:nvPicPr>
          <p:cNvPr id="6" name="Picture 5">
            <a:extLst>
              <a:ext uri="{FF2B5EF4-FFF2-40B4-BE49-F238E27FC236}">
                <a16:creationId xmlns:a16="http://schemas.microsoft.com/office/drawing/2014/main" id="{7BA09428-8D4B-AE43-7B63-FE0B2E494AB4}"/>
              </a:ext>
            </a:extLst>
          </p:cNvPr>
          <p:cNvPicPr>
            <a:picLocks noChangeAspect="1"/>
          </p:cNvPicPr>
          <p:nvPr/>
        </p:nvPicPr>
        <p:blipFill>
          <a:blip r:embed="rId2"/>
          <a:stretch>
            <a:fillRect/>
          </a:stretch>
        </p:blipFill>
        <p:spPr>
          <a:xfrm>
            <a:off x="11318719" y="6346348"/>
            <a:ext cx="542591" cy="292633"/>
          </a:xfrm>
          <a:prstGeom prst="rect">
            <a:avLst/>
          </a:prstGeom>
        </p:spPr>
      </p:pic>
    </p:spTree>
    <p:extLst>
      <p:ext uri="{BB962C8B-B14F-4D97-AF65-F5344CB8AC3E}">
        <p14:creationId xmlns:p14="http://schemas.microsoft.com/office/powerpoint/2010/main" val="3561189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B7ACCA-9847-0640-E3BF-033D78BD323C}"/>
              </a:ext>
            </a:extLst>
          </p:cNvPr>
          <p:cNvSpPr>
            <a:spLocks noGrp="1"/>
          </p:cNvSpPr>
          <p:nvPr>
            <p:ph type="title"/>
          </p:nvPr>
        </p:nvSpPr>
        <p:spPr>
          <a:xfrm>
            <a:off x="450112" y="1713853"/>
            <a:ext cx="4466272" cy="745132"/>
          </a:xfrm>
        </p:spPr>
        <p:txBody>
          <a:bodyPr/>
          <a:lstStyle/>
          <a:p>
            <a:r>
              <a:rPr lang="en-US" dirty="0"/>
              <a:t>Session Agenda</a:t>
            </a:r>
            <a:endParaRPr lang="en-US" dirty="0">
              <a:solidFill>
                <a:schemeClr val="accent3"/>
              </a:solidFill>
            </a:endParaRPr>
          </a:p>
        </p:txBody>
      </p:sp>
      <p:sp>
        <p:nvSpPr>
          <p:cNvPr id="2" name="Text Placeholder 1">
            <a:extLst>
              <a:ext uri="{FF2B5EF4-FFF2-40B4-BE49-F238E27FC236}">
                <a16:creationId xmlns:a16="http://schemas.microsoft.com/office/drawing/2014/main" id="{4FEDDE79-A9BB-6AB9-2CC3-749788B9920C}"/>
              </a:ext>
            </a:extLst>
          </p:cNvPr>
          <p:cNvSpPr>
            <a:spLocks noGrp="1"/>
          </p:cNvSpPr>
          <p:nvPr>
            <p:ph type="body" sz="quarter" idx="11"/>
          </p:nvPr>
        </p:nvSpPr>
        <p:spPr>
          <a:xfrm>
            <a:off x="450112" y="3231516"/>
            <a:ext cx="5136301" cy="2521488"/>
          </a:xfrm>
        </p:spPr>
        <p:txBody>
          <a:bodyPr>
            <a:normAutofit/>
          </a:bodyPr>
          <a:lstStyle/>
          <a:p>
            <a:r>
              <a:rPr lang="en-US" dirty="0"/>
              <a:t>Here are the topics will cover in this morning’s session.</a:t>
            </a:r>
          </a:p>
        </p:txBody>
      </p:sp>
      <p:sp>
        <p:nvSpPr>
          <p:cNvPr id="3" name="Footer Placeholder 4">
            <a:extLst>
              <a:ext uri="{FF2B5EF4-FFF2-40B4-BE49-F238E27FC236}">
                <a16:creationId xmlns:a16="http://schemas.microsoft.com/office/drawing/2014/main" id="{0276CF0F-BF73-4812-AA97-F5060F95DB60}"/>
              </a:ext>
            </a:extLst>
          </p:cNvPr>
          <p:cNvSpPr>
            <a:spLocks noGrp="1"/>
          </p:cNvSpPr>
          <p:nvPr>
            <p:ph type="ftr" sz="quarter" idx="12"/>
          </p:nvPr>
        </p:nvSpPr>
        <p:spPr/>
        <p:txBody>
          <a:bodyPr/>
          <a:lstStyle>
            <a:lvl1pPr algn="r">
              <a:defRPr sz="900" b="1" i="0" kern="1000" spc="200" baseline="0">
                <a:solidFill>
                  <a:schemeClr val="accent5"/>
                </a:solidFill>
                <a:latin typeface="Arial" panose="020B060402020202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000" cap="none" spc="200" normalizeH="0" baseline="0" noProof="0" dirty="0">
                <a:ln>
                  <a:noFill/>
                </a:ln>
                <a:solidFill>
                  <a:srgbClr val="09183D"/>
                </a:solidFill>
                <a:effectLst/>
                <a:uLnTx/>
                <a:uFillTx/>
                <a:latin typeface="Arial" panose="020B0604020202020204" pitchFamily="34" charset="0"/>
                <a:ea typeface="+mn-ea"/>
                <a:cs typeface="Arial" panose="020B0604020202020204" pitchFamily="34" charset="0"/>
              </a:rPr>
              <a:t>FERRILLI.COM  |  &lt;#&gt;</a:t>
            </a:r>
          </a:p>
        </p:txBody>
      </p:sp>
      <p:sp>
        <p:nvSpPr>
          <p:cNvPr id="6" name="Text Placeholder 5">
            <a:extLst>
              <a:ext uri="{FF2B5EF4-FFF2-40B4-BE49-F238E27FC236}">
                <a16:creationId xmlns:a16="http://schemas.microsoft.com/office/drawing/2014/main" id="{F4AA3863-6534-E31C-6A7A-A008FBA56A6D}"/>
              </a:ext>
            </a:extLst>
          </p:cNvPr>
          <p:cNvSpPr>
            <a:spLocks noGrp="1"/>
          </p:cNvSpPr>
          <p:nvPr>
            <p:ph type="body" sz="quarter" idx="27"/>
          </p:nvPr>
        </p:nvSpPr>
        <p:spPr>
          <a:xfrm>
            <a:off x="8006734" y="1427101"/>
            <a:ext cx="2645141" cy="1031884"/>
          </a:xfrm>
        </p:spPr>
        <p:txBody>
          <a:bodyPr>
            <a:normAutofit lnSpcReduction="10000"/>
          </a:bodyPr>
          <a:lstStyle/>
          <a:p>
            <a:r>
              <a:rPr lang="en-US" sz="1200" dirty="0"/>
              <a:t>Current Future</a:t>
            </a:r>
          </a:p>
          <a:p>
            <a:pPr marL="171450" indent="-171450">
              <a:buFont typeface="Arial" panose="020B0604020202020204" pitchFamily="34" charset="0"/>
              <a:buChar char="•"/>
            </a:pPr>
            <a:r>
              <a:rPr lang="en-US" sz="1200" b="0" spc="0" dirty="0">
                <a:solidFill>
                  <a:schemeClr val="bg1"/>
                </a:solidFill>
              </a:rPr>
              <a:t>SSB8 – End-of-Life</a:t>
            </a:r>
          </a:p>
          <a:p>
            <a:pPr marL="171450" indent="-171450">
              <a:buFont typeface="Arial" panose="020B0604020202020204" pitchFamily="34" charset="0"/>
              <a:buChar char="•"/>
            </a:pPr>
            <a:r>
              <a:rPr lang="en-US" sz="1200" b="0" spc="0" dirty="0"/>
              <a:t>Java To Cobol</a:t>
            </a:r>
          </a:p>
          <a:p>
            <a:pPr marL="171450" indent="-171450">
              <a:buFont typeface="Arial" panose="020B0604020202020204" pitchFamily="34" charset="0"/>
              <a:buChar char="•"/>
            </a:pPr>
            <a:r>
              <a:rPr lang="en-US" sz="1200" b="0" spc="0" dirty="0">
                <a:solidFill>
                  <a:schemeClr val="bg1"/>
                </a:solidFill>
              </a:rPr>
              <a:t>Financial Aid Changes</a:t>
            </a:r>
          </a:p>
          <a:p>
            <a:endParaRPr lang="en-US" b="0" spc="0" dirty="0">
              <a:solidFill>
                <a:schemeClr val="bg1"/>
              </a:solidFill>
            </a:endParaRPr>
          </a:p>
        </p:txBody>
      </p:sp>
      <p:sp>
        <p:nvSpPr>
          <p:cNvPr id="7" name="Text Placeholder 6">
            <a:extLst>
              <a:ext uri="{FF2B5EF4-FFF2-40B4-BE49-F238E27FC236}">
                <a16:creationId xmlns:a16="http://schemas.microsoft.com/office/drawing/2014/main" id="{E9ADF835-97F8-C10B-7140-557FF565CBEB}"/>
              </a:ext>
            </a:extLst>
          </p:cNvPr>
          <p:cNvSpPr>
            <a:spLocks noGrp="1"/>
          </p:cNvSpPr>
          <p:nvPr>
            <p:ph type="body" sz="quarter" idx="28"/>
          </p:nvPr>
        </p:nvSpPr>
        <p:spPr>
          <a:xfrm>
            <a:off x="8006734" y="3021124"/>
            <a:ext cx="2645141" cy="1377892"/>
          </a:xfrm>
        </p:spPr>
        <p:txBody>
          <a:bodyPr>
            <a:normAutofit/>
          </a:bodyPr>
          <a:lstStyle/>
          <a:p>
            <a:r>
              <a:rPr lang="en-US" sz="1200" dirty="0"/>
              <a:t>Near Future</a:t>
            </a:r>
          </a:p>
          <a:p>
            <a:pPr marL="171450" indent="-171450">
              <a:buFont typeface="Arial" panose="020B0604020202020204" pitchFamily="34" charset="0"/>
              <a:buChar char="•"/>
            </a:pPr>
            <a:r>
              <a:rPr lang="en-US" sz="1200" b="0" spc="0" dirty="0">
                <a:solidFill>
                  <a:schemeClr val="bg1"/>
                </a:solidFill>
              </a:rPr>
              <a:t>Banner Security Model</a:t>
            </a:r>
          </a:p>
          <a:p>
            <a:pPr marL="171450" indent="-171450">
              <a:buFont typeface="Arial" panose="020B0604020202020204" pitchFamily="34" charset="0"/>
              <a:buChar char="•"/>
            </a:pPr>
            <a:r>
              <a:rPr lang="en-US" sz="1200" b="0" spc="0" dirty="0"/>
              <a:t>Ethos is still in the mix</a:t>
            </a:r>
          </a:p>
          <a:p>
            <a:pPr marL="171450" indent="-171450">
              <a:buFont typeface="Arial" panose="020B0604020202020204" pitchFamily="34" charset="0"/>
              <a:buChar char="•"/>
            </a:pPr>
            <a:r>
              <a:rPr lang="en-US" sz="1200" b="0" spc="0" dirty="0"/>
              <a:t>Security and the rise of admission fraud</a:t>
            </a:r>
          </a:p>
          <a:p>
            <a:pPr marL="171450" indent="-171450">
              <a:buFont typeface="Arial" panose="020B0604020202020204" pitchFamily="34" charset="0"/>
              <a:buChar char="•"/>
            </a:pPr>
            <a:endParaRPr lang="en-US" b="0" spc="0" dirty="0">
              <a:solidFill>
                <a:schemeClr val="bg1"/>
              </a:solidFill>
            </a:endParaRPr>
          </a:p>
          <a:p>
            <a:endParaRPr lang="en-US" dirty="0"/>
          </a:p>
        </p:txBody>
      </p:sp>
      <p:sp>
        <p:nvSpPr>
          <p:cNvPr id="8" name="Text Placeholder 7">
            <a:extLst>
              <a:ext uri="{FF2B5EF4-FFF2-40B4-BE49-F238E27FC236}">
                <a16:creationId xmlns:a16="http://schemas.microsoft.com/office/drawing/2014/main" id="{3B4FD380-F66B-31BC-B644-C8D9CD46FA6E}"/>
              </a:ext>
            </a:extLst>
          </p:cNvPr>
          <p:cNvSpPr>
            <a:spLocks noGrp="1"/>
          </p:cNvSpPr>
          <p:nvPr>
            <p:ph type="body" sz="quarter" idx="29"/>
          </p:nvPr>
        </p:nvSpPr>
        <p:spPr>
          <a:xfrm>
            <a:off x="8006734" y="4560653"/>
            <a:ext cx="2645141" cy="801004"/>
          </a:xfrm>
        </p:spPr>
        <p:txBody>
          <a:bodyPr>
            <a:normAutofit/>
          </a:bodyPr>
          <a:lstStyle/>
          <a:p>
            <a:r>
              <a:rPr lang="en-US" sz="1200" dirty="0"/>
              <a:t>It’s coming……..</a:t>
            </a:r>
          </a:p>
          <a:p>
            <a:pPr marL="171450" indent="-171450">
              <a:buFont typeface="Arial" panose="020B0604020202020204" pitchFamily="34" charset="0"/>
              <a:buChar char="•"/>
            </a:pPr>
            <a:r>
              <a:rPr lang="en-US" sz="1200" b="0" spc="0" dirty="0">
                <a:solidFill>
                  <a:schemeClr val="bg1"/>
                </a:solidFill>
              </a:rPr>
              <a:t>Oracle 23c</a:t>
            </a:r>
          </a:p>
          <a:p>
            <a:pPr marL="171450" indent="-171450">
              <a:buFont typeface="Arial" panose="020B0604020202020204" pitchFamily="34" charset="0"/>
              <a:buChar char="•"/>
            </a:pPr>
            <a:endParaRPr lang="en-US" b="0" spc="0" dirty="0">
              <a:solidFill>
                <a:schemeClr val="bg1"/>
              </a:solidFill>
            </a:endParaRPr>
          </a:p>
          <a:p>
            <a:endParaRPr lang="en-US" dirty="0"/>
          </a:p>
        </p:txBody>
      </p:sp>
      <p:sp>
        <p:nvSpPr>
          <p:cNvPr id="9" name="Text Placeholder 8">
            <a:extLst>
              <a:ext uri="{FF2B5EF4-FFF2-40B4-BE49-F238E27FC236}">
                <a16:creationId xmlns:a16="http://schemas.microsoft.com/office/drawing/2014/main" id="{5485F95D-681B-CF1C-955E-589F178EFF8D}"/>
              </a:ext>
            </a:extLst>
          </p:cNvPr>
          <p:cNvSpPr>
            <a:spLocks noGrp="1"/>
          </p:cNvSpPr>
          <p:nvPr>
            <p:ph type="body" sz="quarter" idx="4294967295"/>
          </p:nvPr>
        </p:nvSpPr>
        <p:spPr>
          <a:xfrm>
            <a:off x="11761788" y="898525"/>
            <a:ext cx="430212" cy="430213"/>
          </a:xfrm>
        </p:spPr>
        <p:txBody>
          <a:bodyPr>
            <a:normAutofit fontScale="25000" lnSpcReduction="20000"/>
          </a:bodyPr>
          <a:lstStyle/>
          <a:p>
            <a:endParaRPr lang="en-US" dirty="0"/>
          </a:p>
          <a:p>
            <a:r>
              <a:rPr lang="en-US" b="0" spc="0" dirty="0">
                <a:solidFill>
                  <a:schemeClr val="accent5"/>
                </a:solidFill>
              </a:rPr>
              <a:t>Lorem ipsum dolor amit lorem ipsum dolor</a:t>
            </a:r>
          </a:p>
          <a:p>
            <a:endParaRPr lang="en-US" dirty="0"/>
          </a:p>
        </p:txBody>
      </p:sp>
      <p:sp>
        <p:nvSpPr>
          <p:cNvPr id="11" name="Text Placeholder 19">
            <a:extLst>
              <a:ext uri="{FF2B5EF4-FFF2-40B4-BE49-F238E27FC236}">
                <a16:creationId xmlns:a16="http://schemas.microsoft.com/office/drawing/2014/main" id="{3D285DFF-9E82-A071-DEEB-B2699318A072}"/>
              </a:ext>
            </a:extLst>
          </p:cNvPr>
          <p:cNvSpPr txBox="1">
            <a:spLocks/>
          </p:cNvSpPr>
          <p:nvPr/>
        </p:nvSpPr>
        <p:spPr>
          <a:xfrm>
            <a:off x="7334205" y="1427101"/>
            <a:ext cx="429768" cy="429768"/>
          </a:xfrm>
          <a:prstGeom prst="ellipse">
            <a:avLst/>
          </a:prstGeom>
          <a:solidFill>
            <a:schemeClr val="accent1"/>
          </a:solidFill>
        </p:spPr>
        <p:txBody>
          <a:bodyPr lIns="0" tIns="0" rIns="0" bIns="0" anchor="ctr" anchorCtr="0">
            <a:noAutofit/>
          </a:bodyPr>
          <a:lstStyle>
            <a:lvl1pPr marL="0" indent="0" algn="ctr" defTabSz="914400" rtl="0" eaLnBrk="1" latinLnBrk="0" hangingPunct="1">
              <a:lnSpc>
                <a:spcPct val="100000"/>
              </a:lnSpc>
              <a:spcBef>
                <a:spcPts val="1000"/>
              </a:spcBef>
              <a:buFontTx/>
              <a:buNone/>
              <a:defRPr sz="2400" b="1" kern="1200">
                <a:solidFill>
                  <a:schemeClr val="bg1"/>
                </a:solidFill>
                <a:latin typeface="Gilroy 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400" b="1" i="0" u="none" strike="noStrike" kern="1200" cap="none" spc="0" normalizeH="0" baseline="0" noProof="0" dirty="0">
                <a:ln>
                  <a:noFill/>
                </a:ln>
                <a:solidFill>
                  <a:srgbClr val="09183D"/>
                </a:solidFill>
                <a:effectLst/>
                <a:uLnTx/>
                <a:uFillTx/>
                <a:latin typeface="Times" pitchFamily="2" charset="0"/>
                <a:ea typeface="+mn-ea"/>
                <a:cs typeface="+mn-cs"/>
              </a:rPr>
              <a:t>1</a:t>
            </a:r>
          </a:p>
        </p:txBody>
      </p:sp>
      <p:sp>
        <p:nvSpPr>
          <p:cNvPr id="12" name="Text Placeholder 19">
            <a:extLst>
              <a:ext uri="{FF2B5EF4-FFF2-40B4-BE49-F238E27FC236}">
                <a16:creationId xmlns:a16="http://schemas.microsoft.com/office/drawing/2014/main" id="{9730876F-4AF8-6902-3FD1-FA4829E25E6B}"/>
              </a:ext>
            </a:extLst>
          </p:cNvPr>
          <p:cNvSpPr txBox="1">
            <a:spLocks/>
          </p:cNvSpPr>
          <p:nvPr/>
        </p:nvSpPr>
        <p:spPr>
          <a:xfrm>
            <a:off x="7334205" y="3029324"/>
            <a:ext cx="429768" cy="429768"/>
          </a:xfrm>
          <a:prstGeom prst="ellipse">
            <a:avLst/>
          </a:prstGeom>
          <a:solidFill>
            <a:schemeClr val="accent2"/>
          </a:solidFill>
        </p:spPr>
        <p:txBody>
          <a:bodyPr lIns="0" tIns="0" rIns="0" bIns="0" anchor="ctr" anchorCtr="0">
            <a:noAutofit/>
          </a:bodyPr>
          <a:lstStyle>
            <a:lvl1pPr marL="0" indent="0" algn="ctr" defTabSz="914400" rtl="0" eaLnBrk="1" latinLnBrk="0" hangingPunct="1">
              <a:lnSpc>
                <a:spcPct val="100000"/>
              </a:lnSpc>
              <a:spcBef>
                <a:spcPts val="1000"/>
              </a:spcBef>
              <a:buFontTx/>
              <a:buNone/>
              <a:defRPr sz="2400" b="1" kern="1200">
                <a:solidFill>
                  <a:schemeClr val="bg1"/>
                </a:solidFill>
                <a:latin typeface="Gilroy 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400" b="1" i="0" u="none" strike="noStrike" kern="1200" cap="none" spc="0" normalizeH="0" baseline="0" noProof="0" dirty="0">
                <a:ln>
                  <a:noFill/>
                </a:ln>
                <a:solidFill>
                  <a:srgbClr val="09183D"/>
                </a:solidFill>
                <a:effectLst/>
                <a:uLnTx/>
                <a:uFillTx/>
                <a:latin typeface="Times" pitchFamily="2" charset="0"/>
                <a:ea typeface="+mn-ea"/>
                <a:cs typeface="+mn-cs"/>
              </a:rPr>
              <a:t>2</a:t>
            </a:r>
          </a:p>
        </p:txBody>
      </p:sp>
      <p:sp>
        <p:nvSpPr>
          <p:cNvPr id="13" name="Text Placeholder 19">
            <a:extLst>
              <a:ext uri="{FF2B5EF4-FFF2-40B4-BE49-F238E27FC236}">
                <a16:creationId xmlns:a16="http://schemas.microsoft.com/office/drawing/2014/main" id="{7982A9AC-E073-31AF-7B7A-8A3019AA4558}"/>
              </a:ext>
            </a:extLst>
          </p:cNvPr>
          <p:cNvSpPr txBox="1">
            <a:spLocks/>
          </p:cNvSpPr>
          <p:nvPr/>
        </p:nvSpPr>
        <p:spPr>
          <a:xfrm>
            <a:off x="7334205" y="4502074"/>
            <a:ext cx="429768" cy="429768"/>
          </a:xfrm>
          <a:prstGeom prst="ellipse">
            <a:avLst/>
          </a:prstGeom>
          <a:solidFill>
            <a:schemeClr val="accent3"/>
          </a:solidFill>
        </p:spPr>
        <p:txBody>
          <a:bodyPr lIns="0" tIns="0" rIns="0" bIns="0" anchor="ctr" anchorCtr="0">
            <a:noAutofit/>
          </a:bodyPr>
          <a:lstStyle>
            <a:lvl1pPr marL="0" indent="0" algn="ctr" defTabSz="914400" rtl="0" eaLnBrk="1" latinLnBrk="0" hangingPunct="1">
              <a:lnSpc>
                <a:spcPct val="100000"/>
              </a:lnSpc>
              <a:spcBef>
                <a:spcPts val="1000"/>
              </a:spcBef>
              <a:buFontTx/>
              <a:buNone/>
              <a:defRPr sz="2400" b="1" kern="1200">
                <a:solidFill>
                  <a:schemeClr val="bg1"/>
                </a:solidFill>
                <a:latin typeface="Gilroy 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400" b="1" i="0" u="none" strike="noStrike" kern="1200" cap="none" spc="0" normalizeH="0" baseline="0" noProof="0" dirty="0">
                <a:ln>
                  <a:noFill/>
                </a:ln>
                <a:solidFill>
                  <a:srgbClr val="09183D"/>
                </a:solidFill>
                <a:effectLst/>
                <a:uLnTx/>
                <a:uFillTx/>
                <a:latin typeface="Times" pitchFamily="2" charset="0"/>
                <a:ea typeface="+mn-ea"/>
                <a:cs typeface="+mn-cs"/>
              </a:rPr>
              <a:t>3</a:t>
            </a:r>
          </a:p>
        </p:txBody>
      </p:sp>
      <p:sp>
        <p:nvSpPr>
          <p:cNvPr id="5" name="Rectangle 4">
            <a:extLst>
              <a:ext uri="{FF2B5EF4-FFF2-40B4-BE49-F238E27FC236}">
                <a16:creationId xmlns:a16="http://schemas.microsoft.com/office/drawing/2014/main" id="{97112CF9-8E98-3673-ED70-3BD4D987CE07}"/>
              </a:ext>
            </a:extLst>
          </p:cNvPr>
          <p:cNvSpPr/>
          <p:nvPr/>
        </p:nvSpPr>
        <p:spPr>
          <a:xfrm>
            <a:off x="11235447" y="6311228"/>
            <a:ext cx="526341" cy="291830"/>
          </a:xfrm>
          <a:prstGeom prst="rect">
            <a:avLst/>
          </a:prstGeom>
          <a:solidFill>
            <a:srgbClr val="091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94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F828-E9A5-C07C-D77A-123BFB631C06}"/>
              </a:ext>
            </a:extLst>
          </p:cNvPr>
          <p:cNvSpPr>
            <a:spLocks noGrp="1"/>
          </p:cNvSpPr>
          <p:nvPr>
            <p:ph type="title"/>
          </p:nvPr>
        </p:nvSpPr>
        <p:spPr/>
        <p:txBody>
          <a:bodyPr/>
          <a:lstStyle/>
          <a:p>
            <a:r>
              <a:rPr lang="en-US" dirty="0"/>
              <a:t>Current Future</a:t>
            </a:r>
            <a:endParaRPr lang="en-US" dirty="0">
              <a:solidFill>
                <a:schemeClr val="accent3"/>
              </a:solidFill>
            </a:endParaRPr>
          </a:p>
        </p:txBody>
      </p:sp>
      <p:sp>
        <p:nvSpPr>
          <p:cNvPr id="3" name="Text Placeholder 2">
            <a:extLst>
              <a:ext uri="{FF2B5EF4-FFF2-40B4-BE49-F238E27FC236}">
                <a16:creationId xmlns:a16="http://schemas.microsoft.com/office/drawing/2014/main" id="{AF8C0391-C626-A83C-1865-98994BA2CC63}"/>
              </a:ext>
            </a:extLst>
          </p:cNvPr>
          <p:cNvSpPr>
            <a:spLocks noGrp="1"/>
          </p:cNvSpPr>
          <p:nvPr>
            <p:ph type="body" sz="quarter" idx="11"/>
          </p:nvPr>
        </p:nvSpPr>
        <p:spPr/>
        <p:txBody>
          <a:bodyPr/>
          <a:lstStyle/>
          <a:p>
            <a:r>
              <a:rPr lang="en-US" dirty="0"/>
              <a:t>While many schools have projects in-flight, many are still lagging due to resource constraints, staying on top of the myriad of Banner releases and implementing substantial changes that accompany these required changes.</a:t>
            </a:r>
          </a:p>
        </p:txBody>
      </p:sp>
      <p:sp>
        <p:nvSpPr>
          <p:cNvPr id="4" name="Content Placeholder 3">
            <a:extLst>
              <a:ext uri="{FF2B5EF4-FFF2-40B4-BE49-F238E27FC236}">
                <a16:creationId xmlns:a16="http://schemas.microsoft.com/office/drawing/2014/main" id="{EA5F2FA8-92EF-6454-326C-90558E058589}"/>
              </a:ext>
            </a:extLst>
          </p:cNvPr>
          <p:cNvSpPr>
            <a:spLocks noGrp="1"/>
          </p:cNvSpPr>
          <p:nvPr>
            <p:ph idx="1"/>
          </p:nvPr>
        </p:nvSpPr>
        <p:spPr/>
        <p:txBody>
          <a:bodyPr/>
          <a:lstStyle/>
          <a:p>
            <a:r>
              <a:rPr lang="en-US" b="1" dirty="0"/>
              <a:t>Cobol to Java </a:t>
            </a:r>
            <a:r>
              <a:rPr lang="en-US" dirty="0"/>
              <a:t>– Ellucian has EOL deadline on Cobol by the end-of September </a:t>
            </a:r>
          </a:p>
        </p:txBody>
      </p:sp>
      <p:sp>
        <p:nvSpPr>
          <p:cNvPr id="5" name="Content Placeholder 4">
            <a:extLst>
              <a:ext uri="{FF2B5EF4-FFF2-40B4-BE49-F238E27FC236}">
                <a16:creationId xmlns:a16="http://schemas.microsoft.com/office/drawing/2014/main" id="{A4977829-3506-C15D-48C0-3D2F9E8674DE}"/>
              </a:ext>
            </a:extLst>
          </p:cNvPr>
          <p:cNvSpPr>
            <a:spLocks noGrp="1"/>
          </p:cNvSpPr>
          <p:nvPr>
            <p:ph idx="12"/>
          </p:nvPr>
        </p:nvSpPr>
        <p:spPr/>
        <p:txBody>
          <a:bodyPr/>
          <a:lstStyle/>
          <a:p>
            <a:r>
              <a:rPr lang="en-US" b="1" dirty="0"/>
              <a:t>Banner Financial Aid </a:t>
            </a:r>
            <a:r>
              <a:rPr lang="en-US" dirty="0"/>
              <a:t>changes due to FASFA changes and update.</a:t>
            </a:r>
          </a:p>
          <a:p>
            <a:endParaRPr lang="en-US" dirty="0"/>
          </a:p>
        </p:txBody>
      </p:sp>
      <p:sp>
        <p:nvSpPr>
          <p:cNvPr id="6" name="Content Placeholder 5">
            <a:extLst>
              <a:ext uri="{FF2B5EF4-FFF2-40B4-BE49-F238E27FC236}">
                <a16:creationId xmlns:a16="http://schemas.microsoft.com/office/drawing/2014/main" id="{1DFD415B-F5BB-BED9-7397-AB45E663D06C}"/>
              </a:ext>
            </a:extLst>
          </p:cNvPr>
          <p:cNvSpPr>
            <a:spLocks noGrp="1"/>
          </p:cNvSpPr>
          <p:nvPr>
            <p:ph idx="13"/>
          </p:nvPr>
        </p:nvSpPr>
        <p:spPr/>
        <p:txBody>
          <a:bodyPr/>
          <a:lstStyle/>
          <a:p>
            <a:r>
              <a:rPr lang="en-US" b="1" dirty="0"/>
              <a:t>SSB 8 (EOL) </a:t>
            </a:r>
            <a:r>
              <a:rPr lang="en-US" dirty="0"/>
              <a:t>– Ellucian has announced the end of SSB8. Many schools have still not yet adopted SSB9 (Registration and Student Application)</a:t>
            </a:r>
          </a:p>
          <a:p>
            <a:endParaRPr lang="en-US" dirty="0"/>
          </a:p>
        </p:txBody>
      </p:sp>
      <p:sp>
        <p:nvSpPr>
          <p:cNvPr id="7" name="Arrow: Right 6">
            <a:extLst>
              <a:ext uri="{FF2B5EF4-FFF2-40B4-BE49-F238E27FC236}">
                <a16:creationId xmlns:a16="http://schemas.microsoft.com/office/drawing/2014/main" id="{216A4910-E3B9-5A35-A94C-9CA0F9E93D6A}"/>
              </a:ext>
            </a:extLst>
          </p:cNvPr>
          <p:cNvSpPr/>
          <p:nvPr/>
        </p:nvSpPr>
        <p:spPr>
          <a:xfrm>
            <a:off x="1546698" y="4516331"/>
            <a:ext cx="282102" cy="1750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1D0F8C9-AF7A-0119-AA2D-6E76FAFB935F}"/>
              </a:ext>
            </a:extLst>
          </p:cNvPr>
          <p:cNvPicPr>
            <a:picLocks noChangeAspect="1"/>
          </p:cNvPicPr>
          <p:nvPr/>
        </p:nvPicPr>
        <p:blipFill>
          <a:blip r:embed="rId2"/>
          <a:stretch>
            <a:fillRect/>
          </a:stretch>
        </p:blipFill>
        <p:spPr>
          <a:xfrm>
            <a:off x="4220624" y="4540650"/>
            <a:ext cx="298730" cy="213378"/>
          </a:xfrm>
          <a:prstGeom prst="rect">
            <a:avLst/>
          </a:prstGeom>
        </p:spPr>
      </p:pic>
    </p:spTree>
    <p:extLst>
      <p:ext uri="{BB962C8B-B14F-4D97-AF65-F5344CB8AC3E}">
        <p14:creationId xmlns:p14="http://schemas.microsoft.com/office/powerpoint/2010/main" val="3202932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E4959-CDC5-697A-B6B9-CFE7D0482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86" y="6165819"/>
            <a:ext cx="1389732" cy="302713"/>
          </a:xfrm>
          <a:prstGeom prst="rect">
            <a:avLst/>
          </a:prstGeom>
        </p:spPr>
      </p:pic>
      <p:sp>
        <p:nvSpPr>
          <p:cNvPr id="6" name="TextBox 5">
            <a:extLst>
              <a:ext uri="{FF2B5EF4-FFF2-40B4-BE49-F238E27FC236}">
                <a16:creationId xmlns:a16="http://schemas.microsoft.com/office/drawing/2014/main" id="{CCA98BAD-74E3-ACD8-C8D8-29D7644427C8}"/>
              </a:ext>
            </a:extLst>
          </p:cNvPr>
          <p:cNvSpPr txBox="1"/>
          <p:nvPr/>
        </p:nvSpPr>
        <p:spPr>
          <a:xfrm>
            <a:off x="677333" y="256509"/>
            <a:ext cx="4662311" cy="5909310"/>
          </a:xfrm>
          <a:prstGeom prst="rect">
            <a:avLst/>
          </a:prstGeom>
          <a:noFill/>
        </p:spPr>
        <p:txBody>
          <a:bodyPr wrap="square" rtlCol="0">
            <a:spAutoFit/>
          </a:bodyPr>
          <a:lstStyle/>
          <a:p>
            <a:r>
              <a:rPr lang="en-US" dirty="0"/>
              <a:t>Banner Module	Process Name (Cobol)</a:t>
            </a:r>
          </a:p>
          <a:p>
            <a:r>
              <a:rPr lang="en-US" dirty="0"/>
              <a:t>HR		</a:t>
            </a:r>
            <a:r>
              <a:rPr lang="en-US" dirty="0" err="1"/>
              <a:t>PHPCALC.pco</a:t>
            </a:r>
            <a:endParaRPr lang="en-US" dirty="0"/>
          </a:p>
          <a:p>
            <a:r>
              <a:rPr lang="en-US" dirty="0"/>
              <a:t>HR		</a:t>
            </a:r>
            <a:r>
              <a:rPr lang="en-US" dirty="0" err="1"/>
              <a:t>PHPFEXP.pco</a:t>
            </a:r>
            <a:endParaRPr lang="en-US" dirty="0"/>
          </a:p>
          <a:p>
            <a:r>
              <a:rPr lang="en-US" dirty="0"/>
              <a:t>HR		</a:t>
            </a:r>
            <a:r>
              <a:rPr lang="en-US" dirty="0" err="1"/>
              <a:t>PHPTAXS.pco</a:t>
            </a:r>
            <a:endParaRPr lang="en-US" dirty="0"/>
          </a:p>
          <a:p>
            <a:r>
              <a:rPr lang="en-US" dirty="0"/>
              <a:t>HR 		</a:t>
            </a:r>
            <a:r>
              <a:rPr lang="en-US" dirty="0" err="1"/>
              <a:t>PXPVRFY.pco</a:t>
            </a:r>
            <a:endParaRPr lang="en-US" dirty="0"/>
          </a:p>
          <a:p>
            <a:r>
              <a:rPr lang="en-US" dirty="0"/>
              <a:t>AR		</a:t>
            </a:r>
            <a:r>
              <a:rPr lang="en-US" dirty="0" err="1"/>
              <a:t>TSRLBOX.pco</a:t>
            </a:r>
            <a:endParaRPr lang="en-US" dirty="0"/>
          </a:p>
          <a:p>
            <a:r>
              <a:rPr lang="en-US" dirty="0"/>
              <a:t>AR		</a:t>
            </a:r>
            <a:r>
              <a:rPr lang="en-US" dirty="0" err="1"/>
              <a:t>TSRPDRV.pco</a:t>
            </a:r>
            <a:endParaRPr lang="en-US" dirty="0"/>
          </a:p>
          <a:p>
            <a:r>
              <a:rPr lang="en-US" dirty="0"/>
              <a:t>AR		</a:t>
            </a:r>
            <a:r>
              <a:rPr lang="en-US" dirty="0" err="1"/>
              <a:t>TSRSORT.pco</a:t>
            </a:r>
            <a:endParaRPr lang="en-US" dirty="0"/>
          </a:p>
          <a:p>
            <a:r>
              <a:rPr lang="en-US" dirty="0"/>
              <a:t>General		</a:t>
            </a:r>
            <a:r>
              <a:rPr lang="en-US" dirty="0" err="1"/>
              <a:t>GLBLSEL.pco</a:t>
            </a:r>
            <a:endParaRPr lang="en-US" dirty="0"/>
          </a:p>
          <a:p>
            <a:r>
              <a:rPr lang="en-US" dirty="0"/>
              <a:t>General		</a:t>
            </a:r>
            <a:r>
              <a:rPr lang="en-US" dirty="0" err="1"/>
              <a:t>GLOLETT.pco</a:t>
            </a:r>
            <a:endParaRPr lang="en-US" dirty="0"/>
          </a:p>
          <a:p>
            <a:r>
              <a:rPr lang="en-US" dirty="0"/>
              <a:t>General		</a:t>
            </a:r>
            <a:r>
              <a:rPr lang="en-US" dirty="0" err="1"/>
              <a:t>GLBDATA.pco</a:t>
            </a:r>
            <a:endParaRPr lang="en-US" dirty="0"/>
          </a:p>
          <a:p>
            <a:r>
              <a:rPr lang="en-US" dirty="0"/>
              <a:t>General		</a:t>
            </a:r>
            <a:r>
              <a:rPr lang="en-US" dirty="0" err="1"/>
              <a:t>GLBPARM.pco</a:t>
            </a:r>
            <a:endParaRPr lang="en-US" dirty="0"/>
          </a:p>
          <a:p>
            <a:r>
              <a:rPr lang="en-US" dirty="0"/>
              <a:t>General		</a:t>
            </a:r>
            <a:r>
              <a:rPr lang="en-US" dirty="0" err="1"/>
              <a:t>GUAVRFY.pco</a:t>
            </a:r>
            <a:endParaRPr lang="en-US" dirty="0"/>
          </a:p>
          <a:p>
            <a:r>
              <a:rPr lang="en-US" dirty="0"/>
              <a:t>Fin Aid		</a:t>
            </a:r>
            <a:r>
              <a:rPr lang="en-US" dirty="0" err="1"/>
              <a:t>RNELOGW.pco</a:t>
            </a:r>
            <a:endParaRPr lang="en-US" dirty="0"/>
          </a:p>
          <a:p>
            <a:r>
              <a:rPr lang="en-US" dirty="0"/>
              <a:t>Fin Aid		</a:t>
            </a:r>
            <a:r>
              <a:rPr lang="en-US" dirty="0" err="1"/>
              <a:t>RPEPELL.pco</a:t>
            </a:r>
            <a:endParaRPr lang="en-US" dirty="0"/>
          </a:p>
          <a:p>
            <a:r>
              <a:rPr lang="en-US" dirty="0"/>
              <a:t>Fin Aid		</a:t>
            </a:r>
            <a:r>
              <a:rPr lang="en-US" dirty="0" err="1"/>
              <a:t>RPEPELLO.pco</a:t>
            </a:r>
            <a:endParaRPr lang="en-US" dirty="0"/>
          </a:p>
          <a:p>
            <a:r>
              <a:rPr lang="en-US" dirty="0"/>
              <a:t>Fin Aid		</a:t>
            </a:r>
            <a:r>
              <a:rPr lang="en-US" dirty="0" err="1"/>
              <a:t>RPEPELLS.pco</a:t>
            </a:r>
            <a:endParaRPr lang="en-US" dirty="0"/>
          </a:p>
          <a:p>
            <a:r>
              <a:rPr lang="en-US" dirty="0"/>
              <a:t>Fin Aid		</a:t>
            </a:r>
            <a:r>
              <a:rPr lang="en-US" dirty="0" err="1"/>
              <a:t>RPEPCKG.pco</a:t>
            </a:r>
            <a:endParaRPr lang="en-US" dirty="0"/>
          </a:p>
          <a:p>
            <a:r>
              <a:rPr lang="en-US" dirty="0"/>
              <a:t>Fin Aid		</a:t>
            </a:r>
            <a:r>
              <a:rPr lang="en-US" dirty="0" err="1"/>
              <a:t>RPBAWRD.pco</a:t>
            </a:r>
            <a:endParaRPr lang="en-US" dirty="0"/>
          </a:p>
          <a:p>
            <a:r>
              <a:rPr lang="en-US" dirty="0"/>
              <a:t>Fin Aid		</a:t>
            </a:r>
            <a:r>
              <a:rPr lang="en-US" dirty="0" err="1"/>
              <a:t>RPBFUND.pco</a:t>
            </a:r>
            <a:endParaRPr lang="en-US" dirty="0"/>
          </a:p>
          <a:p>
            <a:r>
              <a:rPr lang="en-US" dirty="0"/>
              <a:t>Fin Aid		</a:t>
            </a:r>
            <a:r>
              <a:rPr lang="en-US" dirty="0" err="1"/>
              <a:t>PBSORT.pco</a:t>
            </a:r>
            <a:endParaRPr lang="en-US" dirty="0"/>
          </a:p>
        </p:txBody>
      </p:sp>
      <p:sp>
        <p:nvSpPr>
          <p:cNvPr id="8" name="TextBox 7">
            <a:extLst>
              <a:ext uri="{FF2B5EF4-FFF2-40B4-BE49-F238E27FC236}">
                <a16:creationId xmlns:a16="http://schemas.microsoft.com/office/drawing/2014/main" id="{5F9BD70A-611E-D012-BEBE-F06F0FA4BFF7}"/>
              </a:ext>
            </a:extLst>
          </p:cNvPr>
          <p:cNvSpPr txBox="1"/>
          <p:nvPr/>
        </p:nvSpPr>
        <p:spPr>
          <a:xfrm>
            <a:off x="5565422" y="383822"/>
            <a:ext cx="6109892" cy="2308324"/>
          </a:xfrm>
          <a:prstGeom prst="rect">
            <a:avLst/>
          </a:prstGeom>
          <a:noFill/>
        </p:spPr>
        <p:txBody>
          <a:bodyPr wrap="square" rtlCol="0">
            <a:spAutoFit/>
          </a:bodyPr>
          <a:lstStyle/>
          <a:p>
            <a:r>
              <a:rPr lang="en-US" dirty="0"/>
              <a:t>Banner Module	Process Name (Cobol)</a:t>
            </a:r>
          </a:p>
          <a:p>
            <a:r>
              <a:rPr lang="en-US" dirty="0"/>
              <a:t>Fin Aid		</a:t>
            </a:r>
            <a:r>
              <a:rPr lang="en-US" dirty="0" err="1"/>
              <a:t>RPEDISB.pco</a:t>
            </a:r>
            <a:endParaRPr lang="en-US" dirty="0"/>
          </a:p>
          <a:p>
            <a:r>
              <a:rPr lang="en-US" dirty="0"/>
              <a:t>Fin Aid		</a:t>
            </a:r>
            <a:r>
              <a:rPr lang="en-US" dirty="0" err="1"/>
              <a:t>RPBDISB.pco</a:t>
            </a:r>
            <a:endParaRPr lang="en-US" dirty="0"/>
          </a:p>
          <a:p>
            <a:r>
              <a:rPr lang="en-US" dirty="0"/>
              <a:t>Fin Aid		</a:t>
            </a:r>
            <a:r>
              <a:rPr lang="en-US" dirty="0" err="1"/>
              <a:t>RPEDISBS.pco</a:t>
            </a:r>
            <a:endParaRPr lang="en-US" dirty="0"/>
          </a:p>
          <a:p>
            <a:r>
              <a:rPr lang="en-US" dirty="0"/>
              <a:t>Fin Aid		</a:t>
            </a:r>
            <a:r>
              <a:rPr lang="en-US" dirty="0" err="1"/>
              <a:t>RPBPDRV.pco</a:t>
            </a:r>
            <a:endParaRPr lang="en-US" dirty="0"/>
          </a:p>
          <a:p>
            <a:r>
              <a:rPr lang="en-US" dirty="0"/>
              <a:t>Fin Aid		</a:t>
            </a:r>
            <a:r>
              <a:rPr lang="en-US" dirty="0" err="1"/>
              <a:t>RPBDDRV.pco</a:t>
            </a:r>
            <a:endParaRPr lang="en-US" dirty="0"/>
          </a:p>
          <a:p>
            <a:r>
              <a:rPr lang="en-US" dirty="0"/>
              <a:t>Fin Aid		</a:t>
            </a:r>
            <a:r>
              <a:rPr lang="en-US" dirty="0" err="1"/>
              <a:t>RPEDISBO.pco</a:t>
            </a:r>
            <a:endParaRPr lang="en-US" dirty="0"/>
          </a:p>
          <a:p>
            <a:r>
              <a:rPr lang="en-US" dirty="0"/>
              <a:t>Fin Aid		</a:t>
            </a:r>
            <a:r>
              <a:rPr lang="en-US" dirty="0" err="1"/>
              <a:t>RPBDSRT.pco</a:t>
            </a:r>
            <a:endParaRPr lang="en-US" dirty="0"/>
          </a:p>
        </p:txBody>
      </p:sp>
      <p:sp>
        <p:nvSpPr>
          <p:cNvPr id="9" name="TextBox 8">
            <a:extLst>
              <a:ext uri="{FF2B5EF4-FFF2-40B4-BE49-F238E27FC236}">
                <a16:creationId xmlns:a16="http://schemas.microsoft.com/office/drawing/2014/main" id="{E4AE5FEB-717A-006E-FA51-BF93CACB3685}"/>
              </a:ext>
            </a:extLst>
          </p:cNvPr>
          <p:cNvSpPr txBox="1"/>
          <p:nvPr/>
        </p:nvSpPr>
        <p:spPr>
          <a:xfrm>
            <a:off x="5486400" y="3522133"/>
            <a:ext cx="5339644" cy="369332"/>
          </a:xfrm>
          <a:prstGeom prst="rect">
            <a:avLst/>
          </a:prstGeom>
          <a:noFill/>
        </p:spPr>
        <p:txBody>
          <a:bodyPr wrap="square" rtlCol="0">
            <a:spAutoFit/>
          </a:bodyPr>
          <a:lstStyle/>
          <a:p>
            <a:r>
              <a:rPr lang="en-US" dirty="0"/>
              <a:t>** Reminder: Any custom Cobol needs updating </a:t>
            </a:r>
          </a:p>
        </p:txBody>
      </p:sp>
    </p:spTree>
    <p:extLst>
      <p:ext uri="{BB962C8B-B14F-4D97-AF65-F5344CB8AC3E}">
        <p14:creationId xmlns:p14="http://schemas.microsoft.com/office/powerpoint/2010/main" val="59482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E4959-CDC5-697A-B6B9-CFE7D0482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86" y="6165819"/>
            <a:ext cx="1389732" cy="302713"/>
          </a:xfrm>
          <a:prstGeom prst="rect">
            <a:avLst/>
          </a:prstGeom>
        </p:spPr>
      </p:pic>
      <p:sp>
        <p:nvSpPr>
          <p:cNvPr id="2" name="TextBox 1">
            <a:extLst>
              <a:ext uri="{FF2B5EF4-FFF2-40B4-BE49-F238E27FC236}">
                <a16:creationId xmlns:a16="http://schemas.microsoft.com/office/drawing/2014/main" id="{F00D6797-CCF4-1D56-2B37-130F11611DEB}"/>
              </a:ext>
            </a:extLst>
          </p:cNvPr>
          <p:cNvSpPr txBox="1"/>
          <p:nvPr/>
        </p:nvSpPr>
        <p:spPr>
          <a:xfrm>
            <a:off x="857956" y="677333"/>
            <a:ext cx="10566400" cy="5416868"/>
          </a:xfrm>
          <a:prstGeom prst="rect">
            <a:avLst/>
          </a:prstGeom>
          <a:noFill/>
        </p:spPr>
        <p:txBody>
          <a:bodyPr wrap="square" rtlCol="0">
            <a:spAutoFit/>
          </a:bodyPr>
          <a:lstStyle/>
          <a:p>
            <a:r>
              <a:rPr lang="en-US" sz="2000" b="1" dirty="0"/>
              <a:t>Banner Financial Aid changes due to FASFA changes</a:t>
            </a:r>
          </a:p>
          <a:p>
            <a:endParaRPr lang="en-US" sz="2000" b="1" dirty="0"/>
          </a:p>
          <a:p>
            <a:pPr marL="285750" indent="-285750">
              <a:buFont typeface="Arial" panose="020B0604020202020204" pitchFamily="34" charset="0"/>
              <a:buChar char="•"/>
            </a:pPr>
            <a:r>
              <a:rPr lang="en-US" dirty="0"/>
              <a:t>Schools should immediately run the SAI model to see how many students will be impacted by the calc changes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Are there Mississippi changes that take the Fed changes into account?</a:t>
            </a:r>
          </a:p>
          <a:p>
            <a:endParaRPr lang="en-US" dirty="0"/>
          </a:p>
          <a:p>
            <a:pPr marL="285750" indent="-285750">
              <a:buFont typeface="Arial" panose="020B0604020202020204" pitchFamily="34" charset="0"/>
              <a:buChar char="•"/>
            </a:pPr>
            <a:r>
              <a:rPr lang="en-US" dirty="0"/>
              <a:t>RORRULES, Algo rules, and variables should be reviewed together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Population selections -  likely hundreds of them being used and schools aren't usually aware of which </a:t>
            </a:r>
            <a:r>
              <a:rPr lang="en-US" dirty="0" err="1"/>
              <a:t>popsels</a:t>
            </a:r>
            <a:r>
              <a:rPr lang="en-US" dirty="0"/>
              <a:t> are actively being used. Review to find which are active, then address</a:t>
            </a:r>
          </a:p>
          <a:p>
            <a:endParaRPr lang="en-US" dirty="0"/>
          </a:p>
          <a:p>
            <a:pPr marL="285750" indent="-285750">
              <a:buFont typeface="Arial" panose="020B0604020202020204" pitchFamily="34" charset="0"/>
              <a:buChar char="•"/>
            </a:pPr>
            <a:r>
              <a:rPr lang="en-US" dirty="0"/>
              <a:t>Local policies: SEOG Awarding – Institutional Grants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14150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ERRILLI">
  <a:themeElements>
    <a:clrScheme name="Ferrilli">
      <a:dk1>
        <a:srgbClr val="09183C"/>
      </a:dk1>
      <a:lt1>
        <a:srgbClr val="FFFFFF"/>
      </a:lt1>
      <a:dk2>
        <a:srgbClr val="09183D"/>
      </a:dk2>
      <a:lt2>
        <a:srgbClr val="EFF2F9"/>
      </a:lt2>
      <a:accent1>
        <a:srgbClr val="FF5433"/>
      </a:accent1>
      <a:accent2>
        <a:srgbClr val="F7C700"/>
      </a:accent2>
      <a:accent3>
        <a:srgbClr val="418FFF"/>
      </a:accent3>
      <a:accent4>
        <a:srgbClr val="EFF1F8"/>
      </a:accent4>
      <a:accent5>
        <a:srgbClr val="09183D"/>
      </a:accent5>
      <a:accent6>
        <a:srgbClr val="FFFFFF"/>
      </a:accent6>
      <a:hlink>
        <a:srgbClr val="418EFF"/>
      </a:hlink>
      <a:folHlink>
        <a:srgbClr val="72AAF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RRILLI" id="{1CA21F90-3923-F04D-AFDF-971088D5102B}" vid="{4A22875C-FCBA-E941-AE93-C5352F28F4C6}"/>
    </a:ext>
  </a:extLst>
</a:theme>
</file>

<file path=ppt/theme/theme3.xml><?xml version="1.0" encoding="utf-8"?>
<a:theme xmlns:a="http://schemas.openxmlformats.org/drawingml/2006/main" name="1_FERRILLI">
  <a:themeElements>
    <a:clrScheme name="Ferrilli">
      <a:dk1>
        <a:srgbClr val="09183C"/>
      </a:dk1>
      <a:lt1>
        <a:srgbClr val="FFFFFF"/>
      </a:lt1>
      <a:dk2>
        <a:srgbClr val="09183D"/>
      </a:dk2>
      <a:lt2>
        <a:srgbClr val="EFF2F9"/>
      </a:lt2>
      <a:accent1>
        <a:srgbClr val="FF5433"/>
      </a:accent1>
      <a:accent2>
        <a:srgbClr val="F7C700"/>
      </a:accent2>
      <a:accent3>
        <a:srgbClr val="418FFF"/>
      </a:accent3>
      <a:accent4>
        <a:srgbClr val="EFF1F8"/>
      </a:accent4>
      <a:accent5>
        <a:srgbClr val="09183D"/>
      </a:accent5>
      <a:accent6>
        <a:srgbClr val="FFFFFF"/>
      </a:accent6>
      <a:hlink>
        <a:srgbClr val="418EFF"/>
      </a:hlink>
      <a:folHlink>
        <a:srgbClr val="72AAF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RRILLI" id="{1CA21F90-3923-F04D-AFDF-971088D5102B}" vid="{4A22875C-FCBA-E941-AE93-C5352F28F4C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TotalTime>
  <Words>927</Words>
  <Application>Microsoft Office PowerPoint</Application>
  <PresentationFormat>Widescreen</PresentationFormat>
  <Paragraphs>121</Paragraphs>
  <Slides>15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Arial</vt:lpstr>
      <vt:lpstr>Calibri</vt:lpstr>
      <vt:lpstr>Calibri Light</vt:lpstr>
      <vt:lpstr>Gilroy Bold</vt:lpstr>
      <vt:lpstr>Helvetica</vt:lpstr>
      <vt:lpstr>Times</vt:lpstr>
      <vt:lpstr>Times New Roman</vt:lpstr>
      <vt:lpstr>Office Theme</vt:lpstr>
      <vt:lpstr>FERRILLI</vt:lpstr>
      <vt:lpstr>1_FERRILLI</vt:lpstr>
      <vt:lpstr>Planning for the Future with Banner Presented By: Ashleigh Mayer and Steve Terry</vt:lpstr>
      <vt:lpstr>Session Rules of Etiquette </vt:lpstr>
      <vt:lpstr>We are Higher Ed</vt:lpstr>
      <vt:lpstr>Technology  is Opportunity</vt:lpstr>
      <vt:lpstr>If you’re  not happy,  we’re not  happy.</vt:lpstr>
      <vt:lpstr>Session Agenda</vt:lpstr>
      <vt:lpstr>Current Future</vt:lpstr>
      <vt:lpstr>PowerPoint Presentation</vt:lpstr>
      <vt:lpstr>PowerPoint Presentation</vt:lpstr>
      <vt:lpstr>Near Future</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MBUG 2023</dc:title>
  <dc:creator>Steven Terry</dc:creator>
  <cp:lastModifiedBy>Steven Terry</cp:lastModifiedBy>
  <cp:revision>3</cp:revision>
  <dcterms:created xsi:type="dcterms:W3CDTF">2023-09-07T22:59:12Z</dcterms:created>
  <dcterms:modified xsi:type="dcterms:W3CDTF">2023-09-21T13:06:09Z</dcterms:modified>
</cp:coreProperties>
</file>