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66" r:id="rId4"/>
    <p:sldId id="272" r:id="rId5"/>
    <p:sldId id="268" r:id="rId6"/>
    <p:sldId id="262" r:id="rId7"/>
    <p:sldId id="286" r:id="rId8"/>
    <p:sldId id="287" r:id="rId9"/>
    <p:sldId id="288" r:id="rId10"/>
    <p:sldId id="271" r:id="rId11"/>
    <p:sldId id="270" r:id="rId12"/>
    <p:sldId id="273" r:id="rId13"/>
    <p:sldId id="274" r:id="rId14"/>
    <p:sldId id="269" r:id="rId15"/>
    <p:sldId id="263" r:id="rId16"/>
    <p:sldId id="289" r:id="rId17"/>
    <p:sldId id="275" r:id="rId18"/>
    <p:sldId id="276" r:id="rId19"/>
    <p:sldId id="277" r:id="rId20"/>
    <p:sldId id="264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60" r:id="rId30"/>
    <p:sldId id="26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7" autoAdjust="0"/>
  </p:normalViewPr>
  <p:slideViewPr>
    <p:cSldViewPr>
      <p:cViewPr varScale="1">
        <p:scale>
          <a:sx n="79" d="100"/>
          <a:sy n="79" d="100"/>
        </p:scale>
        <p:origin x="157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F7AD7-BF18-4952-AFD0-E9AFB9C2DFF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0B681-BAFC-4F20-9D92-B2A99F61A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3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57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2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6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64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63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61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37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8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07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0B681-BAFC-4F20-9D92-B2A99F61A8A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5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amgarner@muw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MBUG 2023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Session Title: ESM App Deployments</a:t>
            </a:r>
          </a:p>
          <a:p>
            <a:pPr algn="l"/>
            <a:r>
              <a:rPr lang="en-US" sz="2000" dirty="0"/>
              <a:t>Presented By: Andrew Garner</a:t>
            </a:r>
          </a:p>
          <a:p>
            <a:pPr algn="l"/>
            <a:r>
              <a:rPr lang="en-US" sz="2000" dirty="0"/>
              <a:t>Institution: Mississippi University for Women</a:t>
            </a:r>
          </a:p>
          <a:p>
            <a:pPr algn="l"/>
            <a:r>
              <a:rPr lang="en-US" sz="2000" dirty="0"/>
              <a:t>September 11, 2023</a:t>
            </a:r>
          </a:p>
          <a:p>
            <a:pPr algn="l"/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home directory of the script execution user:</a:t>
            </a:r>
          </a:p>
          <a:p>
            <a:pPr lvl="1"/>
            <a:r>
              <a:rPr lang="en-US" dirty="0"/>
              <a:t>Create a file named .</a:t>
            </a:r>
            <a:r>
              <a:rPr lang="en-US" dirty="0" err="1"/>
              <a:t>wgetrc</a:t>
            </a:r>
            <a:endParaRPr lang="en-US" dirty="0"/>
          </a:p>
          <a:p>
            <a:pPr lvl="2"/>
            <a:r>
              <a:rPr lang="en-US" dirty="0" err="1"/>
              <a:t>http_user</a:t>
            </a:r>
            <a:r>
              <a:rPr lang="en-US" dirty="0"/>
              <a:t> = scripting-username</a:t>
            </a:r>
          </a:p>
          <a:p>
            <a:pPr lvl="2"/>
            <a:r>
              <a:rPr lang="en-US" dirty="0" err="1"/>
              <a:t>http_password</a:t>
            </a:r>
            <a:r>
              <a:rPr lang="en-US" dirty="0"/>
              <a:t> = scripting-user-</a:t>
            </a:r>
            <a:r>
              <a:rPr lang="en-US" dirty="0" err="1"/>
              <a:t>pwd</a:t>
            </a:r>
            <a:endParaRPr lang="en-US" dirty="0"/>
          </a:p>
          <a:p>
            <a:pPr lvl="2"/>
            <a:r>
              <a:rPr lang="en-US" dirty="0"/>
              <a:t>auth-no-challenge = on</a:t>
            </a:r>
          </a:p>
          <a:p>
            <a:pPr lvl="1"/>
            <a:r>
              <a:rPr lang="en-US" dirty="0" err="1"/>
              <a:t>chmod</a:t>
            </a:r>
            <a:r>
              <a:rPr lang="en-US" dirty="0"/>
              <a:t> 600 .</a:t>
            </a:r>
            <a:r>
              <a:rPr lang="en-US" dirty="0" err="1"/>
              <a:t>wgetrc</a:t>
            </a:r>
            <a:endParaRPr lang="en-US" dirty="0"/>
          </a:p>
          <a:p>
            <a:r>
              <a:rPr lang="en-US" dirty="0"/>
              <a:t>The script execution user is created in ESM.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 Server</a:t>
            </a:r>
          </a:p>
        </p:txBody>
      </p:sp>
    </p:spTree>
    <p:extLst>
      <p:ext uri="{BB962C8B-B14F-4D97-AF65-F5344CB8AC3E}">
        <p14:creationId xmlns:p14="http://schemas.microsoft.com/office/powerpoint/2010/main" val="137431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85CD72-63AE-4086-A85A-3D1BC160D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the Host Name and App</a:t>
            </a:r>
          </a:p>
          <a:p>
            <a:r>
              <a:rPr lang="en-US" dirty="0"/>
              <a:t>Provide the IP</a:t>
            </a:r>
          </a:p>
          <a:p>
            <a:r>
              <a:rPr lang="en-US" dirty="0"/>
              <a:t>Deployment Agent Name</a:t>
            </a:r>
          </a:p>
          <a:p>
            <a:pPr lvl="1"/>
            <a:r>
              <a:rPr lang="en-US" dirty="0"/>
              <a:t>Use the Node Name in Jenkins</a:t>
            </a:r>
          </a:p>
          <a:p>
            <a:r>
              <a:rPr lang="en-US" dirty="0"/>
              <a:t>Public Network for Proxy</a:t>
            </a:r>
          </a:p>
          <a:p>
            <a:r>
              <a:rPr lang="en-US" dirty="0"/>
              <a:t>Use the NFS share on the app server for the staging path.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395FC1-C81D-4876-B4AB-BC5D75B5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ESM Config - Machine</a:t>
            </a:r>
          </a:p>
        </p:txBody>
      </p:sp>
    </p:spTree>
    <p:extLst>
      <p:ext uri="{BB962C8B-B14F-4D97-AF65-F5344CB8AC3E}">
        <p14:creationId xmlns:p14="http://schemas.microsoft.com/office/powerpoint/2010/main" val="148392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395FC1-C81D-4876-B4AB-BC5D75B5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ESM Config - Machine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AA536A-B151-4E14-8CEB-7194F47B1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074444"/>
            <a:ext cx="4533900" cy="695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853CEC-61D6-41DD-B84A-6DDEFD9DF5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881581"/>
            <a:ext cx="4562475" cy="504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66B4B2-DD2E-4214-91BC-C8BBBCC70B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314682"/>
            <a:ext cx="460057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5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395FC1-C81D-4876-B4AB-BC5D75B5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ESM Config – App Server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B0E40-1F6C-4161-AE5C-BA3551280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92238"/>
            <a:ext cx="5295900" cy="2914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FC2483-DE8E-4394-9AD6-E66257926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495800"/>
            <a:ext cx="451485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719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85CD72-63AE-4086-A85A-3D1BC160D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App Servers can point to the same port and web apps path.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395FC1-C81D-4876-B4AB-BC5D75B5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ESM Config – App Server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CF1016-42D5-4D40-B222-5DF092774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2819400"/>
            <a:ext cx="76104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376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scripts reside in the Staging Path on the </a:t>
            </a:r>
            <a:r>
              <a:rPr lang="en-US" dirty="0" err="1"/>
              <a:t>Jobsub</a:t>
            </a:r>
            <a:r>
              <a:rPr lang="en-US" dirty="0"/>
              <a:t> server.</a:t>
            </a:r>
          </a:p>
          <a:p>
            <a:r>
              <a:rPr lang="en-US" dirty="0" err="1"/>
              <a:t>deployScripts</a:t>
            </a:r>
            <a:endParaRPr lang="en-US" dirty="0"/>
          </a:p>
          <a:p>
            <a:pPr lvl="1"/>
            <a:r>
              <a:rPr lang="en-US" dirty="0" err="1"/>
              <a:t>preBuild</a:t>
            </a:r>
            <a:r>
              <a:rPr lang="en-US" dirty="0"/>
              <a:t> and </a:t>
            </a:r>
            <a:r>
              <a:rPr lang="en-US" dirty="0" err="1"/>
              <a:t>postBuild</a:t>
            </a:r>
            <a:endParaRPr lang="en-US" dirty="0"/>
          </a:p>
          <a:p>
            <a:pPr lvl="1"/>
            <a:r>
              <a:rPr lang="en-US" dirty="0" err="1"/>
              <a:t>preDeploy</a:t>
            </a:r>
            <a:r>
              <a:rPr lang="en-US" dirty="0"/>
              <a:t> and </a:t>
            </a:r>
            <a:r>
              <a:rPr lang="en-US" dirty="0" err="1"/>
              <a:t>postDeploy</a:t>
            </a:r>
            <a:endParaRPr lang="en-US" dirty="0"/>
          </a:p>
          <a:p>
            <a:r>
              <a:rPr lang="en-US" dirty="0"/>
              <a:t>Custom scripts that run during deployment.</a:t>
            </a:r>
          </a:p>
          <a:p>
            <a:r>
              <a:rPr lang="en-US" dirty="0"/>
              <a:t>We utilize </a:t>
            </a:r>
            <a:r>
              <a:rPr lang="en-US" dirty="0" err="1"/>
              <a:t>preBuild</a:t>
            </a:r>
            <a:r>
              <a:rPr lang="en-US" dirty="0"/>
              <a:t> to backup our current config files, then we copy over the latest files from the deployment.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Deployment Scripts</a:t>
            </a:r>
          </a:p>
        </p:txBody>
      </p:sp>
    </p:spTree>
    <p:extLst>
      <p:ext uri="{BB962C8B-B14F-4D97-AF65-F5344CB8AC3E}">
        <p14:creationId xmlns:p14="http://schemas.microsoft.com/office/powerpoint/2010/main" val="2480289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application will have its own set of deployment scripts.</a:t>
            </a:r>
          </a:p>
          <a:p>
            <a:r>
              <a:rPr lang="en-US" dirty="0"/>
              <a:t>There is also a sub folder for each server that the application is deployed to.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Deployment Scripts</a:t>
            </a:r>
          </a:p>
        </p:txBody>
      </p:sp>
    </p:spTree>
    <p:extLst>
      <p:ext uri="{BB962C8B-B14F-4D97-AF65-F5344CB8AC3E}">
        <p14:creationId xmlns:p14="http://schemas.microsoft.com/office/powerpoint/2010/main" val="3096233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Deployment Scripts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6F493F-E7A1-4B95-8E2E-9C22407EA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162300" cy="3267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BCFA4F-2139-4C94-AEAA-46B67CCE3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050" y="3767933"/>
            <a:ext cx="3524250" cy="10191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141A616-1664-47DA-9453-3BBEBC03D8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050" y="1223169"/>
            <a:ext cx="3505200" cy="11525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2F87EB-7F1D-4D95-88E9-DC6D6D7EC4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9050" y="2619376"/>
            <a:ext cx="35052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8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to preBuild.sh</a:t>
            </a:r>
          </a:p>
          <a:p>
            <a:r>
              <a:rPr lang="en-US" dirty="0"/>
              <a:t>Self-Service Apps</a:t>
            </a:r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Deployment Scripts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6E3D97-C359-41D1-8987-8F01EBCC7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472721"/>
            <a:ext cx="75819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33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to preBuild.sh</a:t>
            </a:r>
          </a:p>
          <a:p>
            <a:r>
              <a:rPr lang="en-US" dirty="0"/>
              <a:t>Ethos API Management Center</a:t>
            </a:r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Deployment Scripts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F444E7-FCDF-427B-9218-2464297F9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14600"/>
            <a:ext cx="73533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41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Please avoid side conversation during the session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Rules of Etiquette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groovy files are in the staging path.</a:t>
            </a:r>
          </a:p>
          <a:p>
            <a:r>
              <a:rPr lang="en-US" dirty="0"/>
              <a:t>After a deployment, we compare the two groovy files and move over any changes.</a:t>
            </a:r>
          </a:p>
          <a:p>
            <a:r>
              <a:rPr lang="en-US" dirty="0"/>
              <a:t>We use the Java </a:t>
            </a:r>
            <a:r>
              <a:rPr lang="en-US" dirty="0" err="1"/>
              <a:t>Opts</a:t>
            </a:r>
            <a:r>
              <a:rPr lang="en-US" dirty="0"/>
              <a:t> to load our config files.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Configuration Files</a:t>
            </a:r>
          </a:p>
        </p:txBody>
      </p:sp>
    </p:spTree>
    <p:extLst>
      <p:ext uri="{BB962C8B-B14F-4D97-AF65-F5344CB8AC3E}">
        <p14:creationId xmlns:p14="http://schemas.microsoft.com/office/powerpoint/2010/main" val="3214220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Configuration Files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05AFB33-0D0D-4E3D-A29C-4D85380A7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18" y="1219200"/>
            <a:ext cx="330517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99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Configuration Files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77D74-775A-4118-990F-1B9963C94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758291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83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B2D59-57E2-49E0-A8B3-931A84F9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Tomcat </a:t>
            </a:r>
            <a:r>
              <a:rPr lang="en-US" dirty="0" err="1"/>
              <a:t>setenv</a:t>
            </a:r>
            <a:r>
              <a:rPr lang="en-US" dirty="0"/>
              <a:t>, add the Java </a:t>
            </a:r>
            <a:r>
              <a:rPr lang="en-US" dirty="0" err="1"/>
              <a:t>Opts</a:t>
            </a:r>
            <a:r>
              <a:rPr lang="en-US" dirty="0"/>
              <a:t> config.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10D2F1-A2A8-459D-B1F6-D2A9B3D3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Configuration Files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C2A162-2730-4D53-B15B-CAB58D6F8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4" y="2658509"/>
            <a:ext cx="7086600" cy="5116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395650-D114-4D2B-BBE0-B9C85688B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403089"/>
            <a:ext cx="7086600" cy="5836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738194-3F0A-4924-9404-7DF07F67D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4199491"/>
            <a:ext cx="7086600" cy="3711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C18CD0-C5B4-43FF-8050-11F4245779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4872180"/>
            <a:ext cx="7086600" cy="37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675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98F88D-050C-403B-9EBF-FA06CD729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on your Deployment in ESM</a:t>
            </a:r>
          </a:p>
          <a:p>
            <a:r>
              <a:rPr lang="en-US" dirty="0"/>
              <a:t>Check App Name</a:t>
            </a:r>
          </a:p>
          <a:p>
            <a:r>
              <a:rPr lang="en-US" dirty="0"/>
              <a:t>Select App Server</a:t>
            </a:r>
          </a:p>
          <a:p>
            <a:r>
              <a:rPr lang="en-US" dirty="0"/>
              <a:t>Click Start Deployment</a:t>
            </a:r>
          </a:p>
          <a:p>
            <a:r>
              <a:rPr lang="en-US" dirty="0"/>
              <a:t>Check Groovy Files</a:t>
            </a:r>
          </a:p>
          <a:p>
            <a:r>
              <a:rPr lang="en-US" dirty="0"/>
              <a:t>Bounce Tomcat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91EF2-0D9E-4A51-A60A-7D7C89F8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in ESM</a:t>
            </a:r>
          </a:p>
        </p:txBody>
      </p:sp>
    </p:spTree>
    <p:extLst>
      <p:ext uri="{BB962C8B-B14F-4D97-AF65-F5344CB8AC3E}">
        <p14:creationId xmlns:p14="http://schemas.microsoft.com/office/powerpoint/2010/main" val="1776463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565453-96D8-4084-8D53-4A53A9F801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2317808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7191EF2-0D9E-4A51-A60A-7D7C89F8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in ESM</a:t>
            </a:r>
          </a:p>
        </p:txBody>
      </p:sp>
    </p:spTree>
    <p:extLst>
      <p:ext uri="{BB962C8B-B14F-4D97-AF65-F5344CB8AC3E}">
        <p14:creationId xmlns:p14="http://schemas.microsoft.com/office/powerpoint/2010/main" val="2661483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191EF2-0D9E-4A51-A60A-7D7C89F8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in ESM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0912420-8DD7-4AA9-832A-8FF3916696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4080452"/>
          </a:xfrm>
        </p:spPr>
      </p:pic>
    </p:spTree>
    <p:extLst>
      <p:ext uri="{BB962C8B-B14F-4D97-AF65-F5344CB8AC3E}">
        <p14:creationId xmlns:p14="http://schemas.microsoft.com/office/powerpoint/2010/main" val="2974593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191EF2-0D9E-4A51-A60A-7D7C89F8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in ESM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35F90F-E999-4E56-A5F2-B88D2042BE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4094191"/>
          </a:xfrm>
        </p:spPr>
      </p:pic>
    </p:spTree>
    <p:extLst>
      <p:ext uri="{BB962C8B-B14F-4D97-AF65-F5344CB8AC3E}">
        <p14:creationId xmlns:p14="http://schemas.microsoft.com/office/powerpoint/2010/main" val="3024383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191EF2-0D9E-4A51-A60A-7D7C89F8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in ESM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05A5447-F3F3-4515-B1CE-82DC65016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8229600" cy="2351314"/>
          </a:xfrm>
        </p:spPr>
      </p:pic>
    </p:spTree>
    <p:extLst>
      <p:ext uri="{BB962C8B-B14F-4D97-AF65-F5344CB8AC3E}">
        <p14:creationId xmlns:p14="http://schemas.microsoft.com/office/powerpoint/2010/main" val="1269103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Article 000035245</a:t>
            </a:r>
          </a:p>
          <a:p>
            <a:pPr lvl="1"/>
            <a:r>
              <a:rPr lang="en-US" dirty="0"/>
              <a:t>Banner 9 and Configuring External Configuration </a:t>
            </a:r>
            <a:r>
              <a:rPr lang="en-US" dirty="0" err="1"/>
              <a:t>banner_configuration</a:t>
            </a:r>
            <a:r>
              <a:rPr lang="en-US" dirty="0"/>
              <a:t> </a:t>
            </a:r>
            <a:r>
              <a:rPr lang="en-US" dirty="0" err="1"/>
              <a:t>BannerApp_configuration</a:t>
            </a:r>
            <a:r>
              <a:rPr lang="en-US" dirty="0"/>
              <a:t> groovy files</a:t>
            </a:r>
          </a:p>
          <a:p>
            <a:r>
              <a:rPr lang="en-US" dirty="0"/>
              <a:t>Article 000046382</a:t>
            </a:r>
          </a:p>
          <a:p>
            <a:pPr lvl="1"/>
            <a:r>
              <a:rPr lang="en-US" dirty="0"/>
              <a:t>Ellucian Solution Manager (ESM) 1.15+ sample/test custom deployment scripts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49781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Earlier this year, we were tasked with bringing our Banner upgrades in-house.</a:t>
            </a:r>
          </a:p>
          <a:p>
            <a:r>
              <a:rPr lang="en-US" dirty="0"/>
              <a:t>With this change, our update frequency changed from quarterly to monthly.</a:t>
            </a:r>
          </a:p>
          <a:p>
            <a:r>
              <a:rPr lang="en-US" dirty="0"/>
              <a:t>ESM was built-out and functional except for Self-Service App Deployments.</a:t>
            </a:r>
          </a:p>
          <a:p>
            <a:r>
              <a:rPr lang="en-US" dirty="0"/>
              <a:t>Those deployments were a manual process.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403176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Contact Information:</a:t>
            </a:r>
            <a:endParaRPr lang="en-US" dirty="0"/>
          </a:p>
          <a:p>
            <a:r>
              <a:rPr lang="en-US" dirty="0">
                <a:hlinkClick r:id="rId3"/>
              </a:rPr>
              <a:t>amgarner@muw.edu</a:t>
            </a:r>
            <a:r>
              <a:rPr lang="en-US" dirty="0"/>
              <a:t> (662) 329-7285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0000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E538D4-0604-48F9-BDA4-4767295BA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3962400" cy="4525963"/>
          </a:xfrm>
        </p:spPr>
        <p:txBody>
          <a:bodyPr/>
          <a:lstStyle/>
          <a:p>
            <a:r>
              <a:rPr lang="en-US" dirty="0"/>
              <a:t>NFS Share</a:t>
            </a:r>
          </a:p>
          <a:p>
            <a:r>
              <a:rPr lang="en-US" dirty="0"/>
              <a:t>Jenkins</a:t>
            </a:r>
          </a:p>
          <a:p>
            <a:pPr lvl="1"/>
            <a:r>
              <a:rPr lang="en-US" dirty="0"/>
              <a:t>Node Creation</a:t>
            </a:r>
          </a:p>
          <a:p>
            <a:pPr lvl="1"/>
            <a:r>
              <a:rPr lang="en-US" dirty="0"/>
              <a:t>Setup on App Servers</a:t>
            </a:r>
          </a:p>
          <a:p>
            <a:r>
              <a:rPr lang="en-US" dirty="0"/>
              <a:t>App Servers</a:t>
            </a:r>
          </a:p>
          <a:p>
            <a:pPr lvl="1"/>
            <a:r>
              <a:rPr lang="en-US" dirty="0"/>
              <a:t>Script Execution</a:t>
            </a:r>
          </a:p>
          <a:p>
            <a:r>
              <a:rPr lang="en-US" dirty="0"/>
              <a:t>ESM Configuration</a:t>
            </a:r>
          </a:p>
          <a:p>
            <a:pPr lvl="1"/>
            <a:r>
              <a:rPr lang="en-US" dirty="0"/>
              <a:t>Machines</a:t>
            </a:r>
          </a:p>
          <a:p>
            <a:pPr lvl="1"/>
            <a:r>
              <a:rPr lang="en-US" dirty="0"/>
              <a:t>App Servers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1B9AC9-FC5D-4CD5-8CED-D3CDB28C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ECB6FC48-8539-4595-94F3-E4AACF2A667B}"/>
              </a:ext>
            </a:extLst>
          </p:cNvPr>
          <p:cNvSpPr txBox="1">
            <a:spLocks/>
          </p:cNvSpPr>
          <p:nvPr/>
        </p:nvSpPr>
        <p:spPr>
          <a:xfrm>
            <a:off x="4572000" y="1481327"/>
            <a:ext cx="39624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Jobsub Server</a:t>
            </a:r>
          </a:p>
          <a:p>
            <a:pPr lvl="1"/>
            <a:r>
              <a:rPr lang="en-US" dirty="0"/>
              <a:t>Deploy Scripts</a:t>
            </a:r>
          </a:p>
          <a:p>
            <a:pPr lvl="1"/>
            <a:r>
              <a:rPr lang="en-US" dirty="0"/>
              <a:t>Groovy Files</a:t>
            </a:r>
          </a:p>
          <a:p>
            <a:r>
              <a:rPr lang="en-US" dirty="0"/>
              <a:t>Tomcat Environment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5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E538D4-0604-48F9-BDA4-4767295BA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up an NFS share on your </a:t>
            </a:r>
            <a:r>
              <a:rPr lang="en-US" dirty="0" err="1"/>
              <a:t>Jobsub</a:t>
            </a:r>
            <a:r>
              <a:rPr lang="en-US" dirty="0"/>
              <a:t> server for your War File Staging Path .</a:t>
            </a:r>
          </a:p>
          <a:p>
            <a:pPr lvl="1"/>
            <a:r>
              <a:rPr lang="en-US" dirty="0"/>
              <a:t>vi /</a:t>
            </a:r>
            <a:r>
              <a:rPr lang="en-US" dirty="0" err="1"/>
              <a:t>etc</a:t>
            </a:r>
            <a:r>
              <a:rPr lang="en-US" dirty="0"/>
              <a:t>/exports</a:t>
            </a:r>
          </a:p>
          <a:p>
            <a:pPr lvl="1"/>
            <a:r>
              <a:rPr lang="en-US" dirty="0"/>
              <a:t>{staging path} {app server} (</a:t>
            </a:r>
            <a:r>
              <a:rPr lang="en-US" dirty="0" err="1"/>
              <a:t>ro,no_root_squash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Read-only is fine </a:t>
            </a:r>
          </a:p>
          <a:p>
            <a:pPr lvl="1"/>
            <a:r>
              <a:rPr lang="en-US" dirty="0" err="1"/>
              <a:t>exportfs</a:t>
            </a:r>
            <a:r>
              <a:rPr lang="en-US" dirty="0"/>
              <a:t> -r</a:t>
            </a:r>
          </a:p>
          <a:p>
            <a:r>
              <a:rPr lang="en-US" dirty="0"/>
              <a:t>Mount the NFS share on each App server.</a:t>
            </a:r>
          </a:p>
          <a:p>
            <a:pPr lvl="1"/>
            <a:r>
              <a:rPr lang="en-US" dirty="0"/>
              <a:t>vi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fstab</a:t>
            </a:r>
            <a:endParaRPr lang="en-US" dirty="0"/>
          </a:p>
          <a:p>
            <a:pPr lvl="1"/>
            <a:r>
              <a:rPr lang="en-US" dirty="0"/>
              <a:t>{</a:t>
            </a:r>
            <a:r>
              <a:rPr lang="en-US" dirty="0" err="1"/>
              <a:t>jobsub</a:t>
            </a:r>
            <a:r>
              <a:rPr lang="en-US" dirty="0"/>
              <a:t> server}:{staging path} {app server staging path} </a:t>
            </a:r>
            <a:r>
              <a:rPr lang="en-US" dirty="0" err="1"/>
              <a:t>nfs</a:t>
            </a:r>
            <a:r>
              <a:rPr lang="en-US" dirty="0"/>
              <a:t> defaults 0 0</a:t>
            </a:r>
          </a:p>
          <a:p>
            <a:pPr lvl="1"/>
            <a:r>
              <a:rPr lang="en-US" dirty="0"/>
              <a:t>mount -av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1B9AC9-FC5D-4CD5-8CED-D3CDB28C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NFS Share</a:t>
            </a:r>
          </a:p>
        </p:txBody>
      </p:sp>
    </p:spTree>
    <p:extLst>
      <p:ext uri="{BB962C8B-B14F-4D97-AF65-F5344CB8AC3E}">
        <p14:creationId xmlns:p14="http://schemas.microsoft.com/office/powerpoint/2010/main" val="154759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and configure the node in Jenkins.</a:t>
            </a:r>
          </a:p>
          <a:p>
            <a:pPr lvl="1"/>
            <a:r>
              <a:rPr lang="en-US" dirty="0"/>
              <a:t>The node name will be referenced in ESM.</a:t>
            </a:r>
          </a:p>
          <a:p>
            <a:pPr lvl="1"/>
            <a:r>
              <a:rPr lang="en-US" dirty="0"/>
              <a:t>Remote root directory of Jenkins on the app server.</a:t>
            </a:r>
          </a:p>
          <a:p>
            <a:r>
              <a:rPr lang="en-US" dirty="0"/>
              <a:t>Jenkins will provide the commands for starting up the agent (curl and java).</a:t>
            </a:r>
          </a:p>
          <a:p>
            <a:r>
              <a:rPr lang="en-US" dirty="0"/>
              <a:t>We used the same user for both Tomcat and Jenkins.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Jenkins</a:t>
            </a:r>
          </a:p>
        </p:txBody>
      </p:sp>
    </p:spTree>
    <p:extLst>
      <p:ext uri="{BB962C8B-B14F-4D97-AF65-F5344CB8AC3E}">
        <p14:creationId xmlns:p14="http://schemas.microsoft.com/office/powerpoint/2010/main" val="359531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Jenkins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1A5C2-9A9A-49B5-8134-3AFD7B54E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673" y="1392238"/>
            <a:ext cx="3609975" cy="76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7E6D4D-53B4-4923-B015-B53A0C7CEE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217928"/>
            <a:ext cx="3600450" cy="1781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D30ECA-B7AA-4D74-AE39-E1E6632A4B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4326921"/>
            <a:ext cx="76866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08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– Java command provided in Jenkins</a:t>
            </a:r>
          </a:p>
          <a:p>
            <a:r>
              <a:rPr lang="en-US" dirty="0"/>
              <a:t>Stop – </a:t>
            </a:r>
            <a:r>
              <a:rPr lang="sv-SE" dirty="0"/>
              <a:t>pkill -f "java -jar agent.jar"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Jenkins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48A2B6-D393-43C7-8FF7-55F92CBBD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57462"/>
            <a:ext cx="260032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9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B0F26B-87C7-4963-A70A-623F768E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Agent is Connected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6CED5C-8C71-4406-A857-C72C8CF2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Jenkins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C8A0D5-8AFE-4107-B7F5-5E2FB8987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1200"/>
            <a:ext cx="7010400" cy="383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241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877</TotalTime>
  <Words>643</Words>
  <Application>Microsoft Office PowerPoint</Application>
  <PresentationFormat>On-screen Show (4:3)</PresentationFormat>
  <Paragraphs>133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MBUG 2023 </vt:lpstr>
      <vt:lpstr>Session Rules of Etiquette</vt:lpstr>
      <vt:lpstr>Background</vt:lpstr>
      <vt:lpstr>Overview</vt:lpstr>
      <vt:lpstr>NFS Share</vt:lpstr>
      <vt:lpstr>Jenkins</vt:lpstr>
      <vt:lpstr>Jenkins</vt:lpstr>
      <vt:lpstr>Jenkins</vt:lpstr>
      <vt:lpstr>Jenkins</vt:lpstr>
      <vt:lpstr>App Server</vt:lpstr>
      <vt:lpstr>ESM Config - Machine</vt:lpstr>
      <vt:lpstr>ESM Config - Machine</vt:lpstr>
      <vt:lpstr>ESM Config – App Server</vt:lpstr>
      <vt:lpstr>ESM Config – App Server</vt:lpstr>
      <vt:lpstr>Deployment Scripts</vt:lpstr>
      <vt:lpstr>Deployment Scripts</vt:lpstr>
      <vt:lpstr>Deployment Scripts</vt:lpstr>
      <vt:lpstr>Deployment Scripts</vt:lpstr>
      <vt:lpstr>Deployment Scripts</vt:lpstr>
      <vt:lpstr>Configuration Files</vt:lpstr>
      <vt:lpstr>Configuration Files</vt:lpstr>
      <vt:lpstr>Configuration Files</vt:lpstr>
      <vt:lpstr>Configuration Files</vt:lpstr>
      <vt:lpstr>Deploying in ESM</vt:lpstr>
      <vt:lpstr>Deploying in ESM</vt:lpstr>
      <vt:lpstr>Deploying in ESM</vt:lpstr>
      <vt:lpstr>Deploying in ESM</vt:lpstr>
      <vt:lpstr>Deploying in ESM</vt:lpstr>
      <vt:lpstr>Resources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Andrew M Garner</cp:lastModifiedBy>
  <cp:revision>72</cp:revision>
  <dcterms:created xsi:type="dcterms:W3CDTF">2013-01-30T03:13:35Z</dcterms:created>
  <dcterms:modified xsi:type="dcterms:W3CDTF">2023-09-11T16:43:03Z</dcterms:modified>
</cp:coreProperties>
</file>