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2" r:id="rId9"/>
    <p:sldId id="260" r:id="rId10"/>
    <p:sldId id="261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28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on M Lucius" userId="6bc29ff6-1b5e-49ce-8272-c034625e4970" providerId="ADAL" clId="{6FCF9717-A5FF-42DE-BBD6-F0854D1ADE6D}"/>
    <pc:docChg chg="undo custSel addSld modSld sldOrd">
      <pc:chgData name="Shannon M Lucius" userId="6bc29ff6-1b5e-49ce-8272-c034625e4970" providerId="ADAL" clId="{6FCF9717-A5FF-42DE-BBD6-F0854D1ADE6D}" dt="2023-09-08T23:30:52.596" v="3343" actId="6549"/>
      <pc:docMkLst>
        <pc:docMk/>
      </pc:docMkLst>
      <pc:sldChg chg="ord">
        <pc:chgData name="Shannon M Lucius" userId="6bc29ff6-1b5e-49ce-8272-c034625e4970" providerId="ADAL" clId="{6FCF9717-A5FF-42DE-BBD6-F0854D1ADE6D}" dt="2023-09-08T23:04:09.425" v="2773"/>
        <pc:sldMkLst>
          <pc:docMk/>
          <pc:sldMk cId="310633892" sldId="257"/>
        </pc:sldMkLst>
      </pc:sldChg>
      <pc:sldChg chg="modSp">
        <pc:chgData name="Shannon M Lucius" userId="6bc29ff6-1b5e-49ce-8272-c034625e4970" providerId="ADAL" clId="{6FCF9717-A5FF-42DE-BBD6-F0854D1ADE6D}" dt="2023-09-08T23:30:44.012" v="3338" actId="27636"/>
        <pc:sldMkLst>
          <pc:docMk/>
          <pc:sldMk cId="1529904614" sldId="258"/>
        </pc:sldMkLst>
        <pc:spChg chg="mod">
          <ac:chgData name="Shannon M Lucius" userId="6bc29ff6-1b5e-49ce-8272-c034625e4970" providerId="ADAL" clId="{6FCF9717-A5FF-42DE-BBD6-F0854D1ADE6D}" dt="2023-09-08T23:30:44.012" v="3338" actId="27636"/>
          <ac:spMkLst>
            <pc:docMk/>
            <pc:sldMk cId="1529904614" sldId="258"/>
            <ac:spMk id="2" creationId="{00000000-0000-0000-0000-000000000000}"/>
          </ac:spMkLst>
        </pc:spChg>
        <pc:spChg chg="mod">
          <ac:chgData name="Shannon M Lucius" userId="6bc29ff6-1b5e-49ce-8272-c034625e4970" providerId="ADAL" clId="{6FCF9717-A5FF-42DE-BBD6-F0854D1ADE6D}" dt="2023-09-08T22:01:21.701" v="13" actId="20577"/>
          <ac:spMkLst>
            <pc:docMk/>
            <pc:sldMk cId="1529904614" sldId="258"/>
            <ac:spMk id="3" creationId="{00000000-0000-0000-0000-000000000000}"/>
          </ac:spMkLst>
        </pc:spChg>
      </pc:sldChg>
      <pc:sldChg chg="modSp add">
        <pc:chgData name="Shannon M Lucius" userId="6bc29ff6-1b5e-49ce-8272-c034625e4970" providerId="ADAL" clId="{6FCF9717-A5FF-42DE-BBD6-F0854D1ADE6D}" dt="2023-09-08T23:30:52.596" v="3343" actId="6549"/>
        <pc:sldMkLst>
          <pc:docMk/>
          <pc:sldMk cId="1113692203" sldId="259"/>
        </pc:sldMkLst>
        <pc:spChg chg="mod">
          <ac:chgData name="Shannon M Lucius" userId="6bc29ff6-1b5e-49ce-8272-c034625e4970" providerId="ADAL" clId="{6FCF9717-A5FF-42DE-BBD6-F0854D1ADE6D}" dt="2023-09-08T23:30:52.596" v="3343" actId="6549"/>
          <ac:spMkLst>
            <pc:docMk/>
            <pc:sldMk cId="1113692203" sldId="259"/>
            <ac:spMk id="2" creationId="{4BD411A3-58FA-4ED0-84F1-AF40319F7CBB}"/>
          </ac:spMkLst>
        </pc:spChg>
        <pc:spChg chg="mod">
          <ac:chgData name="Shannon M Lucius" userId="6bc29ff6-1b5e-49ce-8272-c034625e4970" providerId="ADAL" clId="{6FCF9717-A5FF-42DE-BBD6-F0854D1ADE6D}" dt="2023-09-08T22:08:14.128" v="644" actId="1076"/>
          <ac:spMkLst>
            <pc:docMk/>
            <pc:sldMk cId="1113692203" sldId="259"/>
            <ac:spMk id="3" creationId="{FB2AA64D-2D0C-4C72-A95E-E8DEBB5F1900}"/>
          </ac:spMkLst>
        </pc:spChg>
      </pc:sldChg>
      <pc:sldChg chg="modSp add">
        <pc:chgData name="Shannon M Lucius" userId="6bc29ff6-1b5e-49ce-8272-c034625e4970" providerId="ADAL" clId="{6FCF9717-A5FF-42DE-BBD6-F0854D1ADE6D}" dt="2023-09-08T22:10:18.347" v="790" actId="20577"/>
        <pc:sldMkLst>
          <pc:docMk/>
          <pc:sldMk cId="687533385" sldId="260"/>
        </pc:sldMkLst>
        <pc:spChg chg="mod">
          <ac:chgData name="Shannon M Lucius" userId="6bc29ff6-1b5e-49ce-8272-c034625e4970" providerId="ADAL" clId="{6FCF9717-A5FF-42DE-BBD6-F0854D1ADE6D}" dt="2023-09-08T22:10:18.347" v="790" actId="20577"/>
          <ac:spMkLst>
            <pc:docMk/>
            <pc:sldMk cId="687533385" sldId="260"/>
            <ac:spMk id="2" creationId="{1F100276-23C2-4C51-B217-2851A2EB247D}"/>
          </ac:spMkLst>
        </pc:spChg>
        <pc:spChg chg="mod">
          <ac:chgData name="Shannon M Lucius" userId="6bc29ff6-1b5e-49ce-8272-c034625e4970" providerId="ADAL" clId="{6FCF9717-A5FF-42DE-BBD6-F0854D1ADE6D}" dt="2023-09-08T22:08:51.220" v="670" actId="20577"/>
          <ac:spMkLst>
            <pc:docMk/>
            <pc:sldMk cId="687533385" sldId="260"/>
            <ac:spMk id="3" creationId="{3EDADA76-60AA-4BDB-8287-907723F2FA97}"/>
          </ac:spMkLst>
        </pc:spChg>
      </pc:sldChg>
      <pc:sldChg chg="modSp add ord">
        <pc:chgData name="Shannon M Lucius" userId="6bc29ff6-1b5e-49ce-8272-c034625e4970" providerId="ADAL" clId="{6FCF9717-A5FF-42DE-BBD6-F0854D1ADE6D}" dt="2023-09-08T23:22:41.676" v="3325"/>
        <pc:sldMkLst>
          <pc:docMk/>
          <pc:sldMk cId="4036244941" sldId="261"/>
        </pc:sldMkLst>
        <pc:spChg chg="mod">
          <ac:chgData name="Shannon M Lucius" userId="6bc29ff6-1b5e-49ce-8272-c034625e4970" providerId="ADAL" clId="{6FCF9717-A5FF-42DE-BBD6-F0854D1ADE6D}" dt="2023-09-08T23:20:52.576" v="3324" actId="27636"/>
          <ac:spMkLst>
            <pc:docMk/>
            <pc:sldMk cId="4036244941" sldId="261"/>
            <ac:spMk id="2" creationId="{3592F0A8-1EA6-4B0F-B9D5-EB78FA9CEE49}"/>
          </ac:spMkLst>
        </pc:spChg>
        <pc:spChg chg="mod">
          <ac:chgData name="Shannon M Lucius" userId="6bc29ff6-1b5e-49ce-8272-c034625e4970" providerId="ADAL" clId="{6FCF9717-A5FF-42DE-BBD6-F0854D1ADE6D}" dt="2023-09-08T22:10:47.692" v="799" actId="20577"/>
          <ac:spMkLst>
            <pc:docMk/>
            <pc:sldMk cId="4036244941" sldId="261"/>
            <ac:spMk id="3" creationId="{047EAB14-54BC-4784-8F0C-9F3556C8DF28}"/>
          </ac:spMkLst>
        </pc:spChg>
      </pc:sldChg>
      <pc:sldChg chg="modSp add ord">
        <pc:chgData name="Shannon M Lucius" userId="6bc29ff6-1b5e-49ce-8272-c034625e4970" providerId="ADAL" clId="{6FCF9717-A5FF-42DE-BBD6-F0854D1ADE6D}" dt="2023-09-08T23:22:49.806" v="3326"/>
        <pc:sldMkLst>
          <pc:docMk/>
          <pc:sldMk cId="4000012980" sldId="262"/>
        </pc:sldMkLst>
        <pc:spChg chg="mod">
          <ac:chgData name="Shannon M Lucius" userId="6bc29ff6-1b5e-49ce-8272-c034625e4970" providerId="ADAL" clId="{6FCF9717-A5FF-42DE-BBD6-F0854D1ADE6D}" dt="2023-09-08T23:08:45.664" v="2805" actId="20577"/>
          <ac:spMkLst>
            <pc:docMk/>
            <pc:sldMk cId="4000012980" sldId="262"/>
            <ac:spMk id="2" creationId="{F697EB7C-B145-4F44-B8A6-7223C1F6C2BD}"/>
          </ac:spMkLst>
        </pc:spChg>
        <pc:spChg chg="mod">
          <ac:chgData name="Shannon M Lucius" userId="6bc29ff6-1b5e-49ce-8272-c034625e4970" providerId="ADAL" clId="{6FCF9717-A5FF-42DE-BBD6-F0854D1ADE6D}" dt="2023-09-08T22:15:59.678" v="956" actId="313"/>
          <ac:spMkLst>
            <pc:docMk/>
            <pc:sldMk cId="4000012980" sldId="262"/>
            <ac:spMk id="3" creationId="{710D2BCC-C64C-41B5-8720-6BDD8EF255AB}"/>
          </ac:spMkLst>
        </pc:spChg>
      </pc:sldChg>
      <pc:sldChg chg="modSp add">
        <pc:chgData name="Shannon M Lucius" userId="6bc29ff6-1b5e-49ce-8272-c034625e4970" providerId="ADAL" clId="{6FCF9717-A5FF-42DE-BBD6-F0854D1ADE6D}" dt="2023-09-08T22:37:53.340" v="2122" actId="20577"/>
        <pc:sldMkLst>
          <pc:docMk/>
          <pc:sldMk cId="4172835348" sldId="263"/>
        </pc:sldMkLst>
        <pc:spChg chg="mod">
          <ac:chgData name="Shannon M Lucius" userId="6bc29ff6-1b5e-49ce-8272-c034625e4970" providerId="ADAL" clId="{6FCF9717-A5FF-42DE-BBD6-F0854D1ADE6D}" dt="2023-09-08T22:37:53.340" v="2122" actId="20577"/>
          <ac:spMkLst>
            <pc:docMk/>
            <pc:sldMk cId="4172835348" sldId="263"/>
            <ac:spMk id="2" creationId="{34ACA30A-818D-4E11-942B-9FCB0078ACA3}"/>
          </ac:spMkLst>
        </pc:spChg>
        <pc:spChg chg="mod">
          <ac:chgData name="Shannon M Lucius" userId="6bc29ff6-1b5e-49ce-8272-c034625e4970" providerId="ADAL" clId="{6FCF9717-A5FF-42DE-BBD6-F0854D1ADE6D}" dt="2023-09-08T22:36:03.557" v="1832" actId="20577"/>
          <ac:spMkLst>
            <pc:docMk/>
            <pc:sldMk cId="4172835348" sldId="263"/>
            <ac:spMk id="3" creationId="{2E668029-F574-4AD7-B74E-C9EC71E2D5BC}"/>
          </ac:spMkLst>
        </pc:spChg>
      </pc:sldChg>
      <pc:sldChg chg="modSp add">
        <pc:chgData name="Shannon M Lucius" userId="6bc29ff6-1b5e-49ce-8272-c034625e4970" providerId="ADAL" clId="{6FCF9717-A5FF-42DE-BBD6-F0854D1ADE6D}" dt="2023-09-08T22:43:33.230" v="2376" actId="20577"/>
        <pc:sldMkLst>
          <pc:docMk/>
          <pc:sldMk cId="1637764592" sldId="264"/>
        </pc:sldMkLst>
        <pc:spChg chg="mod">
          <ac:chgData name="Shannon M Lucius" userId="6bc29ff6-1b5e-49ce-8272-c034625e4970" providerId="ADAL" clId="{6FCF9717-A5FF-42DE-BBD6-F0854D1ADE6D}" dt="2023-09-08T22:43:33.230" v="2376" actId="20577"/>
          <ac:spMkLst>
            <pc:docMk/>
            <pc:sldMk cId="1637764592" sldId="264"/>
            <ac:spMk id="2" creationId="{441683D2-CE0A-42E0-B531-5F0C156327DB}"/>
          </ac:spMkLst>
        </pc:spChg>
        <pc:spChg chg="mod">
          <ac:chgData name="Shannon M Lucius" userId="6bc29ff6-1b5e-49ce-8272-c034625e4970" providerId="ADAL" clId="{6FCF9717-A5FF-42DE-BBD6-F0854D1ADE6D}" dt="2023-09-08T22:38:59.709" v="2151" actId="20577"/>
          <ac:spMkLst>
            <pc:docMk/>
            <pc:sldMk cId="1637764592" sldId="264"/>
            <ac:spMk id="3" creationId="{5E4B72CB-B967-4BAF-8E44-A6F3F2646621}"/>
          </ac:spMkLst>
        </pc:spChg>
      </pc:sldChg>
      <pc:sldChg chg="modSp add">
        <pc:chgData name="Shannon M Lucius" userId="6bc29ff6-1b5e-49ce-8272-c034625e4970" providerId="ADAL" clId="{6FCF9717-A5FF-42DE-BBD6-F0854D1ADE6D}" dt="2023-09-08T22:39:47.642" v="2224" actId="20577"/>
        <pc:sldMkLst>
          <pc:docMk/>
          <pc:sldMk cId="602164215" sldId="265"/>
        </pc:sldMkLst>
        <pc:spChg chg="mod">
          <ac:chgData name="Shannon M Lucius" userId="6bc29ff6-1b5e-49ce-8272-c034625e4970" providerId="ADAL" clId="{6FCF9717-A5FF-42DE-BBD6-F0854D1ADE6D}" dt="2023-09-08T22:39:47.642" v="2224" actId="20577"/>
          <ac:spMkLst>
            <pc:docMk/>
            <pc:sldMk cId="602164215" sldId="265"/>
            <ac:spMk id="2" creationId="{8AC55C47-E591-4CE9-8644-5A3C86AE8DE3}"/>
          </ac:spMkLst>
        </pc:spChg>
        <pc:spChg chg="mod">
          <ac:chgData name="Shannon M Lucius" userId="6bc29ff6-1b5e-49ce-8272-c034625e4970" providerId="ADAL" clId="{6FCF9717-A5FF-42DE-BBD6-F0854D1ADE6D}" dt="2023-09-08T22:39:34.522" v="2172" actId="20577"/>
          <ac:spMkLst>
            <pc:docMk/>
            <pc:sldMk cId="602164215" sldId="265"/>
            <ac:spMk id="3" creationId="{75A9326C-3D15-4044-8D69-253BDEDD691C}"/>
          </ac:spMkLst>
        </pc:spChg>
      </pc:sldChg>
      <pc:sldChg chg="modSp add">
        <pc:chgData name="Shannon M Lucius" userId="6bc29ff6-1b5e-49ce-8272-c034625e4970" providerId="ADAL" clId="{6FCF9717-A5FF-42DE-BBD6-F0854D1ADE6D}" dt="2023-09-08T22:42:12.401" v="2302" actId="1035"/>
        <pc:sldMkLst>
          <pc:docMk/>
          <pc:sldMk cId="4041397968" sldId="266"/>
        </pc:sldMkLst>
        <pc:spChg chg="mod">
          <ac:chgData name="Shannon M Lucius" userId="6bc29ff6-1b5e-49ce-8272-c034625e4970" providerId="ADAL" clId="{6FCF9717-A5FF-42DE-BBD6-F0854D1ADE6D}" dt="2023-09-08T22:42:12.401" v="2302" actId="1035"/>
          <ac:spMkLst>
            <pc:docMk/>
            <pc:sldMk cId="4041397968" sldId="266"/>
            <ac:spMk id="2" creationId="{6EC50D12-34C5-460A-BA11-4323A6D422E6}"/>
          </ac:spMkLst>
        </pc:spChg>
        <pc:spChg chg="mod">
          <ac:chgData name="Shannon M Lucius" userId="6bc29ff6-1b5e-49ce-8272-c034625e4970" providerId="ADAL" clId="{6FCF9717-A5FF-42DE-BBD6-F0854D1ADE6D}" dt="2023-09-08T22:42:02.080" v="2294" actId="255"/>
          <ac:spMkLst>
            <pc:docMk/>
            <pc:sldMk cId="4041397968" sldId="266"/>
            <ac:spMk id="3" creationId="{53BA42A4-461C-4E38-8D7E-67B667C8D2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mlucius@muw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wapp1.muw.edu:9903/TransferEquiv/#!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lucian.com/customer-center" TargetMode="External"/><Relationship Id="rId2" Type="http://schemas.openxmlformats.org/officeDocument/2006/relationships/hyperlink" Target="https://resources.elluciancloud.com/bundle/dgrwrks_acn_use_5.1.0/page/c_scribe_languag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lluciansupport.service-now.com/customer_center?id=community_blog&amp;sys_id=271541dc8714299025d9cbb6dabb355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w.edu/registrar/degreework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MBUG 2023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Session Title:  Degree Works</a:t>
            </a:r>
          </a:p>
          <a:p>
            <a:pPr algn="l"/>
            <a:r>
              <a:rPr lang="en-US" sz="2000" dirty="0"/>
              <a:t>Presented By:  Shannon Lucius</a:t>
            </a:r>
          </a:p>
          <a:p>
            <a:pPr algn="l"/>
            <a:r>
              <a:rPr lang="en-US" sz="2000" dirty="0"/>
              <a:t>Institution:  Mississippi University for Women</a:t>
            </a:r>
          </a:p>
          <a:p>
            <a:pPr algn="l"/>
            <a:r>
              <a:rPr lang="en-US" sz="2000" dirty="0"/>
              <a:t>September 11, 2023</a:t>
            </a:r>
          </a:p>
          <a:p>
            <a:pPr algn="l"/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C55C47-E591-4CE9-8644-5A3C86AE8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majors</a:t>
            </a:r>
          </a:p>
          <a:p>
            <a:r>
              <a:rPr lang="en-US" dirty="0"/>
              <a:t>Certificates</a:t>
            </a:r>
          </a:p>
          <a:p>
            <a:r>
              <a:rPr lang="en-US" dirty="0"/>
              <a:t>Graduation Status Block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A9326C-3D15-4044-8D69-253BDEDD6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the Future</a:t>
            </a:r>
          </a:p>
        </p:txBody>
      </p:sp>
    </p:spTree>
    <p:extLst>
      <p:ext uri="{BB962C8B-B14F-4D97-AF65-F5344CB8AC3E}">
        <p14:creationId xmlns:p14="http://schemas.microsoft.com/office/powerpoint/2010/main" val="602164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50D12-34C5-460A-BA11-4323A6D42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 for attending!</a:t>
            </a:r>
            <a:br>
              <a:rPr lang="en-US" dirty="0"/>
            </a:br>
            <a:r>
              <a:rPr lang="en-US" dirty="0"/>
              <a:t>Shannon Lucius</a:t>
            </a:r>
            <a:br>
              <a:rPr lang="en-US" dirty="0"/>
            </a:br>
            <a:r>
              <a:rPr lang="en-US" dirty="0">
                <a:hlinkClick r:id="rId2"/>
              </a:rPr>
              <a:t>smlucius@muw.edu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BA42A4-461C-4E38-8D7E-67B667C8D2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4139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Please avoid side conversation during the session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Rules of Etiquette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 years</a:t>
            </a:r>
          </a:p>
          <a:p>
            <a:pPr lvl="1"/>
            <a:r>
              <a:rPr lang="en-US" dirty="0" err="1"/>
              <a:t>Covid</a:t>
            </a:r>
            <a:endParaRPr lang="en-US" dirty="0"/>
          </a:p>
          <a:p>
            <a:pPr lvl="1"/>
            <a:r>
              <a:rPr lang="en-US" dirty="0"/>
              <a:t>Short Staff</a:t>
            </a:r>
          </a:p>
          <a:p>
            <a:r>
              <a:rPr lang="en-US" dirty="0"/>
              <a:t>Consultant initially scribed programs </a:t>
            </a:r>
          </a:p>
          <a:p>
            <a:r>
              <a:rPr lang="en-US" dirty="0"/>
              <a:t>W employees compared hundreds of paper audits to Degree Works and tweaked scribe accordingly before releasing to faculty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D411A3-58FA-4ED0-84F1-AF40319F7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Released to faculty fall 2021</a:t>
            </a:r>
          </a:p>
          <a:p>
            <a:pPr lvl="1"/>
            <a:r>
              <a:rPr lang="en-US" dirty="0"/>
              <a:t>Multiple training sessions fall 2021 and spring 2022.  Regular training sessions at least once each semester.</a:t>
            </a:r>
          </a:p>
          <a:p>
            <a:r>
              <a:rPr lang="en-US" dirty="0"/>
              <a:t>Released to students fall 2022</a:t>
            </a:r>
          </a:p>
          <a:p>
            <a:pPr lvl="1"/>
            <a:r>
              <a:rPr lang="en-US" dirty="0"/>
              <a:t>Announcements, articles, help from faculty, training at during orientation</a:t>
            </a:r>
          </a:p>
          <a:p>
            <a:r>
              <a:rPr lang="en-US" dirty="0"/>
              <a:t>Eliminated paper audits fall 2022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2AA64D-2D0C-4C72-A95E-E8DEBB5F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3998"/>
            <a:ext cx="8229600" cy="1143000"/>
          </a:xfrm>
        </p:spPr>
        <p:txBody>
          <a:bodyPr/>
          <a:lstStyle/>
          <a:p>
            <a:r>
              <a:rPr lang="en-US" dirty="0"/>
              <a:t>Implementation Cont.</a:t>
            </a:r>
          </a:p>
        </p:txBody>
      </p:sp>
    </p:spTree>
    <p:extLst>
      <p:ext uri="{BB962C8B-B14F-4D97-AF65-F5344CB8AC3E}">
        <p14:creationId xmlns:p14="http://schemas.microsoft.com/office/powerpoint/2010/main" val="111369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97EB7C-B145-4F44-B8A6-7223C1F6C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System upgrades twice a year (IT)</a:t>
            </a:r>
          </a:p>
          <a:p>
            <a:r>
              <a:rPr lang="en-US" dirty="0"/>
              <a:t>Updates in Controller - Configuration</a:t>
            </a:r>
          </a:p>
          <a:p>
            <a:pPr lvl="1"/>
            <a:r>
              <a:rPr lang="en-US" dirty="0"/>
              <a:t>Set up academic year</a:t>
            </a:r>
          </a:p>
          <a:p>
            <a:pPr lvl="1"/>
            <a:r>
              <a:rPr lang="en-US" dirty="0"/>
              <a:t>Set up each term </a:t>
            </a:r>
          </a:p>
          <a:p>
            <a:pPr lvl="1"/>
            <a:r>
              <a:rPr lang="en-US" dirty="0"/>
              <a:t>Make course schedule live each term</a:t>
            </a:r>
          </a:p>
          <a:p>
            <a:pPr lvl="1"/>
            <a:r>
              <a:rPr lang="en-US" dirty="0"/>
              <a:t>Update program, major, minor codes as needed</a:t>
            </a:r>
          </a:p>
          <a:p>
            <a:pPr lvl="2"/>
            <a:r>
              <a:rPr lang="en-US" dirty="0"/>
              <a:t>Don’t forget to update What-if Picklist</a:t>
            </a:r>
          </a:p>
          <a:p>
            <a:r>
              <a:rPr lang="en-US" dirty="0"/>
              <a:t>Curriculum changes (Controller - Scribe)</a:t>
            </a:r>
          </a:p>
          <a:p>
            <a:r>
              <a:rPr lang="en-US" dirty="0"/>
              <a:t>Update GTVSDAX in Banner 9 each semester for graduate processing</a:t>
            </a:r>
          </a:p>
          <a:p>
            <a:pPr lvl="1"/>
            <a:r>
              <a:rPr lang="en-US" dirty="0"/>
              <a:t>Allows the view of both undergraduate and graduate audits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0D2BCC-C64C-41B5-8720-6BDD8EF25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</a:t>
            </a:r>
          </a:p>
        </p:txBody>
      </p:sp>
    </p:spTree>
    <p:extLst>
      <p:ext uri="{BB962C8B-B14F-4D97-AF65-F5344CB8AC3E}">
        <p14:creationId xmlns:p14="http://schemas.microsoft.com/office/powerpoint/2010/main" val="400001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100276-23C2-4C51-B217-2851A2EB2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potential students</a:t>
            </a:r>
          </a:p>
          <a:p>
            <a:r>
              <a:rPr lang="en-US" dirty="0"/>
              <a:t>No account</a:t>
            </a:r>
          </a:p>
          <a:p>
            <a:r>
              <a:rPr lang="en-US" dirty="0"/>
              <a:t>Blank audit or audit with coursework completed</a:t>
            </a:r>
          </a:p>
          <a:p>
            <a:r>
              <a:rPr lang="en-US" dirty="0">
                <a:hlinkClick r:id="rId2"/>
              </a:rPr>
              <a:t>https://dwapp1.muw.edu:9903/TransferEquiv/#!/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DADA76-60AA-4BDB-8287-907723F2F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Equivalency	</a:t>
            </a:r>
          </a:p>
        </p:txBody>
      </p:sp>
    </p:spTree>
    <p:extLst>
      <p:ext uri="{BB962C8B-B14F-4D97-AF65-F5344CB8AC3E}">
        <p14:creationId xmlns:p14="http://schemas.microsoft.com/office/powerpoint/2010/main" val="687533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92F0A8-1EA6-4B0F-B9D5-EB78FA9CE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Not as scary as it looks!</a:t>
            </a:r>
          </a:p>
          <a:p>
            <a:r>
              <a:rPr lang="en-US" dirty="0"/>
              <a:t>Familiarize yourself with the basics.</a:t>
            </a:r>
          </a:p>
          <a:p>
            <a:pPr lvl="1"/>
            <a:r>
              <a:rPr lang="en-US" dirty="0">
                <a:hlinkClick r:id="rId2"/>
              </a:rPr>
              <a:t>https://resources.elluciancloud.com/bundle/dgrwrks_acn_use_5.1.0/page/c_scribe_language.html</a:t>
            </a:r>
            <a:endParaRPr lang="en-US" dirty="0"/>
          </a:p>
          <a:p>
            <a:r>
              <a:rPr lang="en-US" dirty="0"/>
              <a:t>Sign up for the Ellucian Support Center.</a:t>
            </a:r>
          </a:p>
          <a:p>
            <a:pPr marL="109728" indent="0">
              <a:buNone/>
            </a:pPr>
            <a:r>
              <a:rPr lang="en-US" dirty="0"/>
              <a:t>   </a:t>
            </a:r>
            <a:r>
              <a:rPr lang="en-US" dirty="0">
                <a:hlinkClick r:id="rId3"/>
              </a:rPr>
              <a:t>https://www.ellucian.com/customer-center</a:t>
            </a:r>
            <a:endParaRPr lang="en-US" dirty="0"/>
          </a:p>
          <a:p>
            <a:pPr lvl="1"/>
            <a:r>
              <a:rPr lang="en-US" dirty="0"/>
              <a:t>Raymond Deans – Ellucian</a:t>
            </a:r>
          </a:p>
          <a:p>
            <a:pPr lvl="1"/>
            <a:r>
              <a:rPr lang="en-US" dirty="0"/>
              <a:t>Raymond’s tip-of-the-week</a:t>
            </a:r>
          </a:p>
          <a:p>
            <a:pPr lvl="2"/>
            <a:r>
              <a:rPr lang="en-US" dirty="0">
                <a:hlinkClick r:id="rId4"/>
              </a:rPr>
              <a:t>https://elluciansupport.service-now.com/customer_center?id=community_blog&amp;sys_id=271541dc8714299025d9cbb6dabb355f</a:t>
            </a:r>
            <a:endParaRPr lang="en-US" dirty="0"/>
          </a:p>
          <a:p>
            <a:r>
              <a:rPr lang="en-US" dirty="0"/>
              <a:t>Look at Scribe for similar programs/requirements.</a:t>
            </a:r>
          </a:p>
          <a:p>
            <a:r>
              <a:rPr lang="en-US" dirty="0"/>
              <a:t>Save as and copy and paste is your friend.</a:t>
            </a:r>
          </a:p>
          <a:p>
            <a:r>
              <a:rPr lang="en-US" dirty="0"/>
              <a:t>Hashtag coding until you figure it out.  It won’t be visible on the Degree Audits.</a:t>
            </a:r>
          </a:p>
          <a:p>
            <a:r>
              <a:rPr lang="en-US" dirty="0"/>
              <a:t>It will get better as time goes on!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7EAB14-54BC-4784-8F0C-9F3556C8D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Scribe</a:t>
            </a:r>
          </a:p>
        </p:txBody>
      </p:sp>
    </p:spTree>
    <p:extLst>
      <p:ext uri="{BB962C8B-B14F-4D97-AF65-F5344CB8AC3E}">
        <p14:creationId xmlns:p14="http://schemas.microsoft.com/office/powerpoint/2010/main" val="403624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ACA30A-818D-4E11-942B-9FCB0078A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Transfer substitution form entered manually</a:t>
            </a:r>
          </a:p>
          <a:p>
            <a:r>
              <a:rPr lang="en-US" dirty="0"/>
              <a:t>Audit saved permanently when degrees are awarded</a:t>
            </a:r>
          </a:p>
          <a:p>
            <a:r>
              <a:rPr lang="en-US" dirty="0"/>
              <a:t>Sample of newly admitted transfer students degree audits viewed weekly for errors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668029-F574-4AD7-B74E-C9EC71E2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Degree Works Processes</a:t>
            </a:r>
          </a:p>
        </p:txBody>
      </p:sp>
    </p:spTree>
    <p:extLst>
      <p:ext uri="{BB962C8B-B14F-4D97-AF65-F5344CB8AC3E}">
        <p14:creationId xmlns:p14="http://schemas.microsoft.com/office/powerpoint/2010/main" val="4172835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1683D2-CE0A-42E0-B531-5F0C15632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students and faculty</a:t>
            </a:r>
          </a:p>
          <a:p>
            <a:r>
              <a:rPr lang="en-US" dirty="0"/>
              <a:t>Instructions</a:t>
            </a:r>
          </a:p>
          <a:p>
            <a:r>
              <a:rPr lang="en-US" dirty="0"/>
              <a:t>FAQ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https://www.muw.edu/registrar/degreeworks/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B72CB-B967-4BAF-8E44-A6F3F264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MUW Degree Works Webpage</a:t>
            </a:r>
          </a:p>
        </p:txBody>
      </p:sp>
    </p:spTree>
    <p:extLst>
      <p:ext uri="{BB962C8B-B14F-4D97-AF65-F5344CB8AC3E}">
        <p14:creationId xmlns:p14="http://schemas.microsoft.com/office/powerpoint/2010/main" val="1637764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E9B5F3082593409E62E9D24958BAFC" ma:contentTypeVersion="12" ma:contentTypeDescription="Create a new document." ma:contentTypeScope="" ma:versionID="660f9fdf19ac09db17800b0d2b9a5e47">
  <xsd:schema xmlns:xsd="http://www.w3.org/2001/XMLSchema" xmlns:xs="http://www.w3.org/2001/XMLSchema" xmlns:p="http://schemas.microsoft.com/office/2006/metadata/properties" xmlns:ns3="68c66dda-4272-4231-8204-41105c9fe2c6" xmlns:ns4="767e47b2-462e-4659-8cb8-94c253adf06c" targetNamespace="http://schemas.microsoft.com/office/2006/metadata/properties" ma:root="true" ma:fieldsID="439751e147591771fcee59d54878f6d8" ns3:_="" ns4:_="">
    <xsd:import namespace="68c66dda-4272-4231-8204-41105c9fe2c6"/>
    <xsd:import namespace="767e47b2-462e-4659-8cb8-94c253adf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c66dda-4272-4231-8204-41105c9fe2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e47b2-462e-4659-8cb8-94c253adf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8c66dda-4272-4231-8204-41105c9fe2c6" xsi:nil="true"/>
  </documentManagement>
</p:properties>
</file>

<file path=customXml/itemProps1.xml><?xml version="1.0" encoding="utf-8"?>
<ds:datastoreItem xmlns:ds="http://schemas.openxmlformats.org/officeDocument/2006/customXml" ds:itemID="{5A2AD328-FD23-4415-A915-59C073A179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c66dda-4272-4231-8204-41105c9fe2c6"/>
    <ds:schemaRef ds:uri="767e47b2-462e-4659-8cb8-94c253adf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3DA20C-91AF-43B7-B50C-89C4381888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92E087-5067-4DA3-BA14-7DB1BB7126AE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68c66dda-4272-4231-8204-41105c9fe2c6"/>
    <ds:schemaRef ds:uri="http://schemas.openxmlformats.org/package/2006/metadata/core-properties"/>
    <ds:schemaRef ds:uri="767e47b2-462e-4659-8cb8-94c253adf06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</TotalTime>
  <Words>433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MBUG 2023 </vt:lpstr>
      <vt:lpstr>Session Rules of Etiquette</vt:lpstr>
      <vt:lpstr>Implementation</vt:lpstr>
      <vt:lpstr>Implementation Cont.</vt:lpstr>
      <vt:lpstr>Maintenance </vt:lpstr>
      <vt:lpstr>Transfer Equivalency </vt:lpstr>
      <vt:lpstr>Scribe</vt:lpstr>
      <vt:lpstr>Degree Works Processes</vt:lpstr>
      <vt:lpstr>MUW Degree Works Webpage</vt:lpstr>
      <vt:lpstr>Plans for the Future</vt:lpstr>
      <vt:lpstr>Thank you for attending! Shannon Lucius smlucius@muw.edu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Shannon M Lucius</cp:lastModifiedBy>
  <cp:revision>16</cp:revision>
  <dcterms:created xsi:type="dcterms:W3CDTF">2013-01-30T03:13:35Z</dcterms:created>
  <dcterms:modified xsi:type="dcterms:W3CDTF">2023-09-08T23:30:56Z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0x01010048E9B5F3082593409E62E9D24958BAFC</vt:lpwstr>
  </property>
</Properties>
</file>