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0" r:id="rId2"/>
  </p:sldMasterIdLst>
  <p:notesMasterIdLst>
    <p:notesMasterId r:id="rId20"/>
  </p:notesMasterIdLst>
  <p:sldIdLst>
    <p:sldId id="256" r:id="rId3"/>
    <p:sldId id="257" r:id="rId4"/>
    <p:sldId id="321" r:id="rId5"/>
    <p:sldId id="258" r:id="rId6"/>
    <p:sldId id="265" r:id="rId7"/>
    <p:sldId id="259" r:id="rId8"/>
    <p:sldId id="260" r:id="rId9"/>
    <p:sldId id="261" r:id="rId10"/>
    <p:sldId id="262" r:id="rId11"/>
    <p:sldId id="263" r:id="rId12"/>
    <p:sldId id="264" r:id="rId13"/>
    <p:sldId id="316" r:id="rId14"/>
    <p:sldId id="317" r:id="rId15"/>
    <p:sldId id="318" r:id="rId16"/>
    <p:sldId id="319" r:id="rId17"/>
    <p:sldId id="320" r:id="rId18"/>
    <p:sldId id="32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17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BFBD7-4869-4D18-B215-9C17DCB78CE0}" v="43" dt="2023-08-30T20:49:53.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4674"/>
  </p:normalViewPr>
  <p:slideViewPr>
    <p:cSldViewPr snapToGrid="0" snapToObjects="1">
      <p:cViewPr varScale="1">
        <p:scale>
          <a:sx n="84" d="100"/>
          <a:sy n="84" d="100"/>
        </p:scale>
        <p:origin x="165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ston, Mary Grace" userId="df0e0252-6e85-4f4c-967e-320349522d55" providerId="ADAL" clId="{80ABFBD7-4869-4D18-B215-9C17DCB78CE0}"/>
    <pc:docChg chg="undo custSel addSld delSld modSld sldOrd addMainMaster delMainMaster modMainMaster">
      <pc:chgData name="Winston, Mary Grace" userId="df0e0252-6e85-4f4c-967e-320349522d55" providerId="ADAL" clId="{80ABFBD7-4869-4D18-B215-9C17DCB78CE0}" dt="2023-09-08T15:55:53.172" v="1885" actId="20577"/>
      <pc:docMkLst>
        <pc:docMk/>
      </pc:docMkLst>
      <pc:sldChg chg="modTransition">
        <pc:chgData name="Winston, Mary Grace" userId="df0e0252-6e85-4f4c-967e-320349522d55" providerId="ADAL" clId="{80ABFBD7-4869-4D18-B215-9C17DCB78CE0}" dt="2023-08-30T20:49:53.706" v="396"/>
        <pc:sldMkLst>
          <pc:docMk/>
          <pc:sldMk cId="112694524" sldId="256"/>
        </pc:sldMkLst>
      </pc:sldChg>
      <pc:sldChg chg="modTransition">
        <pc:chgData name="Winston, Mary Grace" userId="df0e0252-6e85-4f4c-967e-320349522d55" providerId="ADAL" clId="{80ABFBD7-4869-4D18-B215-9C17DCB78CE0}" dt="2023-08-30T20:49:53.706" v="396"/>
        <pc:sldMkLst>
          <pc:docMk/>
          <pc:sldMk cId="126373801" sldId="257"/>
        </pc:sldMkLst>
      </pc:sldChg>
      <pc:sldChg chg="modTransition">
        <pc:chgData name="Winston, Mary Grace" userId="df0e0252-6e85-4f4c-967e-320349522d55" providerId="ADAL" clId="{80ABFBD7-4869-4D18-B215-9C17DCB78CE0}" dt="2023-08-30T20:49:53.706" v="396"/>
        <pc:sldMkLst>
          <pc:docMk/>
          <pc:sldMk cId="1884296683" sldId="258"/>
        </pc:sldMkLst>
      </pc:sldChg>
      <pc:sldChg chg="modTransition">
        <pc:chgData name="Winston, Mary Grace" userId="df0e0252-6e85-4f4c-967e-320349522d55" providerId="ADAL" clId="{80ABFBD7-4869-4D18-B215-9C17DCB78CE0}" dt="2023-08-30T20:49:53.706" v="396"/>
        <pc:sldMkLst>
          <pc:docMk/>
          <pc:sldMk cId="736914571" sldId="259"/>
        </pc:sldMkLst>
      </pc:sldChg>
      <pc:sldChg chg="modTransition">
        <pc:chgData name="Winston, Mary Grace" userId="df0e0252-6e85-4f4c-967e-320349522d55" providerId="ADAL" clId="{80ABFBD7-4869-4D18-B215-9C17DCB78CE0}" dt="2023-08-30T20:49:53.706" v="396"/>
        <pc:sldMkLst>
          <pc:docMk/>
          <pc:sldMk cId="1372121818" sldId="260"/>
        </pc:sldMkLst>
      </pc:sldChg>
      <pc:sldChg chg="modTransition">
        <pc:chgData name="Winston, Mary Grace" userId="df0e0252-6e85-4f4c-967e-320349522d55" providerId="ADAL" clId="{80ABFBD7-4869-4D18-B215-9C17DCB78CE0}" dt="2023-08-30T20:49:53.706" v="396"/>
        <pc:sldMkLst>
          <pc:docMk/>
          <pc:sldMk cId="4248362981" sldId="261"/>
        </pc:sldMkLst>
      </pc:sldChg>
      <pc:sldChg chg="addSp delSp modSp add mod modTransition">
        <pc:chgData name="Winston, Mary Grace" userId="df0e0252-6e85-4f4c-967e-320349522d55" providerId="ADAL" clId="{80ABFBD7-4869-4D18-B215-9C17DCB78CE0}" dt="2023-08-30T20:49:53.706" v="396"/>
        <pc:sldMkLst>
          <pc:docMk/>
          <pc:sldMk cId="1920631908" sldId="262"/>
        </pc:sldMkLst>
        <pc:spChg chg="mod">
          <ac:chgData name="Winston, Mary Grace" userId="df0e0252-6e85-4f4c-967e-320349522d55" providerId="ADAL" clId="{80ABFBD7-4869-4D18-B215-9C17DCB78CE0}" dt="2023-08-30T20:15:47.516" v="48"/>
          <ac:spMkLst>
            <pc:docMk/>
            <pc:sldMk cId="1920631908" sldId="262"/>
            <ac:spMk id="2" creationId="{A3555EB3-DA70-968A-1D74-ECCCAD24E8BA}"/>
          </ac:spMkLst>
        </pc:spChg>
        <pc:spChg chg="del">
          <ac:chgData name="Winston, Mary Grace" userId="df0e0252-6e85-4f4c-967e-320349522d55" providerId="ADAL" clId="{80ABFBD7-4869-4D18-B215-9C17DCB78CE0}" dt="2023-08-30T20:16:32.202" v="51" actId="21"/>
          <ac:spMkLst>
            <pc:docMk/>
            <pc:sldMk cId="1920631908" sldId="262"/>
            <ac:spMk id="3" creationId="{70EC446F-1017-336F-7860-46665466CB02}"/>
          </ac:spMkLst>
        </pc:spChg>
        <pc:spChg chg="del">
          <ac:chgData name="Winston, Mary Grace" userId="df0e0252-6e85-4f4c-967e-320349522d55" providerId="ADAL" clId="{80ABFBD7-4869-4D18-B215-9C17DCB78CE0}" dt="2023-08-30T20:16:26.273" v="50" actId="21"/>
          <ac:spMkLst>
            <pc:docMk/>
            <pc:sldMk cId="1920631908" sldId="262"/>
            <ac:spMk id="4" creationId="{9A51E53D-D410-A0B9-F95D-DA2B6E223FC5}"/>
          </ac:spMkLst>
        </pc:spChg>
        <pc:spChg chg="del">
          <ac:chgData name="Winston, Mary Grace" userId="df0e0252-6e85-4f4c-967e-320349522d55" providerId="ADAL" clId="{80ABFBD7-4869-4D18-B215-9C17DCB78CE0}" dt="2023-08-30T20:16:41.247" v="53" actId="21"/>
          <ac:spMkLst>
            <pc:docMk/>
            <pc:sldMk cId="1920631908" sldId="262"/>
            <ac:spMk id="5" creationId="{43F544ED-A7F1-C8EE-37F2-7A33760A0148}"/>
          </ac:spMkLst>
        </pc:spChg>
        <pc:spChg chg="del">
          <ac:chgData name="Winston, Mary Grace" userId="df0e0252-6e85-4f4c-967e-320349522d55" providerId="ADAL" clId="{80ABFBD7-4869-4D18-B215-9C17DCB78CE0}" dt="2023-08-30T20:16:35.830" v="52" actId="21"/>
          <ac:spMkLst>
            <pc:docMk/>
            <pc:sldMk cId="1920631908" sldId="262"/>
            <ac:spMk id="6" creationId="{CCFE7C1C-5DE1-8B4F-C09A-CA119E338F10}"/>
          </ac:spMkLst>
        </pc:spChg>
        <pc:spChg chg="add del mod">
          <ac:chgData name="Winston, Mary Grace" userId="df0e0252-6e85-4f4c-967e-320349522d55" providerId="ADAL" clId="{80ABFBD7-4869-4D18-B215-9C17DCB78CE0}" dt="2023-08-30T20:16:50.040" v="55" actId="21"/>
          <ac:spMkLst>
            <pc:docMk/>
            <pc:sldMk cId="1920631908" sldId="262"/>
            <ac:spMk id="9" creationId="{C4DCF42B-9CF5-AC9F-DF36-B64C54CBCEFD}"/>
          </ac:spMkLst>
        </pc:spChg>
        <pc:spChg chg="add del mod">
          <ac:chgData name="Winston, Mary Grace" userId="df0e0252-6e85-4f4c-967e-320349522d55" providerId="ADAL" clId="{80ABFBD7-4869-4D18-B215-9C17DCB78CE0}" dt="2023-08-30T20:16:44.373" v="54" actId="21"/>
          <ac:spMkLst>
            <pc:docMk/>
            <pc:sldMk cId="1920631908" sldId="262"/>
            <ac:spMk id="11" creationId="{07B73D69-07B1-DB33-F1FA-599771C9E3C7}"/>
          </ac:spMkLst>
        </pc:spChg>
        <pc:spChg chg="add del mod">
          <ac:chgData name="Winston, Mary Grace" userId="df0e0252-6e85-4f4c-967e-320349522d55" providerId="ADAL" clId="{80ABFBD7-4869-4D18-B215-9C17DCB78CE0}" dt="2023-08-30T20:16:50.040" v="55" actId="21"/>
          <ac:spMkLst>
            <pc:docMk/>
            <pc:sldMk cId="1920631908" sldId="262"/>
            <ac:spMk id="13" creationId="{EF6B173C-F6A4-8B17-AAAF-229FDF8D458F}"/>
          </ac:spMkLst>
        </pc:spChg>
        <pc:spChg chg="add del mod">
          <ac:chgData name="Winston, Mary Grace" userId="df0e0252-6e85-4f4c-967e-320349522d55" providerId="ADAL" clId="{80ABFBD7-4869-4D18-B215-9C17DCB78CE0}" dt="2023-08-30T20:16:50.040" v="55" actId="21"/>
          <ac:spMkLst>
            <pc:docMk/>
            <pc:sldMk cId="1920631908" sldId="262"/>
            <ac:spMk id="15" creationId="{9A3D3F6B-E155-81F8-528B-0B24586BA71D}"/>
          </ac:spMkLst>
        </pc:spChg>
        <pc:graphicFrameChg chg="add mod">
          <ac:chgData name="Winston, Mary Grace" userId="df0e0252-6e85-4f4c-967e-320349522d55" providerId="ADAL" clId="{80ABFBD7-4869-4D18-B215-9C17DCB78CE0}" dt="2023-08-30T20:17:25.773" v="64"/>
          <ac:graphicFrameMkLst>
            <pc:docMk/>
            <pc:sldMk cId="1920631908" sldId="262"/>
            <ac:graphicFrameMk id="7" creationId="{97ECDA44-9766-C69A-9C22-87E63EE5C01B}"/>
          </ac:graphicFrameMkLst>
        </pc:graphicFrameChg>
      </pc:sldChg>
      <pc:sldChg chg="addSp delSp modSp add mod modTransition">
        <pc:chgData name="Winston, Mary Grace" userId="df0e0252-6e85-4f4c-967e-320349522d55" providerId="ADAL" clId="{80ABFBD7-4869-4D18-B215-9C17DCB78CE0}" dt="2023-08-30T20:49:53.706" v="396"/>
        <pc:sldMkLst>
          <pc:docMk/>
          <pc:sldMk cId="4236589434" sldId="263"/>
        </pc:sldMkLst>
        <pc:spChg chg="mod">
          <ac:chgData name="Winston, Mary Grace" userId="df0e0252-6e85-4f4c-967e-320349522d55" providerId="ADAL" clId="{80ABFBD7-4869-4D18-B215-9C17DCB78CE0}" dt="2023-08-30T20:19:04.157" v="117" actId="207"/>
          <ac:spMkLst>
            <pc:docMk/>
            <pc:sldMk cId="4236589434" sldId="263"/>
            <ac:spMk id="2" creationId="{A3555EB3-DA70-968A-1D74-ECCCAD24E8BA}"/>
          </ac:spMkLst>
        </pc:spChg>
        <pc:graphicFrameChg chg="add mod">
          <ac:chgData name="Winston, Mary Grace" userId="df0e0252-6e85-4f4c-967e-320349522d55" providerId="ADAL" clId="{80ABFBD7-4869-4D18-B215-9C17DCB78CE0}" dt="2023-08-30T20:18:40.775" v="115"/>
          <ac:graphicFrameMkLst>
            <pc:docMk/>
            <pc:sldMk cId="4236589434" sldId="263"/>
            <ac:graphicFrameMk id="3" creationId="{CE2FB337-A5EB-9951-3062-005AA3321802}"/>
          </ac:graphicFrameMkLst>
        </pc:graphicFrameChg>
        <pc:graphicFrameChg chg="del">
          <ac:chgData name="Winston, Mary Grace" userId="df0e0252-6e85-4f4c-967e-320349522d55" providerId="ADAL" clId="{80ABFBD7-4869-4D18-B215-9C17DCB78CE0}" dt="2023-08-30T20:17:44.385" v="66" actId="21"/>
          <ac:graphicFrameMkLst>
            <pc:docMk/>
            <pc:sldMk cId="4236589434" sldId="263"/>
            <ac:graphicFrameMk id="7" creationId="{97ECDA44-9766-C69A-9C22-87E63EE5C01B}"/>
          </ac:graphicFrameMkLst>
        </pc:graphicFrameChg>
      </pc:sldChg>
      <pc:sldChg chg="modSp new mod ord modTransition">
        <pc:chgData name="Winston, Mary Grace" userId="df0e0252-6e85-4f4c-967e-320349522d55" providerId="ADAL" clId="{80ABFBD7-4869-4D18-B215-9C17DCB78CE0}" dt="2023-08-30T20:49:53.706" v="396"/>
        <pc:sldMkLst>
          <pc:docMk/>
          <pc:sldMk cId="3675761957" sldId="264"/>
        </pc:sldMkLst>
        <pc:spChg chg="mod">
          <ac:chgData name="Winston, Mary Grace" userId="df0e0252-6e85-4f4c-967e-320349522d55" providerId="ADAL" clId="{80ABFBD7-4869-4D18-B215-9C17DCB78CE0}" dt="2023-08-30T20:23:24.620" v="174" actId="1076"/>
          <ac:spMkLst>
            <pc:docMk/>
            <pc:sldMk cId="3675761957" sldId="264"/>
            <ac:spMk id="2" creationId="{C8764830-23C9-663A-3719-4DCD1EEE8DF4}"/>
          </ac:spMkLst>
        </pc:spChg>
        <pc:spChg chg="mod">
          <ac:chgData name="Winston, Mary Grace" userId="df0e0252-6e85-4f4c-967e-320349522d55" providerId="ADAL" clId="{80ABFBD7-4869-4D18-B215-9C17DCB78CE0}" dt="2023-08-30T20:23:09.863" v="172" actId="1076"/>
          <ac:spMkLst>
            <pc:docMk/>
            <pc:sldMk cId="3675761957" sldId="264"/>
            <ac:spMk id="3" creationId="{EDCF8D90-B598-0CC7-DFB7-2AF56E5292AF}"/>
          </ac:spMkLst>
        </pc:spChg>
        <pc:spChg chg="mod">
          <ac:chgData name="Winston, Mary Grace" userId="df0e0252-6e85-4f4c-967e-320349522d55" providerId="ADAL" clId="{80ABFBD7-4869-4D18-B215-9C17DCB78CE0}" dt="2023-08-30T20:21:01.649" v="145" actId="255"/>
          <ac:spMkLst>
            <pc:docMk/>
            <pc:sldMk cId="3675761957" sldId="264"/>
            <ac:spMk id="4" creationId="{10BB52D5-1E09-DE5D-AB1D-38E7DBE73A57}"/>
          </ac:spMkLst>
        </pc:spChg>
      </pc:sldChg>
      <pc:sldChg chg="addSp delSp modSp new mod ord modTransition">
        <pc:chgData name="Winston, Mary Grace" userId="df0e0252-6e85-4f4c-967e-320349522d55" providerId="ADAL" clId="{80ABFBD7-4869-4D18-B215-9C17DCB78CE0}" dt="2023-08-30T20:52:17.170" v="398"/>
        <pc:sldMkLst>
          <pc:docMk/>
          <pc:sldMk cId="2567082340" sldId="265"/>
        </pc:sldMkLst>
        <pc:spChg chg="del">
          <ac:chgData name="Winston, Mary Grace" userId="df0e0252-6e85-4f4c-967e-320349522d55" providerId="ADAL" clId="{80ABFBD7-4869-4D18-B215-9C17DCB78CE0}" dt="2023-08-30T20:23:57.502" v="176" actId="21"/>
          <ac:spMkLst>
            <pc:docMk/>
            <pc:sldMk cId="2567082340" sldId="265"/>
            <ac:spMk id="2" creationId="{4763C3D8-564E-8DC9-E31B-DEE03F60DDB0}"/>
          </ac:spMkLst>
        </pc:spChg>
        <pc:spChg chg="add mod">
          <ac:chgData name="Winston, Mary Grace" userId="df0e0252-6e85-4f4c-967e-320349522d55" providerId="ADAL" clId="{80ABFBD7-4869-4D18-B215-9C17DCB78CE0}" dt="2023-08-30T20:25:29.949" v="194" actId="121"/>
          <ac:spMkLst>
            <pc:docMk/>
            <pc:sldMk cId="2567082340" sldId="265"/>
            <ac:spMk id="5" creationId="{E86E31A2-3968-B56D-512C-0DD897A3AD7C}"/>
          </ac:spMkLst>
        </pc:spChg>
        <pc:spChg chg="add del mod">
          <ac:chgData name="Winston, Mary Grace" userId="df0e0252-6e85-4f4c-967e-320349522d55" providerId="ADAL" clId="{80ABFBD7-4869-4D18-B215-9C17DCB78CE0}" dt="2023-08-30T20:25:02.204" v="185"/>
          <ac:spMkLst>
            <pc:docMk/>
            <pc:sldMk cId="2567082340" sldId="265"/>
            <ac:spMk id="6" creationId="{9B196082-FDDF-2085-C81D-AA84351C0691}"/>
          </ac:spMkLst>
        </pc:spChg>
        <pc:picChg chg="add mod">
          <ac:chgData name="Winston, Mary Grace" userId="df0e0252-6e85-4f4c-967e-320349522d55" providerId="ADAL" clId="{80ABFBD7-4869-4D18-B215-9C17DCB78CE0}" dt="2023-08-30T20:24:43.777" v="181" actId="14100"/>
          <ac:picMkLst>
            <pc:docMk/>
            <pc:sldMk cId="2567082340" sldId="265"/>
            <ac:picMk id="4" creationId="{10701352-0797-0565-DEC5-DECFFB23C2DC}"/>
          </ac:picMkLst>
        </pc:picChg>
      </pc:sldChg>
      <pc:sldChg chg="addSp delSp modSp new del mod delAnim modAnim">
        <pc:chgData name="Winston, Mary Grace" userId="df0e0252-6e85-4f4c-967e-320349522d55" providerId="ADAL" clId="{80ABFBD7-4869-4D18-B215-9C17DCB78CE0}" dt="2023-08-30T20:30:04.592" v="211" actId="2696"/>
        <pc:sldMkLst>
          <pc:docMk/>
          <pc:sldMk cId="3812225568" sldId="266"/>
        </pc:sldMkLst>
        <pc:spChg chg="add mod">
          <ac:chgData name="Winston, Mary Grace" userId="df0e0252-6e85-4f4c-967e-320349522d55" providerId="ADAL" clId="{80ABFBD7-4869-4D18-B215-9C17DCB78CE0}" dt="2023-08-30T20:27:22.208" v="198" actId="27636"/>
          <ac:spMkLst>
            <pc:docMk/>
            <pc:sldMk cId="3812225568" sldId="266"/>
            <ac:spMk id="2" creationId="{299EA95D-8A43-2076-83CA-BF238C624C3E}"/>
          </ac:spMkLst>
        </pc:spChg>
        <pc:spChg chg="mod">
          <ac:chgData name="Winston, Mary Grace" userId="df0e0252-6e85-4f4c-967e-320349522d55" providerId="ADAL" clId="{80ABFBD7-4869-4D18-B215-9C17DCB78CE0}" dt="2023-08-30T20:28:03.589" v="202" actId="207"/>
          <ac:spMkLst>
            <pc:docMk/>
            <pc:sldMk cId="3812225568" sldId="266"/>
            <ac:spMk id="8" creationId="{9CF1D6A6-EB4C-E21A-A645-F240E1C9A2A9}"/>
          </ac:spMkLst>
        </pc:spChg>
        <pc:spChg chg="mod">
          <ac:chgData name="Winston, Mary Grace" userId="df0e0252-6e85-4f4c-967e-320349522d55" providerId="ADAL" clId="{80ABFBD7-4869-4D18-B215-9C17DCB78CE0}" dt="2023-08-30T20:27:46.471" v="200" actId="207"/>
          <ac:spMkLst>
            <pc:docMk/>
            <pc:sldMk cId="3812225568" sldId="266"/>
            <ac:spMk id="11" creationId="{E38BED45-68F1-BBF1-D500-604717006FCD}"/>
          </ac:spMkLst>
        </pc:spChg>
        <pc:grpChg chg="add mod">
          <ac:chgData name="Winston, Mary Grace" userId="df0e0252-6e85-4f4c-967e-320349522d55" providerId="ADAL" clId="{80ABFBD7-4869-4D18-B215-9C17DCB78CE0}" dt="2023-08-30T20:27:22.045" v="197"/>
          <ac:grpSpMkLst>
            <pc:docMk/>
            <pc:sldMk cId="3812225568" sldId="266"/>
            <ac:grpSpMk id="6" creationId="{B0F2AD13-07FC-E609-B0B0-45A855E936AB}"/>
          </ac:grpSpMkLst>
        </pc:grpChg>
        <pc:grpChg chg="add mod">
          <ac:chgData name="Winston, Mary Grace" userId="df0e0252-6e85-4f4c-967e-320349522d55" providerId="ADAL" clId="{80ABFBD7-4869-4D18-B215-9C17DCB78CE0}" dt="2023-08-30T20:27:46.471" v="200" actId="207"/>
          <ac:grpSpMkLst>
            <pc:docMk/>
            <pc:sldMk cId="3812225568" sldId="266"/>
            <ac:grpSpMk id="9" creationId="{CD1C1EF6-60C1-FA8B-5B61-FB2DA96A3A2F}"/>
          </ac:grpSpMkLst>
        </pc:grpChg>
        <pc:grpChg chg="add del mod">
          <ac:chgData name="Winston, Mary Grace" userId="df0e0252-6e85-4f4c-967e-320349522d55" providerId="ADAL" clId="{80ABFBD7-4869-4D18-B215-9C17DCB78CE0}" dt="2023-08-30T20:28:34.438" v="206" actId="21"/>
          <ac:grpSpMkLst>
            <pc:docMk/>
            <pc:sldMk cId="3812225568" sldId="266"/>
            <ac:grpSpMk id="12" creationId="{270777E5-43FC-88C4-B3FE-F1B45A648D61}"/>
          </ac:grpSpMkLst>
        </pc:grpChg>
        <pc:grpChg chg="add mod">
          <ac:chgData name="Winston, Mary Grace" userId="df0e0252-6e85-4f4c-967e-320349522d55" providerId="ADAL" clId="{80ABFBD7-4869-4D18-B215-9C17DCB78CE0}" dt="2023-08-30T20:27:22.045" v="197"/>
          <ac:grpSpMkLst>
            <pc:docMk/>
            <pc:sldMk cId="3812225568" sldId="266"/>
            <ac:grpSpMk id="15" creationId="{ACC3B433-CF64-E88E-5FFA-391DC6BAE680}"/>
          </ac:grpSpMkLst>
        </pc:grpChg>
        <pc:picChg chg="add mod">
          <ac:chgData name="Winston, Mary Grace" userId="df0e0252-6e85-4f4c-967e-320349522d55" providerId="ADAL" clId="{80ABFBD7-4869-4D18-B215-9C17DCB78CE0}" dt="2023-08-30T20:27:22.045" v="197"/>
          <ac:picMkLst>
            <pc:docMk/>
            <pc:sldMk cId="3812225568" sldId="266"/>
            <ac:picMk id="3" creationId="{7FD09AB9-28F7-6BC2-0AA2-BFB5F8159491}"/>
          </ac:picMkLst>
        </pc:picChg>
        <pc:picChg chg="add mod">
          <ac:chgData name="Winston, Mary Grace" userId="df0e0252-6e85-4f4c-967e-320349522d55" providerId="ADAL" clId="{80ABFBD7-4869-4D18-B215-9C17DCB78CE0}" dt="2023-08-30T20:27:22.045" v="197"/>
          <ac:picMkLst>
            <pc:docMk/>
            <pc:sldMk cId="3812225568" sldId="266"/>
            <ac:picMk id="4" creationId="{6B6E1813-759D-401F-7C69-F24076A7A191}"/>
          </ac:picMkLst>
        </pc:picChg>
        <pc:picChg chg="add mod">
          <ac:chgData name="Winston, Mary Grace" userId="df0e0252-6e85-4f4c-967e-320349522d55" providerId="ADAL" clId="{80ABFBD7-4869-4D18-B215-9C17DCB78CE0}" dt="2023-08-30T20:27:22.045" v="197"/>
          <ac:picMkLst>
            <pc:docMk/>
            <pc:sldMk cId="3812225568" sldId="266"/>
            <ac:picMk id="5" creationId="{B6E12A2C-98EE-7867-433F-CEB1EA703791}"/>
          </ac:picMkLst>
        </pc:picChg>
        <pc:picChg chg="mod topLvl">
          <ac:chgData name="Winston, Mary Grace" userId="df0e0252-6e85-4f4c-967e-320349522d55" providerId="ADAL" clId="{80ABFBD7-4869-4D18-B215-9C17DCB78CE0}" dt="2023-08-30T20:28:34.438" v="206" actId="21"/>
          <ac:picMkLst>
            <pc:docMk/>
            <pc:sldMk cId="3812225568" sldId="266"/>
            <ac:picMk id="13" creationId="{5F5D05EC-91B9-94FE-8C9A-F52F81E4640B}"/>
          </ac:picMkLst>
        </pc:picChg>
        <pc:picChg chg="del mod topLvl">
          <ac:chgData name="Winston, Mary Grace" userId="df0e0252-6e85-4f4c-967e-320349522d55" providerId="ADAL" clId="{80ABFBD7-4869-4D18-B215-9C17DCB78CE0}" dt="2023-08-30T20:28:34.438" v="206" actId="21"/>
          <ac:picMkLst>
            <pc:docMk/>
            <pc:sldMk cId="3812225568" sldId="266"/>
            <ac:picMk id="14" creationId="{5746EAAA-81F3-E654-8B57-1FC10F4EF354}"/>
          </ac:picMkLst>
        </pc:picChg>
        <pc:picChg chg="mod">
          <ac:chgData name="Winston, Mary Grace" userId="df0e0252-6e85-4f4c-967e-320349522d55" providerId="ADAL" clId="{80ABFBD7-4869-4D18-B215-9C17DCB78CE0}" dt="2023-08-30T20:27:22.045" v="197"/>
          <ac:picMkLst>
            <pc:docMk/>
            <pc:sldMk cId="3812225568" sldId="266"/>
            <ac:picMk id="16" creationId="{4CC33479-1B1C-FE84-F24D-031CBF1BF9CB}"/>
          </ac:picMkLst>
        </pc:picChg>
        <pc:picChg chg="mod">
          <ac:chgData name="Winston, Mary Grace" userId="df0e0252-6e85-4f4c-967e-320349522d55" providerId="ADAL" clId="{80ABFBD7-4869-4D18-B215-9C17DCB78CE0}" dt="2023-08-30T20:27:22.045" v="197"/>
          <ac:picMkLst>
            <pc:docMk/>
            <pc:sldMk cId="3812225568" sldId="266"/>
            <ac:picMk id="17" creationId="{F956D787-750B-4717-34BA-1D3781D549E6}"/>
          </ac:picMkLst>
        </pc:picChg>
        <pc:picChg chg="add mod">
          <ac:chgData name="Winston, Mary Grace" userId="df0e0252-6e85-4f4c-967e-320349522d55" providerId="ADAL" clId="{80ABFBD7-4869-4D18-B215-9C17DCB78CE0}" dt="2023-08-30T20:28:56.318" v="208" actId="1076"/>
          <ac:picMkLst>
            <pc:docMk/>
            <pc:sldMk cId="3812225568" sldId="266"/>
            <ac:picMk id="19" creationId="{CC6F6351-7004-1708-CB3F-278590EB91DE}"/>
          </ac:picMkLst>
        </pc:picChg>
        <pc:cxnChg chg="mod">
          <ac:chgData name="Winston, Mary Grace" userId="df0e0252-6e85-4f4c-967e-320349522d55" providerId="ADAL" clId="{80ABFBD7-4869-4D18-B215-9C17DCB78CE0}" dt="2023-08-30T20:27:22.045" v="197"/>
          <ac:cxnSpMkLst>
            <pc:docMk/>
            <pc:sldMk cId="3812225568" sldId="266"/>
            <ac:cxnSpMk id="7" creationId="{D20FD1F2-ED13-B782-CDB5-AC8D6D971E95}"/>
          </ac:cxnSpMkLst>
        </pc:cxnChg>
        <pc:cxnChg chg="mod">
          <ac:chgData name="Winston, Mary Grace" userId="df0e0252-6e85-4f4c-967e-320349522d55" providerId="ADAL" clId="{80ABFBD7-4869-4D18-B215-9C17DCB78CE0}" dt="2023-08-30T20:27:57.102" v="201" actId="13822"/>
          <ac:cxnSpMkLst>
            <pc:docMk/>
            <pc:sldMk cId="3812225568" sldId="266"/>
            <ac:cxnSpMk id="10" creationId="{6C0270ED-7051-27A3-CB19-1950A03D0733}"/>
          </ac:cxnSpMkLst>
        </pc:cxnChg>
      </pc:sldChg>
      <pc:sldChg chg="addSp delSp modSp add mod modTransition setBg">
        <pc:chgData name="Winston, Mary Grace" userId="df0e0252-6e85-4f4c-967e-320349522d55" providerId="ADAL" clId="{80ABFBD7-4869-4D18-B215-9C17DCB78CE0}" dt="2023-08-30T20:49:53.706" v="396"/>
        <pc:sldMkLst>
          <pc:docMk/>
          <pc:sldMk cId="2785742032" sldId="316"/>
        </pc:sldMkLst>
        <pc:spChg chg="del mod">
          <ac:chgData name="Winston, Mary Grace" userId="df0e0252-6e85-4f4c-967e-320349522d55" providerId="ADAL" clId="{80ABFBD7-4869-4D18-B215-9C17DCB78CE0}" dt="2023-08-30T20:43:20.143" v="311" actId="21"/>
          <ac:spMkLst>
            <pc:docMk/>
            <pc:sldMk cId="2785742032" sldId="316"/>
            <ac:spMk id="2" creationId="{3A4F7F92-D9CC-E64A-AE27-E05A8277BBD1}"/>
          </ac:spMkLst>
        </pc:spChg>
        <pc:spChg chg="add mod">
          <ac:chgData name="Winston, Mary Grace" userId="df0e0252-6e85-4f4c-967e-320349522d55" providerId="ADAL" clId="{80ABFBD7-4869-4D18-B215-9C17DCB78CE0}" dt="2023-08-30T20:43:14.104" v="310" actId="20577"/>
          <ac:spMkLst>
            <pc:docMk/>
            <pc:sldMk cId="2785742032" sldId="316"/>
            <ac:spMk id="13" creationId="{E9C4850C-88A6-9E78-6D97-33B3A980D938}"/>
          </ac:spMkLst>
        </pc:spChg>
        <pc:spChg chg="add del mod">
          <ac:chgData name="Winston, Mary Grace" userId="df0e0252-6e85-4f4c-967e-320349522d55" providerId="ADAL" clId="{80ABFBD7-4869-4D18-B215-9C17DCB78CE0}" dt="2023-08-30T20:43:25.300" v="312" actId="21"/>
          <ac:spMkLst>
            <pc:docMk/>
            <pc:sldMk cId="2785742032" sldId="316"/>
            <ac:spMk id="17" creationId="{618DE128-CA2B-8349-F7CB-2478E0578C01}"/>
          </ac:spMkLst>
        </pc:spChg>
        <pc:picChg chg="add mod">
          <ac:chgData name="Winston, Mary Grace" userId="df0e0252-6e85-4f4c-967e-320349522d55" providerId="ADAL" clId="{80ABFBD7-4869-4D18-B215-9C17DCB78CE0}" dt="2023-08-30T20:34:21.285" v="240" actId="14100"/>
          <ac:picMkLst>
            <pc:docMk/>
            <pc:sldMk cId="2785742032" sldId="316"/>
            <ac:picMk id="9" creationId="{48F513B9-F12F-FC75-4D6F-233A9487F5E1}"/>
          </ac:picMkLst>
        </pc:picChg>
        <pc:picChg chg="add del mod">
          <ac:chgData name="Winston, Mary Grace" userId="df0e0252-6e85-4f4c-967e-320349522d55" providerId="ADAL" clId="{80ABFBD7-4869-4D18-B215-9C17DCB78CE0}" dt="2023-08-30T20:43:07.174" v="304"/>
          <ac:picMkLst>
            <pc:docMk/>
            <pc:sldMk cId="2785742032" sldId="316"/>
            <ac:picMk id="10" creationId="{D8B69360-DF3D-61DA-892A-FEF3D0F27B95}"/>
          </ac:picMkLst>
        </pc:picChg>
        <pc:picChg chg="mod">
          <ac:chgData name="Winston, Mary Grace" userId="df0e0252-6e85-4f4c-967e-320349522d55" providerId="ADAL" clId="{80ABFBD7-4869-4D18-B215-9C17DCB78CE0}" dt="2023-08-30T20:36:12.189" v="263" actId="29295"/>
          <ac:picMkLst>
            <pc:docMk/>
            <pc:sldMk cId="2785742032" sldId="316"/>
            <ac:picMk id="14" creationId="{51D8EFB4-7CE5-ABD7-1635-32F6D1F7A4E4}"/>
          </ac:picMkLst>
        </pc:picChg>
      </pc:sldChg>
      <pc:sldChg chg="addSp delSp modSp new mod modTransition setBg modAnim">
        <pc:chgData name="Winston, Mary Grace" userId="df0e0252-6e85-4f4c-967e-320349522d55" providerId="ADAL" clId="{80ABFBD7-4869-4D18-B215-9C17DCB78CE0}" dt="2023-08-30T20:54:22.799" v="403" actId="692"/>
        <pc:sldMkLst>
          <pc:docMk/>
          <pc:sldMk cId="2529352146" sldId="317"/>
        </pc:sldMkLst>
        <pc:spChg chg="mod">
          <ac:chgData name="Winston, Mary Grace" userId="df0e0252-6e85-4f4c-967e-320349522d55" providerId="ADAL" clId="{80ABFBD7-4869-4D18-B215-9C17DCB78CE0}" dt="2023-08-30T20:41:26.947" v="296" actId="207"/>
          <ac:spMkLst>
            <pc:docMk/>
            <pc:sldMk cId="2529352146" sldId="317"/>
            <ac:spMk id="2" creationId="{109FC910-6509-5CED-3108-0EE2CB696D8C}"/>
          </ac:spMkLst>
        </pc:spChg>
        <pc:spChg chg="mod">
          <ac:chgData name="Winston, Mary Grace" userId="df0e0252-6e85-4f4c-967e-320349522d55" providerId="ADAL" clId="{80ABFBD7-4869-4D18-B215-9C17DCB78CE0}" dt="2023-08-30T20:37:43.848" v="267"/>
          <ac:spMkLst>
            <pc:docMk/>
            <pc:sldMk cId="2529352146" sldId="317"/>
            <ac:spMk id="6" creationId="{5B4D6726-4DC6-6B00-6302-29EE053CE521}"/>
          </ac:spMkLst>
        </pc:spChg>
        <pc:spChg chg="mod">
          <ac:chgData name="Winston, Mary Grace" userId="df0e0252-6e85-4f4c-967e-320349522d55" providerId="ADAL" clId="{80ABFBD7-4869-4D18-B215-9C17DCB78CE0}" dt="2023-08-30T20:37:43.848" v="267"/>
          <ac:spMkLst>
            <pc:docMk/>
            <pc:sldMk cId="2529352146" sldId="317"/>
            <ac:spMk id="7" creationId="{B86870F3-05E6-095B-9261-E62770D91EF2}"/>
          </ac:spMkLst>
        </pc:spChg>
        <pc:spChg chg="mod">
          <ac:chgData name="Winston, Mary Grace" userId="df0e0252-6e85-4f4c-967e-320349522d55" providerId="ADAL" clId="{80ABFBD7-4869-4D18-B215-9C17DCB78CE0}" dt="2023-08-30T20:37:43.848" v="267"/>
          <ac:spMkLst>
            <pc:docMk/>
            <pc:sldMk cId="2529352146" sldId="317"/>
            <ac:spMk id="9" creationId="{A8546260-3932-9E18-D535-176F5022E9F9}"/>
          </ac:spMkLst>
        </pc:spChg>
        <pc:spChg chg="mod">
          <ac:chgData name="Winston, Mary Grace" userId="df0e0252-6e85-4f4c-967e-320349522d55" providerId="ADAL" clId="{80ABFBD7-4869-4D18-B215-9C17DCB78CE0}" dt="2023-08-30T20:37:43.848" v="267"/>
          <ac:spMkLst>
            <pc:docMk/>
            <pc:sldMk cId="2529352146" sldId="317"/>
            <ac:spMk id="10" creationId="{A52D23DD-6ADF-9A66-D15E-A003D50D67C4}"/>
          </ac:spMkLst>
        </pc:spChg>
        <pc:spChg chg="mod">
          <ac:chgData name="Winston, Mary Grace" userId="df0e0252-6e85-4f4c-967e-320349522d55" providerId="ADAL" clId="{80ABFBD7-4869-4D18-B215-9C17DCB78CE0}" dt="2023-08-30T20:54:22.799" v="403" actId="692"/>
          <ac:spMkLst>
            <pc:docMk/>
            <pc:sldMk cId="2529352146" sldId="317"/>
            <ac:spMk id="14" creationId="{3279A87E-7FEB-B36F-E1CF-7DB8237A006E}"/>
          </ac:spMkLst>
        </pc:spChg>
        <pc:spChg chg="mod">
          <ac:chgData name="Winston, Mary Grace" userId="df0e0252-6e85-4f4c-967e-320349522d55" providerId="ADAL" clId="{80ABFBD7-4869-4D18-B215-9C17DCB78CE0}" dt="2023-08-30T20:54:07.552" v="400" actId="207"/>
          <ac:spMkLst>
            <pc:docMk/>
            <pc:sldMk cId="2529352146" sldId="317"/>
            <ac:spMk id="15" creationId="{379CEB52-9D51-D922-17C8-4F80F15BC79F}"/>
          </ac:spMkLst>
        </pc:spChg>
        <pc:spChg chg="mod">
          <ac:chgData name="Winston, Mary Grace" userId="df0e0252-6e85-4f4c-967e-320349522d55" providerId="ADAL" clId="{80ABFBD7-4869-4D18-B215-9C17DCB78CE0}" dt="2023-08-30T20:40:10.437" v="288" actId="14100"/>
          <ac:spMkLst>
            <pc:docMk/>
            <pc:sldMk cId="2529352146" sldId="317"/>
            <ac:spMk id="17" creationId="{3A34E75D-0AE9-DC7A-0AF0-4909B2D1C9AC}"/>
          </ac:spMkLst>
        </pc:spChg>
        <pc:spChg chg="mod">
          <ac:chgData name="Winston, Mary Grace" userId="df0e0252-6e85-4f4c-967e-320349522d55" providerId="ADAL" clId="{80ABFBD7-4869-4D18-B215-9C17DCB78CE0}" dt="2023-08-30T20:38:13.841" v="277"/>
          <ac:spMkLst>
            <pc:docMk/>
            <pc:sldMk cId="2529352146" sldId="317"/>
            <ac:spMk id="18" creationId="{CB6E3FB0-5DBE-5DE1-A1BB-DCD0A6E9545E}"/>
          </ac:spMkLst>
        </pc:spChg>
        <pc:grpChg chg="add del mod">
          <ac:chgData name="Winston, Mary Grace" userId="df0e0252-6e85-4f4c-967e-320349522d55" providerId="ADAL" clId="{80ABFBD7-4869-4D18-B215-9C17DCB78CE0}" dt="2023-08-30T20:38:04.500" v="274"/>
          <ac:grpSpMkLst>
            <pc:docMk/>
            <pc:sldMk cId="2529352146" sldId="317"/>
            <ac:grpSpMk id="5" creationId="{B9E2534C-F46A-A46C-9DA2-6D2B59D16DC2}"/>
          </ac:grpSpMkLst>
        </pc:grpChg>
        <pc:grpChg chg="add del mod">
          <ac:chgData name="Winston, Mary Grace" userId="df0e0252-6e85-4f4c-967e-320349522d55" providerId="ADAL" clId="{80ABFBD7-4869-4D18-B215-9C17DCB78CE0}" dt="2023-08-30T20:38:04.500" v="274"/>
          <ac:grpSpMkLst>
            <pc:docMk/>
            <pc:sldMk cId="2529352146" sldId="317"/>
            <ac:grpSpMk id="8" creationId="{3B37E573-1D9B-8E48-AC37-B8C78CEB6A7E}"/>
          </ac:grpSpMkLst>
        </pc:grpChg>
        <pc:grpChg chg="add mod">
          <ac:chgData name="Winston, Mary Grace" userId="df0e0252-6e85-4f4c-967e-320349522d55" providerId="ADAL" clId="{80ABFBD7-4869-4D18-B215-9C17DCB78CE0}" dt="2023-08-30T20:39:40.548" v="285" actId="14100"/>
          <ac:grpSpMkLst>
            <pc:docMk/>
            <pc:sldMk cId="2529352146" sldId="317"/>
            <ac:grpSpMk id="13" creationId="{7B209E08-70C6-E6F4-9C3E-B6A688C32A25}"/>
          </ac:grpSpMkLst>
        </pc:grpChg>
        <pc:grpChg chg="add mod">
          <ac:chgData name="Winston, Mary Grace" userId="df0e0252-6e85-4f4c-967e-320349522d55" providerId="ADAL" clId="{80ABFBD7-4869-4D18-B215-9C17DCB78CE0}" dt="2023-08-30T20:40:54.505" v="290" actId="14100"/>
          <ac:grpSpMkLst>
            <pc:docMk/>
            <pc:sldMk cId="2529352146" sldId="317"/>
            <ac:grpSpMk id="16" creationId="{FBA57FE1-C7B1-44F4-A361-2318F6F9B7B4}"/>
          </ac:grpSpMkLst>
        </pc:grpChg>
        <pc:picChg chg="add del">
          <ac:chgData name="Winston, Mary Grace" userId="df0e0252-6e85-4f4c-967e-320349522d55" providerId="ADAL" clId="{80ABFBD7-4869-4D18-B215-9C17DCB78CE0}" dt="2023-08-30T20:37:41.392" v="266"/>
          <ac:picMkLst>
            <pc:docMk/>
            <pc:sldMk cId="2529352146" sldId="317"/>
            <ac:picMk id="3" creationId="{64D912A6-17F3-CC28-1C40-6094042C09E3}"/>
          </ac:picMkLst>
        </pc:picChg>
        <pc:picChg chg="add del mod">
          <ac:chgData name="Winston, Mary Grace" userId="df0e0252-6e85-4f4c-967e-320349522d55" providerId="ADAL" clId="{80ABFBD7-4869-4D18-B215-9C17DCB78CE0}" dt="2023-08-30T20:38:04.500" v="274"/>
          <ac:picMkLst>
            <pc:docMk/>
            <pc:sldMk cId="2529352146" sldId="317"/>
            <ac:picMk id="4" creationId="{1D9E5BE3-0C74-4875-A29E-B58DC9357C2D}"/>
          </ac:picMkLst>
        </pc:picChg>
        <pc:picChg chg="add del">
          <ac:chgData name="Winston, Mary Grace" userId="df0e0252-6e85-4f4c-967e-320349522d55" providerId="ADAL" clId="{80ABFBD7-4869-4D18-B215-9C17DCB78CE0}" dt="2023-08-30T20:38:11.900" v="276"/>
          <ac:picMkLst>
            <pc:docMk/>
            <pc:sldMk cId="2529352146" sldId="317"/>
            <ac:picMk id="11" creationId="{960B57AC-4075-6DD2-39C3-E651DA0CBB1C}"/>
          </ac:picMkLst>
        </pc:picChg>
        <pc:picChg chg="add mod">
          <ac:chgData name="Winston, Mary Grace" userId="df0e0252-6e85-4f4c-967e-320349522d55" providerId="ADAL" clId="{80ABFBD7-4869-4D18-B215-9C17DCB78CE0}" dt="2023-08-30T20:38:28.358" v="279" actId="1076"/>
          <ac:picMkLst>
            <pc:docMk/>
            <pc:sldMk cId="2529352146" sldId="317"/>
            <ac:picMk id="12" creationId="{21E131C6-9F67-5113-9970-D5133798E673}"/>
          </ac:picMkLst>
        </pc:picChg>
      </pc:sldChg>
      <pc:sldChg chg="modSp new mod modTransition">
        <pc:chgData name="Winston, Mary Grace" userId="df0e0252-6e85-4f4c-967e-320349522d55" providerId="ADAL" clId="{80ABFBD7-4869-4D18-B215-9C17DCB78CE0}" dt="2023-08-30T20:49:53.706" v="396"/>
        <pc:sldMkLst>
          <pc:docMk/>
          <pc:sldMk cId="844808471" sldId="318"/>
        </pc:sldMkLst>
        <pc:spChg chg="mod">
          <ac:chgData name="Winston, Mary Grace" userId="df0e0252-6e85-4f4c-967e-320349522d55" providerId="ADAL" clId="{80ABFBD7-4869-4D18-B215-9C17DCB78CE0}" dt="2023-08-30T20:47:10.295" v="340" actId="20577"/>
          <ac:spMkLst>
            <pc:docMk/>
            <pc:sldMk cId="844808471" sldId="318"/>
            <ac:spMk id="2" creationId="{1331A8EB-4E4F-4C55-771C-1C533D2CC8A8}"/>
          </ac:spMkLst>
        </pc:spChg>
        <pc:spChg chg="mod">
          <ac:chgData name="Winston, Mary Grace" userId="df0e0252-6e85-4f4c-967e-320349522d55" providerId="ADAL" clId="{80ABFBD7-4869-4D18-B215-9C17DCB78CE0}" dt="2023-08-30T20:47:33.971" v="344" actId="12"/>
          <ac:spMkLst>
            <pc:docMk/>
            <pc:sldMk cId="844808471" sldId="318"/>
            <ac:spMk id="3" creationId="{771F1B04-68DC-7555-79F1-81B979E98259}"/>
          </ac:spMkLst>
        </pc:spChg>
      </pc:sldChg>
      <pc:sldChg chg="modSp add mod ord modTransition">
        <pc:chgData name="Winston, Mary Grace" userId="df0e0252-6e85-4f4c-967e-320349522d55" providerId="ADAL" clId="{80ABFBD7-4869-4D18-B215-9C17DCB78CE0}" dt="2023-09-05T19:19:01.702" v="1237" actId="404"/>
        <pc:sldMkLst>
          <pc:docMk/>
          <pc:sldMk cId="4071966346" sldId="319"/>
        </pc:sldMkLst>
        <pc:spChg chg="mod">
          <ac:chgData name="Winston, Mary Grace" userId="df0e0252-6e85-4f4c-967e-320349522d55" providerId="ADAL" clId="{80ABFBD7-4869-4D18-B215-9C17DCB78CE0}" dt="2023-08-30T20:48:11.217" v="385" actId="20577"/>
          <ac:spMkLst>
            <pc:docMk/>
            <pc:sldMk cId="4071966346" sldId="319"/>
            <ac:spMk id="2" creationId="{1331A8EB-4E4F-4C55-771C-1C533D2CC8A8}"/>
          </ac:spMkLst>
        </pc:spChg>
        <pc:spChg chg="mod">
          <ac:chgData name="Winston, Mary Grace" userId="df0e0252-6e85-4f4c-967e-320349522d55" providerId="ADAL" clId="{80ABFBD7-4869-4D18-B215-9C17DCB78CE0}" dt="2023-09-05T19:19:01.702" v="1237" actId="404"/>
          <ac:spMkLst>
            <pc:docMk/>
            <pc:sldMk cId="4071966346" sldId="319"/>
            <ac:spMk id="3" creationId="{771F1B04-68DC-7555-79F1-81B979E98259}"/>
          </ac:spMkLst>
        </pc:spChg>
      </pc:sldChg>
      <pc:sldChg chg="modSp new mod">
        <pc:chgData name="Winston, Mary Grace" userId="df0e0252-6e85-4f4c-967e-320349522d55" providerId="ADAL" clId="{80ABFBD7-4869-4D18-B215-9C17DCB78CE0}" dt="2023-09-05T19:10:58.838" v="1190" actId="20577"/>
        <pc:sldMkLst>
          <pc:docMk/>
          <pc:sldMk cId="3184688123" sldId="320"/>
        </pc:sldMkLst>
        <pc:spChg chg="mod">
          <ac:chgData name="Winston, Mary Grace" userId="df0e0252-6e85-4f4c-967e-320349522d55" providerId="ADAL" clId="{80ABFBD7-4869-4D18-B215-9C17DCB78CE0}" dt="2023-08-30T21:01:25.576" v="411" actId="20577"/>
          <ac:spMkLst>
            <pc:docMk/>
            <pc:sldMk cId="3184688123" sldId="320"/>
            <ac:spMk id="2" creationId="{5CEF564B-A467-9905-197C-0D0C49ABC59E}"/>
          </ac:spMkLst>
        </pc:spChg>
        <pc:spChg chg="mod">
          <ac:chgData name="Winston, Mary Grace" userId="df0e0252-6e85-4f4c-967e-320349522d55" providerId="ADAL" clId="{80ABFBD7-4869-4D18-B215-9C17DCB78CE0}" dt="2023-09-05T19:10:58.838" v="1190" actId="20577"/>
          <ac:spMkLst>
            <pc:docMk/>
            <pc:sldMk cId="3184688123" sldId="320"/>
            <ac:spMk id="3" creationId="{85551737-EB1F-EB6E-FE8C-65A075F392C0}"/>
          </ac:spMkLst>
        </pc:spChg>
      </pc:sldChg>
      <pc:sldChg chg="modSp new mod ord">
        <pc:chgData name="Winston, Mary Grace" userId="df0e0252-6e85-4f4c-967e-320349522d55" providerId="ADAL" clId="{80ABFBD7-4869-4D18-B215-9C17DCB78CE0}" dt="2023-09-08T15:25:29.048" v="1839" actId="20577"/>
        <pc:sldMkLst>
          <pc:docMk/>
          <pc:sldMk cId="1487557843" sldId="321"/>
        </pc:sldMkLst>
        <pc:spChg chg="mod">
          <ac:chgData name="Winston, Mary Grace" userId="df0e0252-6e85-4f4c-967e-320349522d55" providerId="ADAL" clId="{80ABFBD7-4869-4D18-B215-9C17DCB78CE0}" dt="2023-09-08T15:13:57.386" v="1266" actId="20577"/>
          <ac:spMkLst>
            <pc:docMk/>
            <pc:sldMk cId="1487557843" sldId="321"/>
            <ac:spMk id="2" creationId="{0D839B44-0778-5D47-F460-EE7B2A3917B9}"/>
          </ac:spMkLst>
        </pc:spChg>
        <pc:spChg chg="mod">
          <ac:chgData name="Winston, Mary Grace" userId="df0e0252-6e85-4f4c-967e-320349522d55" providerId="ADAL" clId="{80ABFBD7-4869-4D18-B215-9C17DCB78CE0}" dt="2023-09-08T15:25:29.048" v="1839" actId="20577"/>
          <ac:spMkLst>
            <pc:docMk/>
            <pc:sldMk cId="1487557843" sldId="321"/>
            <ac:spMk id="3" creationId="{BAA419D1-60D2-CA9F-F294-8586BB1464D5}"/>
          </ac:spMkLst>
        </pc:spChg>
      </pc:sldChg>
      <pc:sldChg chg="new del">
        <pc:chgData name="Winston, Mary Grace" userId="df0e0252-6e85-4f4c-967e-320349522d55" providerId="ADAL" clId="{80ABFBD7-4869-4D18-B215-9C17DCB78CE0}" dt="2023-09-08T15:55:15.868" v="1841" actId="2696"/>
        <pc:sldMkLst>
          <pc:docMk/>
          <pc:sldMk cId="918271818" sldId="322"/>
        </pc:sldMkLst>
      </pc:sldChg>
      <pc:sldChg chg="delSp modSp new mod">
        <pc:chgData name="Winston, Mary Grace" userId="df0e0252-6e85-4f4c-967e-320349522d55" providerId="ADAL" clId="{80ABFBD7-4869-4D18-B215-9C17DCB78CE0}" dt="2023-09-08T15:55:53.172" v="1885" actId="20577"/>
        <pc:sldMkLst>
          <pc:docMk/>
          <pc:sldMk cId="2505616545" sldId="322"/>
        </pc:sldMkLst>
        <pc:spChg chg="mod">
          <ac:chgData name="Winston, Mary Grace" userId="df0e0252-6e85-4f4c-967e-320349522d55" providerId="ADAL" clId="{80ABFBD7-4869-4D18-B215-9C17DCB78CE0}" dt="2023-09-08T15:55:53.172" v="1885" actId="20577"/>
          <ac:spMkLst>
            <pc:docMk/>
            <pc:sldMk cId="2505616545" sldId="322"/>
            <ac:spMk id="2" creationId="{163D2972-AD51-43A5-B9CA-4DB284F265D2}"/>
          </ac:spMkLst>
        </pc:spChg>
        <pc:spChg chg="del">
          <ac:chgData name="Winston, Mary Grace" userId="df0e0252-6e85-4f4c-967e-320349522d55" providerId="ADAL" clId="{80ABFBD7-4869-4D18-B215-9C17DCB78CE0}" dt="2023-09-08T15:55:28.091" v="1853" actId="21"/>
          <ac:spMkLst>
            <pc:docMk/>
            <pc:sldMk cId="2505616545" sldId="322"/>
            <ac:spMk id="3" creationId="{9FB173E3-A7C2-A8D9-BE6D-6BD4CDD09740}"/>
          </ac:spMkLst>
        </pc:spChg>
      </pc:sldChg>
      <pc:sldMasterChg chg="modTransition modSldLayout">
        <pc:chgData name="Winston, Mary Grace" userId="df0e0252-6e85-4f4c-967e-320349522d55" providerId="ADAL" clId="{80ABFBD7-4869-4D18-B215-9C17DCB78CE0}" dt="2023-08-30T20:49:53.706" v="396"/>
        <pc:sldMasterMkLst>
          <pc:docMk/>
          <pc:sldMasterMk cId="3071752193" sldId="2147483675"/>
        </pc:sldMasterMkLst>
        <pc:sldLayoutChg chg="modTransition">
          <pc:chgData name="Winston, Mary Grace" userId="df0e0252-6e85-4f4c-967e-320349522d55" providerId="ADAL" clId="{80ABFBD7-4869-4D18-B215-9C17DCB78CE0}" dt="2023-08-30T20:49:53.706" v="396"/>
          <pc:sldLayoutMkLst>
            <pc:docMk/>
            <pc:sldMasterMk cId="3071752193" sldId="2147483675"/>
            <pc:sldLayoutMk cId="7116368" sldId="2147483673"/>
          </pc:sldLayoutMkLst>
        </pc:sldLayoutChg>
        <pc:sldLayoutChg chg="modTransition">
          <pc:chgData name="Winston, Mary Grace" userId="df0e0252-6e85-4f4c-967e-320349522d55" providerId="ADAL" clId="{80ABFBD7-4869-4D18-B215-9C17DCB78CE0}" dt="2023-08-30T20:49:53.706" v="396"/>
          <pc:sldLayoutMkLst>
            <pc:docMk/>
            <pc:sldMasterMk cId="3071752193" sldId="2147483675"/>
            <pc:sldLayoutMk cId="4222421674" sldId="2147483676"/>
          </pc:sldLayoutMkLst>
        </pc:sldLayoutChg>
        <pc:sldLayoutChg chg="modTransition">
          <pc:chgData name="Winston, Mary Grace" userId="df0e0252-6e85-4f4c-967e-320349522d55" providerId="ADAL" clId="{80ABFBD7-4869-4D18-B215-9C17DCB78CE0}" dt="2023-08-30T20:49:53.706" v="396"/>
          <pc:sldLayoutMkLst>
            <pc:docMk/>
            <pc:sldMasterMk cId="3071752193" sldId="2147483675"/>
            <pc:sldLayoutMk cId="2313228429" sldId="2147483677"/>
          </pc:sldLayoutMkLst>
        </pc:sldLayoutChg>
        <pc:sldLayoutChg chg="modTransition">
          <pc:chgData name="Winston, Mary Grace" userId="df0e0252-6e85-4f4c-967e-320349522d55" providerId="ADAL" clId="{80ABFBD7-4869-4D18-B215-9C17DCB78CE0}" dt="2023-08-30T20:49:53.706" v="396"/>
          <pc:sldLayoutMkLst>
            <pc:docMk/>
            <pc:sldMasterMk cId="3071752193" sldId="2147483675"/>
            <pc:sldLayoutMk cId="4114273105" sldId="2147483678"/>
          </pc:sldLayoutMkLst>
        </pc:sldLayoutChg>
        <pc:sldLayoutChg chg="modTransition">
          <pc:chgData name="Winston, Mary Grace" userId="df0e0252-6e85-4f4c-967e-320349522d55" providerId="ADAL" clId="{80ABFBD7-4869-4D18-B215-9C17DCB78CE0}" dt="2023-08-30T20:49:53.706" v="396"/>
          <pc:sldLayoutMkLst>
            <pc:docMk/>
            <pc:sldMasterMk cId="3071752193" sldId="2147483675"/>
            <pc:sldLayoutMk cId="2226254016" sldId="2147483679"/>
          </pc:sldLayoutMkLst>
        </pc:sldLayoutChg>
        <pc:sldLayoutChg chg="modTransition">
          <pc:chgData name="Winston, Mary Grace" userId="df0e0252-6e85-4f4c-967e-320349522d55" providerId="ADAL" clId="{80ABFBD7-4869-4D18-B215-9C17DCB78CE0}" dt="2023-08-30T20:49:53.706" v="396"/>
          <pc:sldLayoutMkLst>
            <pc:docMk/>
            <pc:sldMasterMk cId="3071752193" sldId="2147483675"/>
            <pc:sldLayoutMk cId="313644654" sldId="2147483680"/>
          </pc:sldLayoutMkLst>
        </pc:sldLayoutChg>
        <pc:sldLayoutChg chg="modTransition">
          <pc:chgData name="Winston, Mary Grace" userId="df0e0252-6e85-4f4c-967e-320349522d55" providerId="ADAL" clId="{80ABFBD7-4869-4D18-B215-9C17DCB78CE0}" dt="2023-08-30T20:49:53.706" v="396"/>
          <pc:sldLayoutMkLst>
            <pc:docMk/>
            <pc:sldMasterMk cId="3071752193" sldId="2147483675"/>
            <pc:sldLayoutMk cId="3496110969" sldId="2147483681"/>
          </pc:sldLayoutMkLst>
        </pc:sldLayoutChg>
        <pc:sldLayoutChg chg="modTransition">
          <pc:chgData name="Winston, Mary Grace" userId="df0e0252-6e85-4f4c-967e-320349522d55" providerId="ADAL" clId="{80ABFBD7-4869-4D18-B215-9C17DCB78CE0}" dt="2023-08-30T20:49:53.706" v="396"/>
          <pc:sldLayoutMkLst>
            <pc:docMk/>
            <pc:sldMasterMk cId="3071752193" sldId="2147483675"/>
            <pc:sldLayoutMk cId="7116368" sldId="2147483682"/>
          </pc:sldLayoutMkLst>
        </pc:sldLayoutChg>
        <pc:sldLayoutChg chg="modTransition">
          <pc:chgData name="Winston, Mary Grace" userId="df0e0252-6e85-4f4c-967e-320349522d55" providerId="ADAL" clId="{80ABFBD7-4869-4D18-B215-9C17DCB78CE0}" dt="2023-08-30T20:49:53.706" v="396"/>
          <pc:sldLayoutMkLst>
            <pc:docMk/>
            <pc:sldMasterMk cId="3071752193" sldId="2147483675"/>
            <pc:sldLayoutMk cId="353858224" sldId="2147483684"/>
          </pc:sldLayoutMkLst>
        </pc:sldLayoutChg>
        <pc:sldLayoutChg chg="modTransition">
          <pc:chgData name="Winston, Mary Grace" userId="df0e0252-6e85-4f4c-967e-320349522d55" providerId="ADAL" clId="{80ABFBD7-4869-4D18-B215-9C17DCB78CE0}" dt="2023-08-30T20:49:53.706" v="396"/>
          <pc:sldLayoutMkLst>
            <pc:docMk/>
            <pc:sldMasterMk cId="3071752193" sldId="2147483675"/>
            <pc:sldLayoutMk cId="4104340239" sldId="2147483685"/>
          </pc:sldLayoutMkLst>
        </pc:sldLayoutChg>
        <pc:sldLayoutChg chg="modTransition">
          <pc:chgData name="Winston, Mary Grace" userId="df0e0252-6e85-4f4c-967e-320349522d55" providerId="ADAL" clId="{80ABFBD7-4869-4D18-B215-9C17DCB78CE0}" dt="2023-08-30T20:49:53.706" v="396"/>
          <pc:sldLayoutMkLst>
            <pc:docMk/>
            <pc:sldMasterMk cId="3071752193" sldId="2147483675"/>
            <pc:sldLayoutMk cId="3385321997" sldId="2147483686"/>
          </pc:sldLayoutMkLst>
        </pc:sldLayoutChg>
        <pc:sldLayoutChg chg="modTransition">
          <pc:chgData name="Winston, Mary Grace" userId="df0e0252-6e85-4f4c-967e-320349522d55" providerId="ADAL" clId="{80ABFBD7-4869-4D18-B215-9C17DCB78CE0}" dt="2023-08-30T20:49:53.706" v="396"/>
          <pc:sldLayoutMkLst>
            <pc:docMk/>
            <pc:sldMasterMk cId="3071752193" sldId="2147483675"/>
            <pc:sldLayoutMk cId="3747946436" sldId="2147483687"/>
          </pc:sldLayoutMkLst>
        </pc:sldLayoutChg>
        <pc:sldLayoutChg chg="modTransition">
          <pc:chgData name="Winston, Mary Grace" userId="df0e0252-6e85-4f4c-967e-320349522d55" providerId="ADAL" clId="{80ABFBD7-4869-4D18-B215-9C17DCB78CE0}" dt="2023-08-30T20:49:53.706" v="396"/>
          <pc:sldLayoutMkLst>
            <pc:docMk/>
            <pc:sldMasterMk cId="3071752193" sldId="2147483675"/>
            <pc:sldLayoutMk cId="401593272" sldId="2147483688"/>
          </pc:sldLayoutMkLst>
        </pc:sldLayoutChg>
        <pc:sldLayoutChg chg="modTransition">
          <pc:chgData name="Winston, Mary Grace" userId="df0e0252-6e85-4f4c-967e-320349522d55" providerId="ADAL" clId="{80ABFBD7-4869-4D18-B215-9C17DCB78CE0}" dt="2023-08-30T20:49:53.706" v="396"/>
          <pc:sldLayoutMkLst>
            <pc:docMk/>
            <pc:sldMasterMk cId="3071752193" sldId="2147483675"/>
            <pc:sldLayoutMk cId="1768688488" sldId="2147483689"/>
          </pc:sldLayoutMkLst>
        </pc:sldLayoutChg>
      </pc:sldMasterChg>
      <pc:sldMasterChg chg="modTransition modSldLayout">
        <pc:chgData name="Winston, Mary Grace" userId="df0e0252-6e85-4f4c-967e-320349522d55" providerId="ADAL" clId="{80ABFBD7-4869-4D18-B215-9C17DCB78CE0}" dt="2023-08-30T20:49:53.706" v="396"/>
        <pc:sldMasterMkLst>
          <pc:docMk/>
          <pc:sldMasterMk cId="3789729389" sldId="2147483690"/>
        </pc:sldMasterMkLst>
        <pc:sldLayoutChg chg="modTransition">
          <pc:chgData name="Winston, Mary Grace" userId="df0e0252-6e85-4f4c-967e-320349522d55" providerId="ADAL" clId="{80ABFBD7-4869-4D18-B215-9C17DCB78CE0}" dt="2023-08-30T20:49:53.706" v="396"/>
          <pc:sldLayoutMkLst>
            <pc:docMk/>
            <pc:sldMasterMk cId="3789729389" sldId="2147483690"/>
            <pc:sldLayoutMk cId="4075670581" sldId="2147483691"/>
          </pc:sldLayoutMkLst>
        </pc:sldLayoutChg>
        <pc:sldLayoutChg chg="modTransition">
          <pc:chgData name="Winston, Mary Grace" userId="df0e0252-6e85-4f4c-967e-320349522d55" providerId="ADAL" clId="{80ABFBD7-4869-4D18-B215-9C17DCB78CE0}" dt="2023-08-30T20:49:53.706" v="396"/>
          <pc:sldLayoutMkLst>
            <pc:docMk/>
            <pc:sldMasterMk cId="3789729389" sldId="2147483690"/>
            <pc:sldLayoutMk cId="778276506" sldId="2147483692"/>
          </pc:sldLayoutMkLst>
        </pc:sldLayoutChg>
        <pc:sldLayoutChg chg="modTransition">
          <pc:chgData name="Winston, Mary Grace" userId="df0e0252-6e85-4f4c-967e-320349522d55" providerId="ADAL" clId="{80ABFBD7-4869-4D18-B215-9C17DCB78CE0}" dt="2023-08-30T20:49:53.706" v="396"/>
          <pc:sldLayoutMkLst>
            <pc:docMk/>
            <pc:sldMasterMk cId="3789729389" sldId="2147483690"/>
            <pc:sldLayoutMk cId="909012719" sldId="2147483693"/>
          </pc:sldLayoutMkLst>
        </pc:sldLayoutChg>
        <pc:sldLayoutChg chg="modTransition">
          <pc:chgData name="Winston, Mary Grace" userId="df0e0252-6e85-4f4c-967e-320349522d55" providerId="ADAL" clId="{80ABFBD7-4869-4D18-B215-9C17DCB78CE0}" dt="2023-08-30T20:49:53.706" v="396"/>
          <pc:sldLayoutMkLst>
            <pc:docMk/>
            <pc:sldMasterMk cId="3789729389" sldId="2147483690"/>
            <pc:sldLayoutMk cId="2868753161" sldId="2147483694"/>
          </pc:sldLayoutMkLst>
        </pc:sldLayoutChg>
        <pc:sldLayoutChg chg="modTransition">
          <pc:chgData name="Winston, Mary Grace" userId="df0e0252-6e85-4f4c-967e-320349522d55" providerId="ADAL" clId="{80ABFBD7-4869-4D18-B215-9C17DCB78CE0}" dt="2023-08-30T20:49:53.706" v="396"/>
          <pc:sldLayoutMkLst>
            <pc:docMk/>
            <pc:sldMasterMk cId="3789729389" sldId="2147483690"/>
            <pc:sldLayoutMk cId="915721891" sldId="2147483695"/>
          </pc:sldLayoutMkLst>
        </pc:sldLayoutChg>
        <pc:sldLayoutChg chg="modTransition">
          <pc:chgData name="Winston, Mary Grace" userId="df0e0252-6e85-4f4c-967e-320349522d55" providerId="ADAL" clId="{80ABFBD7-4869-4D18-B215-9C17DCB78CE0}" dt="2023-08-30T20:49:53.706" v="396"/>
          <pc:sldLayoutMkLst>
            <pc:docMk/>
            <pc:sldMasterMk cId="3789729389" sldId="2147483690"/>
            <pc:sldLayoutMk cId="3946728151" sldId="2147483696"/>
          </pc:sldLayoutMkLst>
        </pc:sldLayoutChg>
        <pc:sldLayoutChg chg="modTransition">
          <pc:chgData name="Winston, Mary Grace" userId="df0e0252-6e85-4f4c-967e-320349522d55" providerId="ADAL" clId="{80ABFBD7-4869-4D18-B215-9C17DCB78CE0}" dt="2023-08-30T20:49:53.706" v="396"/>
          <pc:sldLayoutMkLst>
            <pc:docMk/>
            <pc:sldMasterMk cId="3789729389" sldId="2147483690"/>
            <pc:sldLayoutMk cId="1995612662" sldId="2147483697"/>
          </pc:sldLayoutMkLst>
        </pc:sldLayoutChg>
        <pc:sldLayoutChg chg="modTransition">
          <pc:chgData name="Winston, Mary Grace" userId="df0e0252-6e85-4f4c-967e-320349522d55" providerId="ADAL" clId="{80ABFBD7-4869-4D18-B215-9C17DCB78CE0}" dt="2023-08-30T20:49:53.706" v="396"/>
          <pc:sldLayoutMkLst>
            <pc:docMk/>
            <pc:sldMasterMk cId="3789729389" sldId="2147483690"/>
            <pc:sldLayoutMk cId="713055452" sldId="2147483698"/>
          </pc:sldLayoutMkLst>
        </pc:sldLayoutChg>
        <pc:sldLayoutChg chg="modTransition">
          <pc:chgData name="Winston, Mary Grace" userId="df0e0252-6e85-4f4c-967e-320349522d55" providerId="ADAL" clId="{80ABFBD7-4869-4D18-B215-9C17DCB78CE0}" dt="2023-08-30T20:49:53.706" v="396"/>
          <pc:sldLayoutMkLst>
            <pc:docMk/>
            <pc:sldMasterMk cId="3789729389" sldId="2147483690"/>
            <pc:sldLayoutMk cId="1634664114" sldId="2147483699"/>
          </pc:sldLayoutMkLst>
        </pc:sldLayoutChg>
        <pc:sldLayoutChg chg="modTransition">
          <pc:chgData name="Winston, Mary Grace" userId="df0e0252-6e85-4f4c-967e-320349522d55" providerId="ADAL" clId="{80ABFBD7-4869-4D18-B215-9C17DCB78CE0}" dt="2023-08-30T20:49:53.706" v="396"/>
          <pc:sldLayoutMkLst>
            <pc:docMk/>
            <pc:sldMasterMk cId="3789729389" sldId="2147483690"/>
            <pc:sldLayoutMk cId="741355649" sldId="2147483700"/>
          </pc:sldLayoutMkLst>
        </pc:sldLayoutChg>
        <pc:sldLayoutChg chg="modTransition">
          <pc:chgData name="Winston, Mary Grace" userId="df0e0252-6e85-4f4c-967e-320349522d55" providerId="ADAL" clId="{80ABFBD7-4869-4D18-B215-9C17DCB78CE0}" dt="2023-08-30T20:49:53.706" v="396"/>
          <pc:sldLayoutMkLst>
            <pc:docMk/>
            <pc:sldMasterMk cId="3789729389" sldId="2147483690"/>
            <pc:sldLayoutMk cId="1579202661" sldId="2147483701"/>
          </pc:sldLayoutMkLst>
        </pc:sldLayoutChg>
        <pc:sldLayoutChg chg="modTransition">
          <pc:chgData name="Winston, Mary Grace" userId="df0e0252-6e85-4f4c-967e-320349522d55" providerId="ADAL" clId="{80ABFBD7-4869-4D18-B215-9C17DCB78CE0}" dt="2023-08-30T20:49:53.706" v="396"/>
          <pc:sldLayoutMkLst>
            <pc:docMk/>
            <pc:sldMasterMk cId="3789729389" sldId="2147483690"/>
            <pc:sldLayoutMk cId="3499956660" sldId="2147483702"/>
          </pc:sldLayoutMkLst>
        </pc:sldLayoutChg>
        <pc:sldLayoutChg chg="modTransition">
          <pc:chgData name="Winston, Mary Grace" userId="df0e0252-6e85-4f4c-967e-320349522d55" providerId="ADAL" clId="{80ABFBD7-4869-4D18-B215-9C17DCB78CE0}" dt="2023-08-30T20:49:53.706" v="396"/>
          <pc:sldLayoutMkLst>
            <pc:docMk/>
            <pc:sldMasterMk cId="3789729389" sldId="2147483690"/>
            <pc:sldLayoutMk cId="3757778894" sldId="2147483703"/>
          </pc:sldLayoutMkLst>
        </pc:sldLayoutChg>
        <pc:sldLayoutChg chg="modTransition">
          <pc:chgData name="Winston, Mary Grace" userId="df0e0252-6e85-4f4c-967e-320349522d55" providerId="ADAL" clId="{80ABFBD7-4869-4D18-B215-9C17DCB78CE0}" dt="2023-08-30T20:49:53.706" v="396"/>
          <pc:sldLayoutMkLst>
            <pc:docMk/>
            <pc:sldMasterMk cId="3789729389" sldId="2147483690"/>
            <pc:sldLayoutMk cId="1250794356" sldId="2147483704"/>
          </pc:sldLayoutMkLst>
        </pc:sldLayoutChg>
        <pc:sldLayoutChg chg="modTransition">
          <pc:chgData name="Winston, Mary Grace" userId="df0e0252-6e85-4f4c-967e-320349522d55" providerId="ADAL" clId="{80ABFBD7-4869-4D18-B215-9C17DCB78CE0}" dt="2023-08-30T20:49:53.706" v="396"/>
          <pc:sldLayoutMkLst>
            <pc:docMk/>
            <pc:sldMasterMk cId="3789729389" sldId="2147483690"/>
            <pc:sldLayoutMk cId="3137177799" sldId="2147483705"/>
          </pc:sldLayoutMkLst>
        </pc:sldLayoutChg>
        <pc:sldLayoutChg chg="modTransition">
          <pc:chgData name="Winston, Mary Grace" userId="df0e0252-6e85-4f4c-967e-320349522d55" providerId="ADAL" clId="{80ABFBD7-4869-4D18-B215-9C17DCB78CE0}" dt="2023-08-30T20:49:53.706" v="396"/>
          <pc:sldLayoutMkLst>
            <pc:docMk/>
            <pc:sldMasterMk cId="3789729389" sldId="2147483690"/>
            <pc:sldLayoutMk cId="487950453" sldId="2147483706"/>
          </pc:sldLayoutMkLst>
        </pc:sldLayoutChg>
        <pc:sldLayoutChg chg="modTransition">
          <pc:chgData name="Winston, Mary Grace" userId="df0e0252-6e85-4f4c-967e-320349522d55" providerId="ADAL" clId="{80ABFBD7-4869-4D18-B215-9C17DCB78CE0}" dt="2023-08-30T20:49:53.706" v="396"/>
          <pc:sldLayoutMkLst>
            <pc:docMk/>
            <pc:sldMasterMk cId="3789729389" sldId="2147483690"/>
            <pc:sldLayoutMk cId="3529271558" sldId="2147483707"/>
          </pc:sldLayoutMkLst>
        </pc:sldLayoutChg>
      </pc:sldMasterChg>
      <pc:sldMasterChg chg="new del mod addSldLayout delSldLayout">
        <pc:chgData name="Winston, Mary Grace" userId="df0e0252-6e85-4f4c-967e-320349522d55" providerId="ADAL" clId="{80ABFBD7-4869-4D18-B215-9C17DCB78CE0}" dt="2023-08-30T20:29:34.644" v="210" actId="6938"/>
        <pc:sldMasterMkLst>
          <pc:docMk/>
          <pc:sldMasterMk cId="1555926516" sldId="2147483708"/>
        </pc:sldMasterMkLst>
        <pc:sldLayoutChg chg="new del replId">
          <pc:chgData name="Winston, Mary Grace" userId="df0e0252-6e85-4f4c-967e-320349522d55" providerId="ADAL" clId="{80ABFBD7-4869-4D18-B215-9C17DCB78CE0}" dt="2023-08-30T20:29:34.644" v="210" actId="6938"/>
          <pc:sldLayoutMkLst>
            <pc:docMk/>
            <pc:sldMasterMk cId="1555926516" sldId="2147483708"/>
            <pc:sldLayoutMk cId="2878457419" sldId="2147483709"/>
          </pc:sldLayoutMkLst>
        </pc:sldLayoutChg>
        <pc:sldLayoutChg chg="new del replId">
          <pc:chgData name="Winston, Mary Grace" userId="df0e0252-6e85-4f4c-967e-320349522d55" providerId="ADAL" clId="{80ABFBD7-4869-4D18-B215-9C17DCB78CE0}" dt="2023-08-30T20:29:34.644" v="210" actId="6938"/>
          <pc:sldLayoutMkLst>
            <pc:docMk/>
            <pc:sldMasterMk cId="1555926516" sldId="2147483708"/>
            <pc:sldLayoutMk cId="3655554942" sldId="2147483710"/>
          </pc:sldLayoutMkLst>
        </pc:sldLayoutChg>
        <pc:sldLayoutChg chg="new del replId">
          <pc:chgData name="Winston, Mary Grace" userId="df0e0252-6e85-4f4c-967e-320349522d55" providerId="ADAL" clId="{80ABFBD7-4869-4D18-B215-9C17DCB78CE0}" dt="2023-08-30T20:29:34.644" v="210" actId="6938"/>
          <pc:sldLayoutMkLst>
            <pc:docMk/>
            <pc:sldMasterMk cId="1555926516" sldId="2147483708"/>
            <pc:sldLayoutMk cId="2938797672" sldId="2147483711"/>
          </pc:sldLayoutMkLst>
        </pc:sldLayoutChg>
        <pc:sldLayoutChg chg="new del replId">
          <pc:chgData name="Winston, Mary Grace" userId="df0e0252-6e85-4f4c-967e-320349522d55" providerId="ADAL" clId="{80ABFBD7-4869-4D18-B215-9C17DCB78CE0}" dt="2023-08-30T20:29:34.644" v="210" actId="6938"/>
          <pc:sldLayoutMkLst>
            <pc:docMk/>
            <pc:sldMasterMk cId="1555926516" sldId="2147483708"/>
            <pc:sldLayoutMk cId="3870548981" sldId="2147483712"/>
          </pc:sldLayoutMkLst>
        </pc:sldLayoutChg>
        <pc:sldLayoutChg chg="new del replId">
          <pc:chgData name="Winston, Mary Grace" userId="df0e0252-6e85-4f4c-967e-320349522d55" providerId="ADAL" clId="{80ABFBD7-4869-4D18-B215-9C17DCB78CE0}" dt="2023-08-30T20:29:34.644" v="210" actId="6938"/>
          <pc:sldLayoutMkLst>
            <pc:docMk/>
            <pc:sldMasterMk cId="1555926516" sldId="2147483708"/>
            <pc:sldLayoutMk cId="634883796" sldId="2147483713"/>
          </pc:sldLayoutMkLst>
        </pc:sldLayoutChg>
        <pc:sldLayoutChg chg="new del replId">
          <pc:chgData name="Winston, Mary Grace" userId="df0e0252-6e85-4f4c-967e-320349522d55" providerId="ADAL" clId="{80ABFBD7-4869-4D18-B215-9C17DCB78CE0}" dt="2023-08-30T20:29:34.644" v="210" actId="6938"/>
          <pc:sldLayoutMkLst>
            <pc:docMk/>
            <pc:sldMasterMk cId="1555926516" sldId="2147483708"/>
            <pc:sldLayoutMk cId="1100288314" sldId="2147483714"/>
          </pc:sldLayoutMkLst>
        </pc:sldLayoutChg>
        <pc:sldLayoutChg chg="new del replId">
          <pc:chgData name="Winston, Mary Grace" userId="df0e0252-6e85-4f4c-967e-320349522d55" providerId="ADAL" clId="{80ABFBD7-4869-4D18-B215-9C17DCB78CE0}" dt="2023-08-30T20:29:34.644" v="210" actId="6938"/>
          <pc:sldLayoutMkLst>
            <pc:docMk/>
            <pc:sldMasterMk cId="1555926516" sldId="2147483708"/>
            <pc:sldLayoutMk cId="1355468264" sldId="2147483715"/>
          </pc:sldLayoutMkLst>
        </pc:sldLayoutChg>
        <pc:sldLayoutChg chg="new del replId">
          <pc:chgData name="Winston, Mary Grace" userId="df0e0252-6e85-4f4c-967e-320349522d55" providerId="ADAL" clId="{80ABFBD7-4869-4D18-B215-9C17DCB78CE0}" dt="2023-08-30T20:29:34.644" v="210" actId="6938"/>
          <pc:sldLayoutMkLst>
            <pc:docMk/>
            <pc:sldMasterMk cId="1555926516" sldId="2147483708"/>
            <pc:sldLayoutMk cId="194123651" sldId="2147483716"/>
          </pc:sldLayoutMkLst>
        </pc:sldLayoutChg>
        <pc:sldLayoutChg chg="new del replId">
          <pc:chgData name="Winston, Mary Grace" userId="df0e0252-6e85-4f4c-967e-320349522d55" providerId="ADAL" clId="{80ABFBD7-4869-4D18-B215-9C17DCB78CE0}" dt="2023-08-30T20:29:34.644" v="210" actId="6938"/>
          <pc:sldLayoutMkLst>
            <pc:docMk/>
            <pc:sldMasterMk cId="1555926516" sldId="2147483708"/>
            <pc:sldLayoutMk cId="550064801" sldId="2147483717"/>
          </pc:sldLayoutMkLst>
        </pc:sldLayoutChg>
        <pc:sldLayoutChg chg="new del replId">
          <pc:chgData name="Winston, Mary Grace" userId="df0e0252-6e85-4f4c-967e-320349522d55" providerId="ADAL" clId="{80ABFBD7-4869-4D18-B215-9C17DCB78CE0}" dt="2023-08-30T20:29:34.644" v="210" actId="6938"/>
          <pc:sldLayoutMkLst>
            <pc:docMk/>
            <pc:sldMasterMk cId="1555926516" sldId="2147483708"/>
            <pc:sldLayoutMk cId="1403810579" sldId="2147483718"/>
          </pc:sldLayoutMkLst>
        </pc:sldLayoutChg>
        <pc:sldLayoutChg chg="new del replId">
          <pc:chgData name="Winston, Mary Grace" userId="df0e0252-6e85-4f4c-967e-320349522d55" providerId="ADAL" clId="{80ABFBD7-4869-4D18-B215-9C17DCB78CE0}" dt="2023-08-30T20:29:34.644" v="210" actId="6938"/>
          <pc:sldLayoutMkLst>
            <pc:docMk/>
            <pc:sldMasterMk cId="1555926516" sldId="2147483708"/>
            <pc:sldLayoutMk cId="1866763494" sldId="214748371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EAEA17-7563-4ECD-9F26-1793AAAB41DC}"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B4AA03F6-6F8E-4718-A6C5-0AAE53676353}">
      <dgm:prSet/>
      <dgm:spPr>
        <a:xfrm>
          <a:off x="0" y="45"/>
          <a:ext cx="3727354" cy="1812028"/>
        </a:xfrm>
        <a:prstGeom prst="roundRect">
          <a:avLst/>
        </a:prstGeom>
        <a:solidFill>
          <a:srgbClr val="5D1725"/>
        </a:solidFill>
        <a:ln w="15875" cap="rnd"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Goudy Old Style"/>
              <a:ea typeface="+mn-ea"/>
              <a:cs typeface="+mn-cs"/>
            </a:rPr>
            <a:t>Most users transferring departments, who submit a request for access, already have a current Administrative Banner Account.</a:t>
          </a:r>
        </a:p>
      </dgm:t>
    </dgm:pt>
    <dgm:pt modelId="{CF50BBE0-2390-4B25-A149-9C16F2ED4D7A}" type="parTrans" cxnId="{AF8CFA2F-046E-413E-BDF5-42EBCA3184A5}">
      <dgm:prSet/>
      <dgm:spPr/>
      <dgm:t>
        <a:bodyPr/>
        <a:lstStyle/>
        <a:p>
          <a:endParaRPr lang="en-US"/>
        </a:p>
      </dgm:t>
    </dgm:pt>
    <dgm:pt modelId="{F5C8DB4A-ABC8-4368-881B-CF72ED8687DA}" type="sibTrans" cxnId="{AF8CFA2F-046E-413E-BDF5-42EBCA3184A5}">
      <dgm:prSet/>
      <dgm:spPr/>
      <dgm:t>
        <a:bodyPr/>
        <a:lstStyle/>
        <a:p>
          <a:endParaRPr lang="en-US"/>
        </a:p>
      </dgm:t>
    </dgm:pt>
    <dgm:pt modelId="{57153ABB-02BC-4A4E-99F4-129145114E26}">
      <dgm:prSet/>
      <dgm:spPr>
        <a:xfrm rot="5400000">
          <a:off x="6315746" y="-2407144"/>
          <a:ext cx="1449622" cy="6626407"/>
        </a:xfrm>
        <a:prstGeom prst="round2SameRect">
          <a:avLst/>
        </a:prstGeom>
        <a:solidFill>
          <a:srgbClr val="B58B80">
            <a:tint val="40000"/>
            <a:alpha val="90000"/>
            <a:hueOff val="0"/>
            <a:satOff val="0"/>
            <a:lumOff val="0"/>
            <a:alphaOff val="0"/>
          </a:srgbClr>
        </a:solidFill>
        <a:ln w="15875" cap="rnd" cmpd="sng" algn="ctr">
          <a:solidFill>
            <a:srgbClr val="B58B80">
              <a:tint val="40000"/>
              <a:alpha val="90000"/>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Goudy Old Style"/>
              <a:ea typeface="+mn-ea"/>
              <a:cs typeface="+mn-cs"/>
            </a:rPr>
            <a:t>Users must provide complete list of all access needed in the new department, even if this access was granted in their previous department. Remaining access on the account that was not listed to be granted, will be revoked. </a:t>
          </a:r>
        </a:p>
      </dgm:t>
    </dgm:pt>
    <dgm:pt modelId="{8B373745-55CE-4BEF-9CB2-018AE7FC5D3B}" type="parTrans" cxnId="{A8E8C7B9-FCF2-49EB-B413-FB0F0120A483}">
      <dgm:prSet/>
      <dgm:spPr/>
      <dgm:t>
        <a:bodyPr/>
        <a:lstStyle/>
        <a:p>
          <a:endParaRPr lang="en-US"/>
        </a:p>
      </dgm:t>
    </dgm:pt>
    <dgm:pt modelId="{EBB9325B-AF27-4490-9043-831602D31ECF}" type="sibTrans" cxnId="{A8E8C7B9-FCF2-49EB-B413-FB0F0120A483}">
      <dgm:prSet/>
      <dgm:spPr/>
      <dgm:t>
        <a:bodyPr/>
        <a:lstStyle/>
        <a:p>
          <a:endParaRPr lang="en-US"/>
        </a:p>
      </dgm:t>
    </dgm:pt>
    <dgm:pt modelId="{AB74CA41-00B4-479A-B651-CD92FB0099DA}">
      <dgm:prSet/>
      <dgm:spPr>
        <a:xfrm>
          <a:off x="0" y="1902675"/>
          <a:ext cx="3727354" cy="1812028"/>
        </a:xfrm>
        <a:prstGeom prst="roundRect">
          <a:avLst/>
        </a:prstGeom>
        <a:solidFill>
          <a:srgbClr val="5D1725"/>
        </a:solidFill>
        <a:ln w="15875" cap="rnd"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Goudy Old Style"/>
              <a:ea typeface="+mn-ea"/>
              <a:cs typeface="+mn-cs"/>
            </a:rPr>
            <a:t>PWRTRAN – Transfer Report</a:t>
          </a:r>
        </a:p>
      </dgm:t>
    </dgm:pt>
    <dgm:pt modelId="{C02D2968-0AC1-41EA-97FF-E96167FC9EDF}" type="parTrans" cxnId="{98F19EE4-02D8-4F95-934E-7534233D3FD6}">
      <dgm:prSet/>
      <dgm:spPr/>
      <dgm:t>
        <a:bodyPr/>
        <a:lstStyle/>
        <a:p>
          <a:endParaRPr lang="en-US"/>
        </a:p>
      </dgm:t>
    </dgm:pt>
    <dgm:pt modelId="{1ACF7B54-1FF7-4F22-895A-7E6EC681EE0E}" type="sibTrans" cxnId="{98F19EE4-02D8-4F95-934E-7534233D3FD6}">
      <dgm:prSet/>
      <dgm:spPr/>
      <dgm:t>
        <a:bodyPr/>
        <a:lstStyle/>
        <a:p>
          <a:endParaRPr lang="en-US"/>
        </a:p>
      </dgm:t>
    </dgm:pt>
    <dgm:pt modelId="{90BB837D-9631-4627-8693-4D43F4516ECA}">
      <dgm:prSet/>
      <dgm:spPr>
        <a:xfrm rot="5400000">
          <a:off x="6315746" y="-504514"/>
          <a:ext cx="1449622" cy="6626407"/>
        </a:xfrm>
        <a:prstGeom prst="round2SameRect">
          <a:avLst/>
        </a:prstGeom>
        <a:solidFill>
          <a:srgbClr val="B58B80">
            <a:tint val="40000"/>
            <a:alpha val="90000"/>
            <a:hueOff val="891528"/>
            <a:satOff val="12414"/>
            <a:lumOff val="140"/>
            <a:alphaOff val="0"/>
          </a:srgbClr>
        </a:solidFill>
        <a:ln w="15875" cap="rnd" cmpd="sng" algn="ctr">
          <a:solidFill>
            <a:srgbClr val="B58B80">
              <a:tint val="40000"/>
              <a:alpha val="90000"/>
              <a:hueOff val="891528"/>
              <a:satOff val="12414"/>
              <a:lumOff val="140"/>
              <a:alphaOff val="0"/>
            </a:srgbClr>
          </a:solidFill>
          <a:prstDash val="solid"/>
        </a:ln>
        <a:effectLst/>
      </dgm:spPr>
      <dgm:t>
        <a:bodyPr/>
        <a:lstStyle/>
        <a:p>
          <a:pPr>
            <a:buChar char="•"/>
          </a:pPr>
          <a:r>
            <a:rPr lang="en-US">
              <a:solidFill>
                <a:sysClr val="windowText" lastClr="000000">
                  <a:hueOff val="0"/>
                  <a:satOff val="0"/>
                  <a:lumOff val="0"/>
                  <a:alphaOff val="0"/>
                </a:sysClr>
              </a:solidFill>
              <a:latin typeface="Goudy Old Style"/>
              <a:ea typeface="+mn-ea"/>
              <a:cs typeface="+mn-cs"/>
            </a:rPr>
            <a:t>Process that runs weekly to notify multiple departments (mainly ITS) of users transferring that still retain access from prior departments.</a:t>
          </a:r>
        </a:p>
      </dgm:t>
    </dgm:pt>
    <dgm:pt modelId="{6D30735F-8AA3-4640-B566-477FF1973191}" type="parTrans" cxnId="{E9E8CCA9-FAF8-4A7A-B79D-D9DB1CD9329C}">
      <dgm:prSet/>
      <dgm:spPr/>
      <dgm:t>
        <a:bodyPr/>
        <a:lstStyle/>
        <a:p>
          <a:endParaRPr lang="en-US"/>
        </a:p>
      </dgm:t>
    </dgm:pt>
    <dgm:pt modelId="{DF52030E-347A-48C5-86B6-5E725B576527}" type="sibTrans" cxnId="{E9E8CCA9-FAF8-4A7A-B79D-D9DB1CD9329C}">
      <dgm:prSet/>
      <dgm:spPr/>
      <dgm:t>
        <a:bodyPr/>
        <a:lstStyle/>
        <a:p>
          <a:endParaRPr lang="en-US"/>
        </a:p>
      </dgm:t>
    </dgm:pt>
    <dgm:pt modelId="{89926123-C7A8-468B-A125-952437B5CECA}" type="pres">
      <dgm:prSet presAssocID="{1BEAEA17-7563-4ECD-9F26-1793AAAB41DC}" presName="Name0" presStyleCnt="0">
        <dgm:presLayoutVars>
          <dgm:dir/>
          <dgm:animLvl val="lvl"/>
          <dgm:resizeHandles val="exact"/>
        </dgm:presLayoutVars>
      </dgm:prSet>
      <dgm:spPr/>
    </dgm:pt>
    <dgm:pt modelId="{907475F3-14AC-4BFA-91C2-5768560C0A97}" type="pres">
      <dgm:prSet presAssocID="{B4AA03F6-6F8E-4718-A6C5-0AAE53676353}" presName="linNode" presStyleCnt="0"/>
      <dgm:spPr/>
    </dgm:pt>
    <dgm:pt modelId="{36E2A1BE-FCC5-4366-B978-E51AEB135BAA}" type="pres">
      <dgm:prSet presAssocID="{B4AA03F6-6F8E-4718-A6C5-0AAE53676353}" presName="parentText" presStyleLbl="node1" presStyleIdx="0" presStyleCnt="2">
        <dgm:presLayoutVars>
          <dgm:chMax val="1"/>
          <dgm:bulletEnabled val="1"/>
        </dgm:presLayoutVars>
      </dgm:prSet>
      <dgm:spPr/>
    </dgm:pt>
    <dgm:pt modelId="{9C729239-7B02-4BA6-8A89-4EF18F0844F3}" type="pres">
      <dgm:prSet presAssocID="{B4AA03F6-6F8E-4718-A6C5-0AAE53676353}" presName="descendantText" presStyleLbl="alignAccFollowNode1" presStyleIdx="0" presStyleCnt="2">
        <dgm:presLayoutVars>
          <dgm:bulletEnabled val="1"/>
        </dgm:presLayoutVars>
      </dgm:prSet>
      <dgm:spPr/>
    </dgm:pt>
    <dgm:pt modelId="{7D265843-503A-49B4-A0D0-ACD50A5878E4}" type="pres">
      <dgm:prSet presAssocID="{F5C8DB4A-ABC8-4368-881B-CF72ED8687DA}" presName="sp" presStyleCnt="0"/>
      <dgm:spPr/>
    </dgm:pt>
    <dgm:pt modelId="{6500D986-9BE0-4187-A638-FCD6F8BC2D87}" type="pres">
      <dgm:prSet presAssocID="{AB74CA41-00B4-479A-B651-CD92FB0099DA}" presName="linNode" presStyleCnt="0"/>
      <dgm:spPr/>
    </dgm:pt>
    <dgm:pt modelId="{84AE6733-560A-419E-8E74-47A203D4D094}" type="pres">
      <dgm:prSet presAssocID="{AB74CA41-00B4-479A-B651-CD92FB0099DA}" presName="parentText" presStyleLbl="node1" presStyleIdx="1" presStyleCnt="2" custLinFactNeighborY="3">
        <dgm:presLayoutVars>
          <dgm:chMax val="1"/>
          <dgm:bulletEnabled val="1"/>
        </dgm:presLayoutVars>
      </dgm:prSet>
      <dgm:spPr/>
    </dgm:pt>
    <dgm:pt modelId="{5A43CD39-4252-427E-948E-EB07913C7AEE}" type="pres">
      <dgm:prSet presAssocID="{AB74CA41-00B4-479A-B651-CD92FB0099DA}" presName="descendantText" presStyleLbl="alignAccFollowNode1" presStyleIdx="1" presStyleCnt="2">
        <dgm:presLayoutVars>
          <dgm:bulletEnabled val="1"/>
        </dgm:presLayoutVars>
      </dgm:prSet>
      <dgm:spPr/>
    </dgm:pt>
  </dgm:ptLst>
  <dgm:cxnLst>
    <dgm:cxn modelId="{AF8CFA2F-046E-413E-BDF5-42EBCA3184A5}" srcId="{1BEAEA17-7563-4ECD-9F26-1793AAAB41DC}" destId="{B4AA03F6-6F8E-4718-A6C5-0AAE53676353}" srcOrd="0" destOrd="0" parTransId="{CF50BBE0-2390-4B25-A149-9C16F2ED4D7A}" sibTransId="{F5C8DB4A-ABC8-4368-881B-CF72ED8687DA}"/>
    <dgm:cxn modelId="{C837224D-0F25-4E00-9A64-BDB559ED4751}" type="presOf" srcId="{1BEAEA17-7563-4ECD-9F26-1793AAAB41DC}" destId="{89926123-C7A8-468B-A125-952437B5CECA}" srcOrd="0" destOrd="0" presId="urn:microsoft.com/office/officeart/2005/8/layout/vList5"/>
    <dgm:cxn modelId="{2143DE90-63A4-44F7-AC85-36EADE0B0AB5}" type="presOf" srcId="{B4AA03F6-6F8E-4718-A6C5-0AAE53676353}" destId="{36E2A1BE-FCC5-4366-B978-E51AEB135BAA}" srcOrd="0" destOrd="0" presId="urn:microsoft.com/office/officeart/2005/8/layout/vList5"/>
    <dgm:cxn modelId="{03FF1C9D-F6A8-43DB-8F02-4782CEE2B79D}" type="presOf" srcId="{90BB837D-9631-4627-8693-4D43F4516ECA}" destId="{5A43CD39-4252-427E-948E-EB07913C7AEE}" srcOrd="0" destOrd="0" presId="urn:microsoft.com/office/officeart/2005/8/layout/vList5"/>
    <dgm:cxn modelId="{E9E8CCA9-FAF8-4A7A-B79D-D9DB1CD9329C}" srcId="{AB74CA41-00B4-479A-B651-CD92FB0099DA}" destId="{90BB837D-9631-4627-8693-4D43F4516ECA}" srcOrd="0" destOrd="0" parTransId="{6D30735F-8AA3-4640-B566-477FF1973191}" sibTransId="{DF52030E-347A-48C5-86B6-5E725B576527}"/>
    <dgm:cxn modelId="{A8E8C7B9-FCF2-49EB-B413-FB0F0120A483}" srcId="{B4AA03F6-6F8E-4718-A6C5-0AAE53676353}" destId="{57153ABB-02BC-4A4E-99F4-129145114E26}" srcOrd="0" destOrd="0" parTransId="{8B373745-55CE-4BEF-9CB2-018AE7FC5D3B}" sibTransId="{EBB9325B-AF27-4490-9043-831602D31ECF}"/>
    <dgm:cxn modelId="{FDA9C8D6-387D-41F9-8190-7E5C16D431B4}" type="presOf" srcId="{AB74CA41-00B4-479A-B651-CD92FB0099DA}" destId="{84AE6733-560A-419E-8E74-47A203D4D094}" srcOrd="0" destOrd="0" presId="urn:microsoft.com/office/officeart/2005/8/layout/vList5"/>
    <dgm:cxn modelId="{98F19EE4-02D8-4F95-934E-7534233D3FD6}" srcId="{1BEAEA17-7563-4ECD-9F26-1793AAAB41DC}" destId="{AB74CA41-00B4-479A-B651-CD92FB0099DA}" srcOrd="1" destOrd="0" parTransId="{C02D2968-0AC1-41EA-97FF-E96167FC9EDF}" sibTransId="{1ACF7B54-1FF7-4F22-895A-7E6EC681EE0E}"/>
    <dgm:cxn modelId="{6DC2D7F5-6212-4119-BE8F-C9B60F945780}" type="presOf" srcId="{57153ABB-02BC-4A4E-99F4-129145114E26}" destId="{9C729239-7B02-4BA6-8A89-4EF18F0844F3}" srcOrd="0" destOrd="0" presId="urn:microsoft.com/office/officeart/2005/8/layout/vList5"/>
    <dgm:cxn modelId="{0FB59539-58EE-41AF-B494-7D8085C5A61F}" type="presParOf" srcId="{89926123-C7A8-468B-A125-952437B5CECA}" destId="{907475F3-14AC-4BFA-91C2-5768560C0A97}" srcOrd="0" destOrd="0" presId="urn:microsoft.com/office/officeart/2005/8/layout/vList5"/>
    <dgm:cxn modelId="{E33D4EB4-9DAC-42EE-8C50-EB2E97BED0DC}" type="presParOf" srcId="{907475F3-14AC-4BFA-91C2-5768560C0A97}" destId="{36E2A1BE-FCC5-4366-B978-E51AEB135BAA}" srcOrd="0" destOrd="0" presId="urn:microsoft.com/office/officeart/2005/8/layout/vList5"/>
    <dgm:cxn modelId="{C349AC9A-BF24-42D9-84D1-3BEF5A488549}" type="presParOf" srcId="{907475F3-14AC-4BFA-91C2-5768560C0A97}" destId="{9C729239-7B02-4BA6-8A89-4EF18F0844F3}" srcOrd="1" destOrd="0" presId="urn:microsoft.com/office/officeart/2005/8/layout/vList5"/>
    <dgm:cxn modelId="{FB3EE48B-5164-4F4A-8FDC-410A4EFCCADF}" type="presParOf" srcId="{89926123-C7A8-468B-A125-952437B5CECA}" destId="{7D265843-503A-49B4-A0D0-ACD50A5878E4}" srcOrd="1" destOrd="0" presId="urn:microsoft.com/office/officeart/2005/8/layout/vList5"/>
    <dgm:cxn modelId="{8432991E-B8EA-4389-BBAD-3179DFDF071E}" type="presParOf" srcId="{89926123-C7A8-468B-A125-952437B5CECA}" destId="{6500D986-9BE0-4187-A638-FCD6F8BC2D87}" srcOrd="2" destOrd="0" presId="urn:microsoft.com/office/officeart/2005/8/layout/vList5"/>
    <dgm:cxn modelId="{A33E97A4-EDBD-42D7-A972-B08F1E9BAD9C}" type="presParOf" srcId="{6500D986-9BE0-4187-A638-FCD6F8BC2D87}" destId="{84AE6733-560A-419E-8E74-47A203D4D094}" srcOrd="0" destOrd="0" presId="urn:microsoft.com/office/officeart/2005/8/layout/vList5"/>
    <dgm:cxn modelId="{9BDC0FC5-DC04-49D2-9FFE-6F8099191643}" type="presParOf" srcId="{6500D986-9BE0-4187-A638-FCD6F8BC2D87}" destId="{5A43CD39-4252-427E-948E-EB07913C7AE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BEAEA17-7563-4ECD-9F26-1793AAAB41DC}"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B4AA03F6-6F8E-4718-A6C5-0AAE53676353}">
      <dgm:prSet/>
      <dgm:spPr>
        <a:xfrm>
          <a:off x="0" y="45"/>
          <a:ext cx="3727354" cy="1812028"/>
        </a:xfrm>
        <a:prstGeom prst="roundRect">
          <a:avLst/>
        </a:prstGeom>
        <a:solidFill>
          <a:schemeClr val="tx1"/>
        </a:solidFill>
        <a:ln w="15875" cap="rnd"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Goudy Old Style"/>
              <a:ea typeface="+mn-ea"/>
              <a:cs typeface="+mn-cs"/>
            </a:rPr>
            <a:t>Department’s will request for a user’s Administrative Banner to be terminated.</a:t>
          </a:r>
        </a:p>
      </dgm:t>
    </dgm:pt>
    <dgm:pt modelId="{CF50BBE0-2390-4B25-A149-9C16F2ED4D7A}" type="parTrans" cxnId="{AF8CFA2F-046E-413E-BDF5-42EBCA3184A5}">
      <dgm:prSet/>
      <dgm:spPr/>
      <dgm:t>
        <a:bodyPr/>
        <a:lstStyle/>
        <a:p>
          <a:endParaRPr lang="en-US"/>
        </a:p>
      </dgm:t>
    </dgm:pt>
    <dgm:pt modelId="{F5C8DB4A-ABC8-4368-881B-CF72ED8687DA}" type="sibTrans" cxnId="{AF8CFA2F-046E-413E-BDF5-42EBCA3184A5}">
      <dgm:prSet/>
      <dgm:spPr/>
      <dgm:t>
        <a:bodyPr/>
        <a:lstStyle/>
        <a:p>
          <a:endParaRPr lang="en-US"/>
        </a:p>
      </dgm:t>
    </dgm:pt>
    <dgm:pt modelId="{57153ABB-02BC-4A4E-99F4-129145114E26}">
      <dgm:prSet/>
      <dgm:spPr>
        <a:xfrm rot="5400000">
          <a:off x="6315746" y="-2407144"/>
          <a:ext cx="1449622" cy="6626407"/>
        </a:xfrm>
        <a:prstGeom prst="round2SameRect">
          <a:avLst/>
        </a:prstGeom>
        <a:solidFill>
          <a:srgbClr val="B58B80">
            <a:tint val="40000"/>
            <a:alpha val="90000"/>
            <a:hueOff val="0"/>
            <a:satOff val="0"/>
            <a:lumOff val="0"/>
            <a:alphaOff val="0"/>
          </a:srgbClr>
        </a:solidFill>
        <a:ln w="15875" cap="rnd" cmpd="sng" algn="ctr">
          <a:solidFill>
            <a:srgbClr val="B58B80">
              <a:tint val="40000"/>
              <a:alpha val="90000"/>
              <a:hueOff val="0"/>
              <a:satOff val="0"/>
              <a:lumOff val="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Goudy Old Style"/>
              <a:ea typeface="+mn-ea"/>
              <a:cs typeface="+mn-cs"/>
            </a:rPr>
            <a:t>When a termination is submitted, we must check the user’s access to notify departments of certain access being revoked. We also double check that the user is not transferring, if they are, we revoke access from their previous department.</a:t>
          </a:r>
        </a:p>
      </dgm:t>
    </dgm:pt>
    <dgm:pt modelId="{8B373745-55CE-4BEF-9CB2-018AE7FC5D3B}" type="parTrans" cxnId="{A8E8C7B9-FCF2-49EB-B413-FB0F0120A483}">
      <dgm:prSet/>
      <dgm:spPr/>
      <dgm:t>
        <a:bodyPr/>
        <a:lstStyle/>
        <a:p>
          <a:endParaRPr lang="en-US"/>
        </a:p>
      </dgm:t>
    </dgm:pt>
    <dgm:pt modelId="{EBB9325B-AF27-4490-9043-831602D31ECF}" type="sibTrans" cxnId="{A8E8C7B9-FCF2-49EB-B413-FB0F0120A483}">
      <dgm:prSet/>
      <dgm:spPr/>
      <dgm:t>
        <a:bodyPr/>
        <a:lstStyle/>
        <a:p>
          <a:endParaRPr lang="en-US"/>
        </a:p>
      </dgm:t>
    </dgm:pt>
    <dgm:pt modelId="{AB74CA41-00B4-479A-B651-CD92FB0099DA}">
      <dgm:prSet/>
      <dgm:spPr>
        <a:xfrm>
          <a:off x="0" y="1902675"/>
          <a:ext cx="3727354" cy="1812028"/>
        </a:xfrm>
        <a:prstGeom prst="roundRect">
          <a:avLst/>
        </a:prstGeom>
        <a:solidFill>
          <a:schemeClr val="tx1"/>
        </a:solidFill>
        <a:ln w="15875" cap="rnd"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Goudy Old Style"/>
              <a:ea typeface="+mn-ea"/>
              <a:cs typeface="+mn-cs"/>
            </a:rPr>
            <a:t>PWRTERM – Termination Report</a:t>
          </a:r>
        </a:p>
      </dgm:t>
    </dgm:pt>
    <dgm:pt modelId="{C02D2968-0AC1-41EA-97FF-E96167FC9EDF}" type="parTrans" cxnId="{98F19EE4-02D8-4F95-934E-7534233D3FD6}">
      <dgm:prSet/>
      <dgm:spPr/>
      <dgm:t>
        <a:bodyPr/>
        <a:lstStyle/>
        <a:p>
          <a:endParaRPr lang="en-US"/>
        </a:p>
      </dgm:t>
    </dgm:pt>
    <dgm:pt modelId="{1ACF7B54-1FF7-4F22-895A-7E6EC681EE0E}" type="sibTrans" cxnId="{98F19EE4-02D8-4F95-934E-7534233D3FD6}">
      <dgm:prSet/>
      <dgm:spPr/>
      <dgm:t>
        <a:bodyPr/>
        <a:lstStyle/>
        <a:p>
          <a:endParaRPr lang="en-US"/>
        </a:p>
      </dgm:t>
    </dgm:pt>
    <dgm:pt modelId="{90BB837D-9631-4627-8693-4D43F4516ECA}">
      <dgm:prSet/>
      <dgm:spPr>
        <a:xfrm rot="5400000">
          <a:off x="6315746" y="-504514"/>
          <a:ext cx="1449622" cy="6626407"/>
        </a:xfrm>
        <a:prstGeom prst="round2SameRect">
          <a:avLst/>
        </a:prstGeom>
        <a:solidFill>
          <a:srgbClr val="B58B80">
            <a:tint val="40000"/>
            <a:alpha val="90000"/>
            <a:hueOff val="891528"/>
            <a:satOff val="12414"/>
            <a:lumOff val="140"/>
            <a:alphaOff val="0"/>
          </a:srgbClr>
        </a:solidFill>
        <a:ln w="15875" cap="rnd" cmpd="sng" algn="ctr">
          <a:solidFill>
            <a:srgbClr val="B58B80">
              <a:tint val="40000"/>
              <a:alpha val="90000"/>
              <a:hueOff val="891528"/>
              <a:satOff val="12414"/>
              <a:lumOff val="140"/>
              <a:alphaOff val="0"/>
            </a:srgbClr>
          </a:solidFill>
          <a:prstDash val="solid"/>
        </a:ln>
        <a:effectLst/>
      </dgm:spPr>
      <dgm:t>
        <a:bodyPr/>
        <a:lstStyle/>
        <a:p>
          <a:pPr>
            <a:buChar char="•"/>
          </a:pPr>
          <a:r>
            <a:rPr lang="en-US" dirty="0">
              <a:solidFill>
                <a:sysClr val="windowText" lastClr="000000">
                  <a:hueOff val="0"/>
                  <a:satOff val="0"/>
                  <a:lumOff val="0"/>
                  <a:alphaOff val="0"/>
                </a:sysClr>
              </a:solidFill>
              <a:latin typeface="Goudy Old Style"/>
              <a:ea typeface="+mn-ea"/>
              <a:cs typeface="+mn-cs"/>
            </a:rPr>
            <a:t>Process that runs daily to notify multiple departments (mainly ITS) of users leaving the university to be terminated.</a:t>
          </a:r>
        </a:p>
      </dgm:t>
    </dgm:pt>
    <dgm:pt modelId="{6D30735F-8AA3-4640-B566-477FF1973191}" type="parTrans" cxnId="{E9E8CCA9-FAF8-4A7A-B79D-D9DB1CD9329C}">
      <dgm:prSet/>
      <dgm:spPr/>
      <dgm:t>
        <a:bodyPr/>
        <a:lstStyle/>
        <a:p>
          <a:endParaRPr lang="en-US"/>
        </a:p>
      </dgm:t>
    </dgm:pt>
    <dgm:pt modelId="{DF52030E-347A-48C5-86B6-5E725B576527}" type="sibTrans" cxnId="{E9E8CCA9-FAF8-4A7A-B79D-D9DB1CD9329C}">
      <dgm:prSet/>
      <dgm:spPr/>
      <dgm:t>
        <a:bodyPr/>
        <a:lstStyle/>
        <a:p>
          <a:endParaRPr lang="en-US"/>
        </a:p>
      </dgm:t>
    </dgm:pt>
    <dgm:pt modelId="{89926123-C7A8-468B-A125-952437B5CECA}" type="pres">
      <dgm:prSet presAssocID="{1BEAEA17-7563-4ECD-9F26-1793AAAB41DC}" presName="Name0" presStyleCnt="0">
        <dgm:presLayoutVars>
          <dgm:dir/>
          <dgm:animLvl val="lvl"/>
          <dgm:resizeHandles val="exact"/>
        </dgm:presLayoutVars>
      </dgm:prSet>
      <dgm:spPr/>
    </dgm:pt>
    <dgm:pt modelId="{907475F3-14AC-4BFA-91C2-5768560C0A97}" type="pres">
      <dgm:prSet presAssocID="{B4AA03F6-6F8E-4718-A6C5-0AAE53676353}" presName="linNode" presStyleCnt="0"/>
      <dgm:spPr/>
    </dgm:pt>
    <dgm:pt modelId="{36E2A1BE-FCC5-4366-B978-E51AEB135BAA}" type="pres">
      <dgm:prSet presAssocID="{B4AA03F6-6F8E-4718-A6C5-0AAE53676353}" presName="parentText" presStyleLbl="node1" presStyleIdx="0" presStyleCnt="2">
        <dgm:presLayoutVars>
          <dgm:chMax val="1"/>
          <dgm:bulletEnabled val="1"/>
        </dgm:presLayoutVars>
      </dgm:prSet>
      <dgm:spPr/>
    </dgm:pt>
    <dgm:pt modelId="{9C729239-7B02-4BA6-8A89-4EF18F0844F3}" type="pres">
      <dgm:prSet presAssocID="{B4AA03F6-6F8E-4718-A6C5-0AAE53676353}" presName="descendantText" presStyleLbl="alignAccFollowNode1" presStyleIdx="0" presStyleCnt="2">
        <dgm:presLayoutVars>
          <dgm:bulletEnabled val="1"/>
        </dgm:presLayoutVars>
      </dgm:prSet>
      <dgm:spPr/>
    </dgm:pt>
    <dgm:pt modelId="{7D265843-503A-49B4-A0D0-ACD50A5878E4}" type="pres">
      <dgm:prSet presAssocID="{F5C8DB4A-ABC8-4368-881B-CF72ED8687DA}" presName="sp" presStyleCnt="0"/>
      <dgm:spPr/>
    </dgm:pt>
    <dgm:pt modelId="{6500D986-9BE0-4187-A638-FCD6F8BC2D87}" type="pres">
      <dgm:prSet presAssocID="{AB74CA41-00B4-479A-B651-CD92FB0099DA}" presName="linNode" presStyleCnt="0"/>
      <dgm:spPr/>
    </dgm:pt>
    <dgm:pt modelId="{84AE6733-560A-419E-8E74-47A203D4D094}" type="pres">
      <dgm:prSet presAssocID="{AB74CA41-00B4-479A-B651-CD92FB0099DA}" presName="parentText" presStyleLbl="node1" presStyleIdx="1" presStyleCnt="2">
        <dgm:presLayoutVars>
          <dgm:chMax val="1"/>
          <dgm:bulletEnabled val="1"/>
        </dgm:presLayoutVars>
      </dgm:prSet>
      <dgm:spPr/>
    </dgm:pt>
    <dgm:pt modelId="{5A43CD39-4252-427E-948E-EB07913C7AEE}" type="pres">
      <dgm:prSet presAssocID="{AB74CA41-00B4-479A-B651-CD92FB0099DA}" presName="descendantText" presStyleLbl="alignAccFollowNode1" presStyleIdx="1" presStyleCnt="2">
        <dgm:presLayoutVars>
          <dgm:bulletEnabled val="1"/>
        </dgm:presLayoutVars>
      </dgm:prSet>
      <dgm:spPr/>
    </dgm:pt>
  </dgm:ptLst>
  <dgm:cxnLst>
    <dgm:cxn modelId="{AF8CFA2F-046E-413E-BDF5-42EBCA3184A5}" srcId="{1BEAEA17-7563-4ECD-9F26-1793AAAB41DC}" destId="{B4AA03F6-6F8E-4718-A6C5-0AAE53676353}" srcOrd="0" destOrd="0" parTransId="{CF50BBE0-2390-4B25-A149-9C16F2ED4D7A}" sibTransId="{F5C8DB4A-ABC8-4368-881B-CF72ED8687DA}"/>
    <dgm:cxn modelId="{C837224D-0F25-4E00-9A64-BDB559ED4751}" type="presOf" srcId="{1BEAEA17-7563-4ECD-9F26-1793AAAB41DC}" destId="{89926123-C7A8-468B-A125-952437B5CECA}" srcOrd="0" destOrd="0" presId="urn:microsoft.com/office/officeart/2005/8/layout/vList5"/>
    <dgm:cxn modelId="{2143DE90-63A4-44F7-AC85-36EADE0B0AB5}" type="presOf" srcId="{B4AA03F6-6F8E-4718-A6C5-0AAE53676353}" destId="{36E2A1BE-FCC5-4366-B978-E51AEB135BAA}" srcOrd="0" destOrd="0" presId="urn:microsoft.com/office/officeart/2005/8/layout/vList5"/>
    <dgm:cxn modelId="{03FF1C9D-F6A8-43DB-8F02-4782CEE2B79D}" type="presOf" srcId="{90BB837D-9631-4627-8693-4D43F4516ECA}" destId="{5A43CD39-4252-427E-948E-EB07913C7AEE}" srcOrd="0" destOrd="0" presId="urn:microsoft.com/office/officeart/2005/8/layout/vList5"/>
    <dgm:cxn modelId="{E9E8CCA9-FAF8-4A7A-B79D-D9DB1CD9329C}" srcId="{AB74CA41-00B4-479A-B651-CD92FB0099DA}" destId="{90BB837D-9631-4627-8693-4D43F4516ECA}" srcOrd="0" destOrd="0" parTransId="{6D30735F-8AA3-4640-B566-477FF1973191}" sibTransId="{DF52030E-347A-48C5-86B6-5E725B576527}"/>
    <dgm:cxn modelId="{A8E8C7B9-FCF2-49EB-B413-FB0F0120A483}" srcId="{B4AA03F6-6F8E-4718-A6C5-0AAE53676353}" destId="{57153ABB-02BC-4A4E-99F4-129145114E26}" srcOrd="0" destOrd="0" parTransId="{8B373745-55CE-4BEF-9CB2-018AE7FC5D3B}" sibTransId="{EBB9325B-AF27-4490-9043-831602D31ECF}"/>
    <dgm:cxn modelId="{FDA9C8D6-387D-41F9-8190-7E5C16D431B4}" type="presOf" srcId="{AB74CA41-00B4-479A-B651-CD92FB0099DA}" destId="{84AE6733-560A-419E-8E74-47A203D4D094}" srcOrd="0" destOrd="0" presId="urn:microsoft.com/office/officeart/2005/8/layout/vList5"/>
    <dgm:cxn modelId="{98F19EE4-02D8-4F95-934E-7534233D3FD6}" srcId="{1BEAEA17-7563-4ECD-9F26-1793AAAB41DC}" destId="{AB74CA41-00B4-479A-B651-CD92FB0099DA}" srcOrd="1" destOrd="0" parTransId="{C02D2968-0AC1-41EA-97FF-E96167FC9EDF}" sibTransId="{1ACF7B54-1FF7-4F22-895A-7E6EC681EE0E}"/>
    <dgm:cxn modelId="{6DC2D7F5-6212-4119-BE8F-C9B60F945780}" type="presOf" srcId="{57153ABB-02BC-4A4E-99F4-129145114E26}" destId="{9C729239-7B02-4BA6-8A89-4EF18F0844F3}" srcOrd="0" destOrd="0" presId="urn:microsoft.com/office/officeart/2005/8/layout/vList5"/>
    <dgm:cxn modelId="{0FB59539-58EE-41AF-B494-7D8085C5A61F}" type="presParOf" srcId="{89926123-C7A8-468B-A125-952437B5CECA}" destId="{907475F3-14AC-4BFA-91C2-5768560C0A97}" srcOrd="0" destOrd="0" presId="urn:microsoft.com/office/officeart/2005/8/layout/vList5"/>
    <dgm:cxn modelId="{E33D4EB4-9DAC-42EE-8C50-EB2E97BED0DC}" type="presParOf" srcId="{907475F3-14AC-4BFA-91C2-5768560C0A97}" destId="{36E2A1BE-FCC5-4366-B978-E51AEB135BAA}" srcOrd="0" destOrd="0" presId="urn:microsoft.com/office/officeart/2005/8/layout/vList5"/>
    <dgm:cxn modelId="{C349AC9A-BF24-42D9-84D1-3BEF5A488549}" type="presParOf" srcId="{907475F3-14AC-4BFA-91C2-5768560C0A97}" destId="{9C729239-7B02-4BA6-8A89-4EF18F0844F3}" srcOrd="1" destOrd="0" presId="urn:microsoft.com/office/officeart/2005/8/layout/vList5"/>
    <dgm:cxn modelId="{FB3EE48B-5164-4F4A-8FDC-410A4EFCCADF}" type="presParOf" srcId="{89926123-C7A8-468B-A125-952437B5CECA}" destId="{7D265843-503A-49B4-A0D0-ACD50A5878E4}" srcOrd="1" destOrd="0" presId="urn:microsoft.com/office/officeart/2005/8/layout/vList5"/>
    <dgm:cxn modelId="{8432991E-B8EA-4389-BBAD-3179DFDF071E}" type="presParOf" srcId="{89926123-C7A8-468B-A125-952437B5CECA}" destId="{6500D986-9BE0-4187-A638-FCD6F8BC2D87}" srcOrd="2" destOrd="0" presId="urn:microsoft.com/office/officeart/2005/8/layout/vList5"/>
    <dgm:cxn modelId="{A33E97A4-EDBD-42D7-A972-B08F1E9BAD9C}" type="presParOf" srcId="{6500D986-9BE0-4187-A638-FCD6F8BC2D87}" destId="{84AE6733-560A-419E-8E74-47A203D4D094}" srcOrd="0" destOrd="0" presId="urn:microsoft.com/office/officeart/2005/8/layout/vList5"/>
    <dgm:cxn modelId="{9BDC0FC5-DC04-49D2-9FFE-6F8099191643}" type="presParOf" srcId="{6500D986-9BE0-4187-A638-FCD6F8BC2D87}" destId="{5A43CD39-4252-427E-948E-EB07913C7AE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29239-7B02-4BA6-8A89-4EF18F0844F3}">
      <dsp:nvSpPr>
        <dsp:cNvPr id="0" name=""/>
        <dsp:cNvSpPr/>
      </dsp:nvSpPr>
      <dsp:spPr>
        <a:xfrm rot="5400000">
          <a:off x="5025426" y="-1694322"/>
          <a:ext cx="1720606" cy="5539510"/>
        </a:xfrm>
        <a:prstGeom prst="round2SameRect">
          <a:avLst/>
        </a:prstGeom>
        <a:solidFill>
          <a:srgbClr val="B58B80">
            <a:tint val="40000"/>
            <a:alpha val="90000"/>
            <a:hueOff val="0"/>
            <a:satOff val="0"/>
            <a:lumOff val="0"/>
            <a:alphaOff val="0"/>
          </a:srgbClr>
        </a:solidFill>
        <a:ln w="15875" cap="rnd" cmpd="sng" algn="ctr">
          <a:solidFill>
            <a:srgbClr val="B58B80">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Goudy Old Style"/>
              <a:ea typeface="+mn-ea"/>
              <a:cs typeface="+mn-cs"/>
            </a:rPr>
            <a:t>Users must provide complete list of all access needed in the new department, even if this access was granted in their previous department. Remaining access on the account that was not listed to be granted, will be revoked. </a:t>
          </a:r>
        </a:p>
      </dsp:txBody>
      <dsp:txXfrm rot="-5400000">
        <a:off x="3115975" y="299122"/>
        <a:ext cx="5455517" cy="1552620"/>
      </dsp:txXfrm>
    </dsp:sp>
    <dsp:sp modelId="{36E2A1BE-FCC5-4366-B978-E51AEB135BAA}">
      <dsp:nvSpPr>
        <dsp:cNvPr id="0" name=""/>
        <dsp:cNvSpPr/>
      </dsp:nvSpPr>
      <dsp:spPr>
        <a:xfrm>
          <a:off x="0" y="53"/>
          <a:ext cx="3115974" cy="2150758"/>
        </a:xfrm>
        <a:prstGeom prst="roundRect">
          <a:avLst/>
        </a:prstGeom>
        <a:solidFill>
          <a:srgbClr val="5D1725"/>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Goudy Old Style"/>
              <a:ea typeface="+mn-ea"/>
              <a:cs typeface="+mn-cs"/>
            </a:rPr>
            <a:t>Most users transferring departments, who submit a request for access, already have a current Administrative Banner Account.</a:t>
          </a:r>
        </a:p>
      </dsp:txBody>
      <dsp:txXfrm>
        <a:off x="104991" y="105044"/>
        <a:ext cx="2905992" cy="1940776"/>
      </dsp:txXfrm>
    </dsp:sp>
    <dsp:sp modelId="{5A43CD39-4252-427E-948E-EB07913C7AEE}">
      <dsp:nvSpPr>
        <dsp:cNvPr id="0" name=""/>
        <dsp:cNvSpPr/>
      </dsp:nvSpPr>
      <dsp:spPr>
        <a:xfrm rot="5400000">
          <a:off x="5025426" y="563973"/>
          <a:ext cx="1720606" cy="5539510"/>
        </a:xfrm>
        <a:prstGeom prst="round2SameRect">
          <a:avLst/>
        </a:prstGeom>
        <a:solidFill>
          <a:srgbClr val="B58B80">
            <a:tint val="40000"/>
            <a:alpha val="90000"/>
            <a:hueOff val="891528"/>
            <a:satOff val="12414"/>
            <a:lumOff val="140"/>
            <a:alphaOff val="0"/>
          </a:srgbClr>
        </a:solidFill>
        <a:ln w="15875" cap="rnd" cmpd="sng" algn="ctr">
          <a:solidFill>
            <a:srgbClr val="B58B80">
              <a:tint val="40000"/>
              <a:alpha val="90000"/>
              <a:hueOff val="891528"/>
              <a:satOff val="12414"/>
              <a:lumOff val="14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solidFill>
                <a:sysClr val="windowText" lastClr="000000">
                  <a:hueOff val="0"/>
                  <a:satOff val="0"/>
                  <a:lumOff val="0"/>
                  <a:alphaOff val="0"/>
                </a:sysClr>
              </a:solidFill>
              <a:latin typeface="Goudy Old Style"/>
              <a:ea typeface="+mn-ea"/>
              <a:cs typeface="+mn-cs"/>
            </a:rPr>
            <a:t>Process that runs weekly to notify multiple departments (mainly ITS) of users transferring that still retain access from prior departments.</a:t>
          </a:r>
        </a:p>
      </dsp:txBody>
      <dsp:txXfrm rot="-5400000">
        <a:off x="3115975" y="2557418"/>
        <a:ext cx="5455517" cy="1552620"/>
      </dsp:txXfrm>
    </dsp:sp>
    <dsp:sp modelId="{84AE6733-560A-419E-8E74-47A203D4D094}">
      <dsp:nvSpPr>
        <dsp:cNvPr id="0" name=""/>
        <dsp:cNvSpPr/>
      </dsp:nvSpPr>
      <dsp:spPr>
        <a:xfrm>
          <a:off x="0" y="2258403"/>
          <a:ext cx="3115974" cy="2150758"/>
        </a:xfrm>
        <a:prstGeom prst="roundRect">
          <a:avLst/>
        </a:prstGeom>
        <a:solidFill>
          <a:srgbClr val="5D1725"/>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solidFill>
                <a:sysClr val="window" lastClr="FFFFFF"/>
              </a:solidFill>
              <a:latin typeface="Goudy Old Style"/>
              <a:ea typeface="+mn-ea"/>
              <a:cs typeface="+mn-cs"/>
            </a:rPr>
            <a:t>PWRTRAN – Transfer Report</a:t>
          </a:r>
        </a:p>
      </dsp:txBody>
      <dsp:txXfrm>
        <a:off x="104991" y="2363394"/>
        <a:ext cx="2905992" cy="1940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29239-7B02-4BA6-8A89-4EF18F0844F3}">
      <dsp:nvSpPr>
        <dsp:cNvPr id="0" name=""/>
        <dsp:cNvSpPr/>
      </dsp:nvSpPr>
      <dsp:spPr>
        <a:xfrm rot="5400000">
          <a:off x="5058238" y="-1702143"/>
          <a:ext cx="1740158" cy="5579593"/>
        </a:xfrm>
        <a:prstGeom prst="round2SameRect">
          <a:avLst/>
        </a:prstGeom>
        <a:solidFill>
          <a:srgbClr val="B58B80">
            <a:tint val="40000"/>
            <a:alpha val="90000"/>
            <a:hueOff val="0"/>
            <a:satOff val="0"/>
            <a:lumOff val="0"/>
            <a:alphaOff val="0"/>
          </a:srgbClr>
        </a:solidFill>
        <a:ln w="15875" cap="rnd" cmpd="sng" algn="ctr">
          <a:solidFill>
            <a:srgbClr val="B58B80">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Goudy Old Style"/>
              <a:ea typeface="+mn-ea"/>
              <a:cs typeface="+mn-cs"/>
            </a:rPr>
            <a:t>When a termination is submitted, we must check the user’s access to notify departments of certain access being revoked. We also double check that the user is not transferring, if they are, we revoke access from their previous department.</a:t>
          </a:r>
        </a:p>
      </dsp:txBody>
      <dsp:txXfrm rot="-5400000">
        <a:off x="3138521" y="302522"/>
        <a:ext cx="5494645" cy="1570262"/>
      </dsp:txXfrm>
    </dsp:sp>
    <dsp:sp modelId="{36E2A1BE-FCC5-4366-B978-E51AEB135BAA}">
      <dsp:nvSpPr>
        <dsp:cNvPr id="0" name=""/>
        <dsp:cNvSpPr/>
      </dsp:nvSpPr>
      <dsp:spPr>
        <a:xfrm>
          <a:off x="0" y="54"/>
          <a:ext cx="3138521" cy="2175198"/>
        </a:xfrm>
        <a:prstGeom prst="roundRect">
          <a:avLst/>
        </a:prstGeom>
        <a:solidFill>
          <a:schemeClr val="tx1"/>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ysClr val="window" lastClr="FFFFFF"/>
              </a:solidFill>
              <a:latin typeface="Goudy Old Style"/>
              <a:ea typeface="+mn-ea"/>
              <a:cs typeface="+mn-cs"/>
            </a:rPr>
            <a:t>Department’s will request for a user’s Administrative Banner to be terminated.</a:t>
          </a:r>
        </a:p>
      </dsp:txBody>
      <dsp:txXfrm>
        <a:off x="106184" y="106238"/>
        <a:ext cx="2926153" cy="1962830"/>
      </dsp:txXfrm>
    </dsp:sp>
    <dsp:sp modelId="{5A43CD39-4252-427E-948E-EB07913C7AEE}">
      <dsp:nvSpPr>
        <dsp:cNvPr id="0" name=""/>
        <dsp:cNvSpPr/>
      </dsp:nvSpPr>
      <dsp:spPr>
        <a:xfrm rot="5400000">
          <a:off x="5058238" y="581815"/>
          <a:ext cx="1740158" cy="5579593"/>
        </a:xfrm>
        <a:prstGeom prst="round2SameRect">
          <a:avLst/>
        </a:prstGeom>
        <a:solidFill>
          <a:srgbClr val="B58B80">
            <a:tint val="40000"/>
            <a:alpha val="90000"/>
            <a:hueOff val="891528"/>
            <a:satOff val="12414"/>
            <a:lumOff val="140"/>
            <a:alphaOff val="0"/>
          </a:srgbClr>
        </a:solidFill>
        <a:ln w="15875" cap="rnd" cmpd="sng" algn="ctr">
          <a:solidFill>
            <a:srgbClr val="B58B80">
              <a:tint val="40000"/>
              <a:alpha val="90000"/>
              <a:hueOff val="891528"/>
              <a:satOff val="12414"/>
              <a:lumOff val="14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solidFill>
                <a:sysClr val="windowText" lastClr="000000">
                  <a:hueOff val="0"/>
                  <a:satOff val="0"/>
                  <a:lumOff val="0"/>
                  <a:alphaOff val="0"/>
                </a:sysClr>
              </a:solidFill>
              <a:latin typeface="Goudy Old Style"/>
              <a:ea typeface="+mn-ea"/>
              <a:cs typeface="+mn-cs"/>
            </a:rPr>
            <a:t>Process that runs daily to notify multiple departments (mainly ITS) of users leaving the university to be terminated.</a:t>
          </a:r>
        </a:p>
      </dsp:txBody>
      <dsp:txXfrm rot="-5400000">
        <a:off x="3138521" y="2586480"/>
        <a:ext cx="5494645" cy="1570262"/>
      </dsp:txXfrm>
    </dsp:sp>
    <dsp:sp modelId="{84AE6733-560A-419E-8E74-47A203D4D094}">
      <dsp:nvSpPr>
        <dsp:cNvPr id="0" name=""/>
        <dsp:cNvSpPr/>
      </dsp:nvSpPr>
      <dsp:spPr>
        <a:xfrm>
          <a:off x="0" y="2284012"/>
          <a:ext cx="3138521" cy="2175198"/>
        </a:xfrm>
        <a:prstGeom prst="roundRect">
          <a:avLst/>
        </a:prstGeom>
        <a:solidFill>
          <a:schemeClr val="tx1"/>
        </a:solidFill>
        <a:ln w="15875" cap="rnd"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ysClr val="window" lastClr="FFFFFF"/>
              </a:solidFill>
              <a:latin typeface="Goudy Old Style"/>
              <a:ea typeface="+mn-ea"/>
              <a:cs typeface="+mn-cs"/>
            </a:rPr>
            <a:t>PWRTERM – Termination Report</a:t>
          </a:r>
        </a:p>
      </dsp:txBody>
      <dsp:txXfrm>
        <a:off x="106184" y="2390196"/>
        <a:ext cx="2926153" cy="196283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EE237C-93BB-45E0-A865-4EA24F6C1C73}" type="datetimeFigureOut">
              <a:rPr lang="en-US" smtClean="0"/>
              <a:t>9/8/2023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FAA14-59C1-4863-B665-483BDF1F249E}" type="slidenum">
              <a:rPr lang="en-US" smtClean="0"/>
              <a:t>‹#›</a:t>
            </a:fld>
            <a:endParaRPr lang="en-US"/>
          </a:p>
        </p:txBody>
      </p:sp>
    </p:spTree>
    <p:extLst>
      <p:ext uri="{BB962C8B-B14F-4D97-AF65-F5344CB8AC3E}">
        <p14:creationId xmlns:p14="http://schemas.microsoft.com/office/powerpoint/2010/main" val="367727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31782" y="569311"/>
            <a:ext cx="5655018" cy="2040759"/>
          </a:xfrm>
        </p:spPr>
        <p:txBody>
          <a:body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031782" y="2890346"/>
            <a:ext cx="5655017" cy="274845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Picture Placeholder 2"/>
          <p:cNvSpPr>
            <a:spLocks noGrp="1"/>
          </p:cNvSpPr>
          <p:nvPr>
            <p:ph type="pic" idx="14"/>
          </p:nvPr>
        </p:nvSpPr>
        <p:spPr>
          <a:xfrm>
            <a:off x="0" y="0"/>
            <a:ext cx="2758966" cy="5940101"/>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422242167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bg.jpg"/>
          <p:cNvPicPr>
            <a:picLocks noChangeAspect="1"/>
          </p:cNvPicPr>
          <p:nvPr userDrawn="1"/>
        </p:nvPicPr>
        <p:blipFill>
          <a:blip r:embed="rId2" cstate="email">
            <a:alphaModFix amt="60000"/>
            <a:extLst>
              <a:ext uri="{28A0092B-C50C-407E-A947-70E740481C1C}">
                <a14:useLocalDpi xmlns:a14="http://schemas.microsoft.com/office/drawing/2010/main" val="0"/>
              </a:ext>
            </a:extLst>
          </a:blip>
          <a:stretch>
            <a:fillRect/>
          </a:stretch>
        </p:blipFill>
        <p:spPr>
          <a:xfrm>
            <a:off x="0" y="-19707"/>
            <a:ext cx="9144000" cy="6877707"/>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532199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4794643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593272"/>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6868848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401086" y="430146"/>
            <a:ext cx="8397229" cy="5182226"/>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711636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4050"/>
            </a:lvl1pPr>
          </a:lstStyle>
          <a:p>
            <a:r>
              <a:rPr lang="en-US"/>
              <a:t>Click to edit Master title style</a:t>
            </a:r>
            <a:endParaRPr lang="en-US" dirty="0"/>
          </a:p>
        </p:txBody>
      </p:sp>
      <p:sp>
        <p:nvSpPr>
          <p:cNvPr id="3" name="Subtitle 2"/>
          <p:cNvSpPr>
            <a:spLocks noGrp="1"/>
          </p:cNvSpPr>
          <p:nvPr>
            <p:ph type="subTitle" idx="1"/>
          </p:nvPr>
        </p:nvSpPr>
        <p:spPr>
          <a:xfrm>
            <a:off x="1028020" y="3773490"/>
            <a:ext cx="7080026" cy="1049867"/>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07567058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8276506"/>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763439"/>
            <a:ext cx="7192913" cy="1333494"/>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0901271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0"/>
            <a:ext cx="776532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76450"/>
            <a:ext cx="364263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8037" y="2076451"/>
            <a:ext cx="364263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9/8/2023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6875316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734507"/>
            <a:ext cx="37719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768" y="1734507"/>
            <a:ext cx="3771900" cy="4099959"/>
          </a:xfrm>
          <a:prstGeom prst="rect">
            <a:avLst/>
          </a:prstGeom>
        </p:spPr>
      </p:pic>
      <p:sp>
        <p:nvSpPr>
          <p:cNvPr id="2" name="Title 1"/>
          <p:cNvSpPr>
            <a:spLocks noGrp="1"/>
          </p:cNvSpPr>
          <p:nvPr>
            <p:ph type="title"/>
          </p:nvPr>
        </p:nvSpPr>
        <p:spPr>
          <a:xfrm>
            <a:off x="685346" y="609600"/>
            <a:ext cx="776532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84510" y="1855153"/>
            <a:ext cx="3573573" cy="692494"/>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84510" y="2702104"/>
            <a:ext cx="3573573" cy="3043533"/>
          </a:xfrm>
        </p:spPr>
        <p:txBody>
          <a:bodyPr anchor="t">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2374" y="1855153"/>
            <a:ext cx="3584687" cy="692495"/>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72376" y="2702104"/>
            <a:ext cx="3584686" cy="3043533"/>
          </a:xfrm>
        </p:spPr>
        <p:txBody>
          <a:bodyPr anchor="t">
            <a:norm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9/8/2023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1572189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3338" y="274639"/>
            <a:ext cx="8123462" cy="1143000"/>
          </a:xfrm>
        </p:spPr>
        <p:txBody>
          <a:bodyPr/>
          <a:lstStyle/>
          <a:p>
            <a:r>
              <a:rPr lang="en-US"/>
              <a:t>Click to edit Master title style</a:t>
            </a:r>
          </a:p>
        </p:txBody>
      </p:sp>
      <p:sp>
        <p:nvSpPr>
          <p:cNvPr id="3" name="Content Placeholder 2"/>
          <p:cNvSpPr>
            <a:spLocks noGrp="1"/>
          </p:cNvSpPr>
          <p:nvPr>
            <p:ph idx="1"/>
          </p:nvPr>
        </p:nvSpPr>
        <p:spPr>
          <a:xfrm>
            <a:off x="563338" y="1600201"/>
            <a:ext cx="8123462" cy="3950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2"/>
          <p:cNvSpPr>
            <a:spLocks noGrp="1"/>
          </p:cNvSpPr>
          <p:nvPr>
            <p:ph type="pic" idx="13"/>
          </p:nvPr>
        </p:nvSpPr>
        <p:spPr>
          <a:xfrm>
            <a:off x="6234386" y="1600201"/>
            <a:ext cx="2452414" cy="2988015"/>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2313228429"/>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9/8/2023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46728151"/>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9/8/2023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95612662"/>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100" b="0"/>
            </a:lvl1pPr>
          </a:lstStyle>
          <a:p>
            <a:r>
              <a:rPr lang="en-US"/>
              <a:t>Click to edit Master title style</a:t>
            </a:r>
            <a:endParaRPr lang="en-US" dirty="0"/>
          </a:p>
        </p:txBody>
      </p:sp>
      <p:sp>
        <p:nvSpPr>
          <p:cNvPr id="3" name="Content Placeholder 2"/>
          <p:cNvSpPr>
            <a:spLocks noGrp="1"/>
          </p:cNvSpPr>
          <p:nvPr>
            <p:ph idx="1"/>
          </p:nvPr>
        </p:nvSpPr>
        <p:spPr>
          <a:xfrm>
            <a:off x="3641725" y="609601"/>
            <a:ext cx="4808943"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673351"/>
            <a:ext cx="2780167" cy="3016250"/>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9/8/2023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13055452"/>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249" y="609600"/>
            <a:ext cx="2688125" cy="5204832"/>
          </a:xfrm>
          <a:prstGeom prst="rect">
            <a:avLst/>
          </a:prstGeom>
        </p:spPr>
      </p:pic>
      <p:sp>
        <p:nvSpPr>
          <p:cNvPr id="2" name="Title 1"/>
          <p:cNvSpPr>
            <a:spLocks noGrp="1"/>
          </p:cNvSpPr>
          <p:nvPr>
            <p:ph type="title"/>
          </p:nvPr>
        </p:nvSpPr>
        <p:spPr>
          <a:xfrm>
            <a:off x="685347" y="763702"/>
            <a:ext cx="4280924" cy="1675559"/>
          </a:xfrm>
        </p:spPr>
        <p:txBody>
          <a:bodyPr anchor="b">
            <a:no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81914" y="763702"/>
            <a:ext cx="2456813" cy="4912822"/>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05273" y="2679700"/>
            <a:ext cx="3441071" cy="3135695"/>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9/8/2023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3466411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3" y="547807"/>
            <a:ext cx="7606349" cy="3816806"/>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77012" y="695010"/>
            <a:ext cx="7384010" cy="3525671"/>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247728"/>
            <a:ext cx="7765322" cy="543472"/>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9/8/2023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135564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normAutofit/>
          </a:bodyPr>
          <a:lstStyle>
            <a:lvl1pPr>
              <a:defRPr sz="30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9/8/2023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9202661"/>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9/8/2023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742950" y="88479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7878537" y="292825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499956660"/>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9/8/2023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57778894"/>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764782"/>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46" y="2768112"/>
            <a:ext cx="2475738" cy="30230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764783"/>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1076" y="2768112"/>
            <a:ext cx="2475738" cy="302308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764782"/>
          </a:xfrm>
        </p:spPr>
        <p:txBody>
          <a:bodyPr anchor="b">
            <a:noAutofit/>
          </a:bodyPr>
          <a:lstStyle>
            <a:lvl1pPr marL="0" indent="0" algn="ctr">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74929" y="2768111"/>
            <a:ext cx="2475738" cy="30230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9/8/2023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0794356"/>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72" y="1818215"/>
            <a:ext cx="2504979"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850" y="1818215"/>
            <a:ext cx="2504979"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038" y="1818215"/>
            <a:ext cx="2504979" cy="1847851"/>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6" y="4572443"/>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76" y="4572442"/>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4929" y="4572442"/>
            <a:ext cx="2475738" cy="121875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9/8/2023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3717779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402" y="4501931"/>
            <a:ext cx="7675313" cy="1267044"/>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819402" y="3011380"/>
            <a:ext cx="7675314" cy="139552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Picture Placeholder 2"/>
          <p:cNvSpPr>
            <a:spLocks noGrp="1"/>
          </p:cNvSpPr>
          <p:nvPr>
            <p:ph type="pic" idx="13"/>
          </p:nvPr>
        </p:nvSpPr>
        <p:spPr>
          <a:xfrm>
            <a:off x="819401" y="378937"/>
            <a:ext cx="7675313" cy="2417007"/>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411427310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7950453"/>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2927155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9458" y="274639"/>
            <a:ext cx="8287342" cy="1143000"/>
          </a:xfrm>
        </p:spPr>
        <p:txBody>
          <a:bodyPr/>
          <a:lstStyle/>
          <a:p>
            <a:r>
              <a:rPr lang="en-US" dirty="0"/>
              <a:t>Click to edit Master title style</a:t>
            </a:r>
          </a:p>
        </p:txBody>
      </p:sp>
      <p:sp>
        <p:nvSpPr>
          <p:cNvPr id="3" name="Content Placeholder 2"/>
          <p:cNvSpPr>
            <a:spLocks noGrp="1"/>
          </p:cNvSpPr>
          <p:nvPr>
            <p:ph sz="half" idx="1"/>
          </p:nvPr>
        </p:nvSpPr>
        <p:spPr>
          <a:xfrm>
            <a:off x="399458" y="1600201"/>
            <a:ext cx="4097003" cy="4083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32039" y="1600201"/>
            <a:ext cx="3954763" cy="408386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625401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58966" y="274637"/>
            <a:ext cx="5927834" cy="741363"/>
          </a:xfrm>
        </p:spPr>
        <p:txBody>
          <a:bodyPr>
            <a:noAutofit/>
          </a:bodyPr>
          <a:lstStyle>
            <a:lvl1pPr>
              <a:defRPr sz="3800"/>
            </a:lvl1pPr>
          </a:lstStyle>
          <a:p>
            <a:r>
              <a:rPr lang="en-US"/>
              <a:t>Click to edit Master title style</a:t>
            </a:r>
            <a:endParaRPr lang="en-US" dirty="0"/>
          </a:p>
        </p:txBody>
      </p:sp>
      <p:sp>
        <p:nvSpPr>
          <p:cNvPr id="3" name="Text Placeholder 2"/>
          <p:cNvSpPr>
            <a:spLocks noGrp="1"/>
          </p:cNvSpPr>
          <p:nvPr>
            <p:ph type="body" idx="1"/>
          </p:nvPr>
        </p:nvSpPr>
        <p:spPr>
          <a:xfrm>
            <a:off x="2758966" y="1215232"/>
            <a:ext cx="299544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758966" y="1854994"/>
            <a:ext cx="2995448" cy="38597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29586" y="1215232"/>
            <a:ext cx="275721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29586" y="1854994"/>
            <a:ext cx="2757214" cy="38597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idx="13"/>
          </p:nvPr>
        </p:nvSpPr>
        <p:spPr>
          <a:xfrm>
            <a:off x="155267" y="274637"/>
            <a:ext cx="2452414" cy="2623723"/>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2" name="Picture Placeholder 2"/>
          <p:cNvSpPr>
            <a:spLocks noGrp="1"/>
          </p:cNvSpPr>
          <p:nvPr>
            <p:ph type="pic" idx="14"/>
          </p:nvPr>
        </p:nvSpPr>
        <p:spPr>
          <a:xfrm>
            <a:off x="155267" y="3116479"/>
            <a:ext cx="2452414" cy="2598308"/>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31364465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11096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216723" y="348214"/>
            <a:ext cx="3890524" cy="5233432"/>
          </a:xfrm>
          <a:solidFill>
            <a:srgbClr val="54565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7" name="Content Placeholder 2"/>
          <p:cNvSpPr>
            <a:spLocks noGrp="1"/>
          </p:cNvSpPr>
          <p:nvPr>
            <p:ph idx="1"/>
          </p:nvPr>
        </p:nvSpPr>
        <p:spPr>
          <a:xfrm>
            <a:off x="4363309" y="348214"/>
            <a:ext cx="4435005" cy="530512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1636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901" y="273049"/>
            <a:ext cx="5050305"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964622" y="273052"/>
            <a:ext cx="2722179" cy="53802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60901" y="1435102"/>
            <a:ext cx="5050305" cy="42182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5385822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703" y="4800601"/>
            <a:ext cx="7939097"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747703" y="402898"/>
            <a:ext cx="7939097" cy="43246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747703" y="5367338"/>
            <a:ext cx="7939097" cy="4396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0434023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g.jpg"/>
          <p:cNvPicPr>
            <a:picLocks noChangeAspect="1"/>
          </p:cNvPicPr>
          <p:nvPr/>
        </p:nvPicPr>
        <p:blipFill>
          <a:blip r:embed="rId16" cstate="email">
            <a:alphaModFix amt="60000"/>
            <a:extLst>
              <a:ext uri="{28A0092B-C50C-407E-A947-70E740481C1C}">
                <a14:useLocalDpi xmlns:a14="http://schemas.microsoft.com/office/drawing/2010/main" val="0"/>
              </a:ext>
            </a:extLst>
          </a:blip>
          <a:stretch>
            <a:fillRect/>
          </a:stretch>
        </p:blipFill>
        <p:spPr>
          <a:xfrm>
            <a:off x="0" y="-19707"/>
            <a:ext cx="9144000" cy="6877707"/>
          </a:xfrm>
          <a:prstGeom prst="rect">
            <a:avLst/>
          </a:prstGeom>
        </p:spPr>
      </p:pic>
      <p:sp>
        <p:nvSpPr>
          <p:cNvPr id="2" name="Title Placeholder 1"/>
          <p:cNvSpPr>
            <a:spLocks noGrp="1"/>
          </p:cNvSpPr>
          <p:nvPr>
            <p:ph type="title"/>
          </p:nvPr>
        </p:nvSpPr>
        <p:spPr>
          <a:xfrm>
            <a:off x="686248" y="274639"/>
            <a:ext cx="8000552"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6248" y="1600201"/>
            <a:ext cx="8000552" cy="3950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2" y="5940101"/>
            <a:ext cx="9143998" cy="917899"/>
          </a:xfrm>
          <a:prstGeom prst="rect">
            <a:avLst/>
          </a:prstGeom>
          <a:solidFill>
            <a:srgbClr val="5D17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299864" y="6126164"/>
            <a:ext cx="3309760" cy="567851"/>
          </a:xfrm>
          <a:prstGeom prst="rect">
            <a:avLst/>
          </a:prstGeom>
        </p:spPr>
      </p:pic>
      <p:sp>
        <p:nvSpPr>
          <p:cNvPr id="9" name="TextBox 8"/>
          <p:cNvSpPr txBox="1"/>
          <p:nvPr userDrawn="1"/>
        </p:nvSpPr>
        <p:spPr>
          <a:xfrm>
            <a:off x="5230906" y="6216620"/>
            <a:ext cx="3639104" cy="369332"/>
          </a:xfrm>
          <a:prstGeom prst="rect">
            <a:avLst/>
          </a:prstGeom>
          <a:noFill/>
        </p:spPr>
        <p:txBody>
          <a:bodyPr wrap="square" rtlCol="0">
            <a:spAutoFit/>
          </a:bodyPr>
          <a:lstStyle/>
          <a:p>
            <a:pPr algn="r"/>
            <a:r>
              <a:rPr lang="en-US" dirty="0">
                <a:solidFill>
                  <a:schemeClr val="bg1"/>
                </a:solidFill>
                <a:latin typeface="+mj-lt"/>
              </a:rPr>
              <a:t>Enterprise Information Systems</a:t>
            </a:r>
          </a:p>
        </p:txBody>
      </p:sp>
    </p:spTree>
    <p:extLst>
      <p:ext uri="{BB962C8B-B14F-4D97-AF65-F5344CB8AC3E}">
        <p14:creationId xmlns:p14="http://schemas.microsoft.com/office/powerpoint/2010/main" val="307175219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4" r:id="rId8"/>
    <p:sldLayoutId id="2147483685" r:id="rId9"/>
    <p:sldLayoutId id="2147483686" r:id="rId10"/>
    <p:sldLayoutId id="2147483687" r:id="rId11"/>
    <p:sldLayoutId id="2147483688" r:id="rId12"/>
    <p:sldLayoutId id="2147483689" r:id="rId13"/>
    <p:sldLayoutId id="2147483673" r:id="rId14"/>
  </p:sldLayoutIdLst>
  <p:transition spd="slow">
    <p:push dir="u"/>
  </p:transition>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D2E2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4565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4565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4565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76450"/>
            <a:ext cx="776532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6000750"/>
            <a:ext cx="2057400" cy="365125"/>
          </a:xfrm>
          <a:prstGeom prst="rect">
            <a:avLst/>
          </a:prstGeom>
        </p:spPr>
        <p:txBody>
          <a:bodyPr vert="horz" lIns="91440" tIns="45720" rIns="91440" bIns="45720" rtlCol="0" anchor="ctr"/>
          <a:lstStyle>
            <a:lvl1pPr algn="r">
              <a:defRPr sz="825">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9/8/2023</a:t>
            </a:fld>
            <a:endParaRPr lang="en-US" dirty="0"/>
          </a:p>
        </p:txBody>
      </p:sp>
      <p:sp>
        <p:nvSpPr>
          <p:cNvPr id="5" name="Footer Placeholder 4"/>
          <p:cNvSpPr>
            <a:spLocks noGrp="1"/>
          </p:cNvSpPr>
          <p:nvPr>
            <p:ph type="ftr" sz="quarter" idx="3"/>
          </p:nvPr>
        </p:nvSpPr>
        <p:spPr>
          <a:xfrm>
            <a:off x="685347" y="6000750"/>
            <a:ext cx="5004649" cy="365125"/>
          </a:xfrm>
          <a:prstGeom prst="rect">
            <a:avLst/>
          </a:prstGeom>
        </p:spPr>
        <p:txBody>
          <a:bodyPr vert="horz" lIns="91440" tIns="45720" rIns="91440" bIns="45720" rtlCol="0" anchor="ctr"/>
          <a:lstStyle>
            <a:lvl1pPr algn="l">
              <a:defRPr sz="825">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6000750"/>
            <a:ext cx="565159" cy="365125"/>
          </a:xfrm>
          <a:prstGeom prst="rect">
            <a:avLst/>
          </a:prstGeom>
        </p:spPr>
        <p:txBody>
          <a:bodyPr vert="horz" lIns="91440" tIns="45720" rIns="91440" bIns="45720" rtlCol="0" anchor="ctr"/>
          <a:lstStyle>
            <a:lvl1pPr algn="r">
              <a:defRPr sz="825">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78972938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ransition spd="slow">
    <p:push dir="u"/>
  </p:transition>
  <p:hf sldNum="0" hdr="0" ftr="0" dt="0"/>
  <p:txStyles>
    <p:titleStyle>
      <a:lvl1pPr algn="ctr" defTabSz="342900" rtl="0" eaLnBrk="1" latinLnBrk="0" hangingPunct="1">
        <a:lnSpc>
          <a:spcPct val="90000"/>
        </a:lnSpc>
        <a:spcBef>
          <a:spcPct val="0"/>
        </a:spcBef>
        <a:buNone/>
        <a:defRPr sz="34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lnSpc>
          <a:spcPct val="110000"/>
        </a:lnSpc>
        <a:spcBef>
          <a:spcPct val="20000"/>
        </a:spcBef>
        <a:spcAft>
          <a:spcPts val="450"/>
        </a:spcAft>
        <a:buClr>
          <a:schemeClr val="tx2"/>
        </a:buClr>
        <a:buSzPct val="70000"/>
        <a:buFont typeface="Wingdings 2" charset="2"/>
        <a:buChar char=""/>
        <a:defRPr sz="1725"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575"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0.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799" y="161514"/>
            <a:ext cx="8144301" cy="4492373"/>
          </a:xfrm>
        </p:spPr>
        <p:txBody>
          <a:bodyPr/>
          <a:lstStyle/>
          <a:p>
            <a:r>
              <a:rPr lang="en-US" b="1" dirty="0"/>
              <a:t>Administrative Banner Access and Security</a:t>
            </a:r>
          </a:p>
        </p:txBody>
      </p:sp>
      <p:sp>
        <p:nvSpPr>
          <p:cNvPr id="6" name="Subtitle 5"/>
          <p:cNvSpPr>
            <a:spLocks noGrp="1"/>
          </p:cNvSpPr>
          <p:nvPr>
            <p:ph type="subTitle" idx="1"/>
          </p:nvPr>
        </p:nvSpPr>
        <p:spPr>
          <a:xfrm>
            <a:off x="1557549" y="3384139"/>
            <a:ext cx="6400800" cy="1365282"/>
          </a:xfrm>
        </p:spPr>
        <p:txBody>
          <a:bodyPr>
            <a:normAutofit/>
          </a:bodyPr>
          <a:lstStyle/>
          <a:p>
            <a:r>
              <a:rPr lang="en-US" dirty="0"/>
              <a:t>Mary Grace Winston</a:t>
            </a:r>
          </a:p>
        </p:txBody>
      </p:sp>
    </p:spTree>
    <p:extLst>
      <p:ext uri="{BB962C8B-B14F-4D97-AF65-F5344CB8AC3E}">
        <p14:creationId xmlns:p14="http://schemas.microsoft.com/office/powerpoint/2010/main" val="11269452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55EB3-DA70-968A-1D74-ECCCAD24E8BA}"/>
              </a:ext>
            </a:extLst>
          </p:cNvPr>
          <p:cNvSpPr>
            <a:spLocks noGrp="1"/>
          </p:cNvSpPr>
          <p:nvPr>
            <p:ph type="title"/>
          </p:nvPr>
        </p:nvSpPr>
        <p:spPr>
          <a:xfrm>
            <a:off x="300625" y="274637"/>
            <a:ext cx="8386175" cy="741363"/>
          </a:xfrm>
        </p:spPr>
        <p:txBody>
          <a:bodyPr/>
          <a:lstStyle/>
          <a:p>
            <a:r>
              <a:rPr lang="en-US" dirty="0">
                <a:solidFill>
                  <a:srgbClr val="5D1725"/>
                </a:solidFill>
              </a:rPr>
              <a:t>Terminating Users Accounts</a:t>
            </a:r>
          </a:p>
        </p:txBody>
      </p:sp>
      <p:graphicFrame>
        <p:nvGraphicFramePr>
          <p:cNvPr id="3" name="Content Placeholder 2">
            <a:extLst>
              <a:ext uri="{FF2B5EF4-FFF2-40B4-BE49-F238E27FC236}">
                <a16:creationId xmlns:a16="http://schemas.microsoft.com/office/drawing/2014/main" id="{CE2FB337-A5EB-9951-3062-005AA3321802}"/>
              </a:ext>
            </a:extLst>
          </p:cNvPr>
          <p:cNvGraphicFramePr>
            <a:graphicFrameLocks/>
          </p:cNvGraphicFramePr>
          <p:nvPr>
            <p:extLst>
              <p:ext uri="{D42A27DB-BD31-4B8C-83A1-F6EECF244321}">
                <p14:modId xmlns:p14="http://schemas.microsoft.com/office/powerpoint/2010/main" val="3670521741"/>
              </p:ext>
            </p:extLst>
          </p:nvPr>
        </p:nvGraphicFramePr>
        <p:xfrm>
          <a:off x="175363" y="1265129"/>
          <a:ext cx="8718115" cy="4459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658943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4830-23C9-663A-3719-4DCD1EEE8DF4}"/>
              </a:ext>
            </a:extLst>
          </p:cNvPr>
          <p:cNvSpPr>
            <a:spLocks noGrp="1"/>
          </p:cNvSpPr>
          <p:nvPr>
            <p:ph type="title"/>
          </p:nvPr>
        </p:nvSpPr>
        <p:spPr>
          <a:xfrm>
            <a:off x="542196" y="443587"/>
            <a:ext cx="4887713" cy="808799"/>
          </a:xfrm>
        </p:spPr>
        <p:txBody>
          <a:bodyPr>
            <a:normAutofit/>
          </a:bodyPr>
          <a:lstStyle/>
          <a:p>
            <a:r>
              <a:rPr lang="en-US" sz="4000" dirty="0"/>
              <a:t>Access Approvals</a:t>
            </a:r>
          </a:p>
        </p:txBody>
      </p:sp>
      <p:sp>
        <p:nvSpPr>
          <p:cNvPr id="3" name="Content Placeholder 2">
            <a:extLst>
              <a:ext uri="{FF2B5EF4-FFF2-40B4-BE49-F238E27FC236}">
                <a16:creationId xmlns:a16="http://schemas.microsoft.com/office/drawing/2014/main" id="{EDCF8D90-B598-0CC7-DFB7-2AF56E5292AF}"/>
              </a:ext>
            </a:extLst>
          </p:cNvPr>
          <p:cNvSpPr>
            <a:spLocks noGrp="1"/>
          </p:cNvSpPr>
          <p:nvPr>
            <p:ph idx="1"/>
          </p:nvPr>
        </p:nvSpPr>
        <p:spPr>
          <a:xfrm>
            <a:off x="5774499" y="1435102"/>
            <a:ext cx="3144033" cy="4448674"/>
          </a:xfrm>
        </p:spPr>
        <p:txBody>
          <a:bodyPr/>
          <a:lstStyle/>
          <a:p>
            <a:pPr marL="0" indent="0">
              <a:buClr>
                <a:schemeClr val="tx1"/>
              </a:buClr>
              <a:buNone/>
            </a:pPr>
            <a:r>
              <a:rPr lang="en-US" dirty="0">
                <a:solidFill>
                  <a:schemeClr val="tx1"/>
                </a:solidFill>
                <a:effectLst/>
              </a:rPr>
              <a:t>These approval requests are for:</a:t>
            </a:r>
          </a:p>
          <a:p>
            <a:pPr>
              <a:buClr>
                <a:schemeClr val="tx1"/>
              </a:buClr>
              <a:buBlip>
                <a:blip r:embed="rId2"/>
              </a:buBlip>
            </a:pPr>
            <a:r>
              <a:rPr lang="en-US" sz="2400" dirty="0">
                <a:solidFill>
                  <a:schemeClr val="tx1"/>
                </a:solidFill>
                <a:effectLst/>
              </a:rPr>
              <a:t>Classes</a:t>
            </a:r>
          </a:p>
          <a:p>
            <a:pPr>
              <a:buClr>
                <a:schemeClr val="tx1"/>
              </a:buClr>
              <a:buBlip>
                <a:blip r:embed="rId2"/>
              </a:buBlip>
            </a:pPr>
            <a:r>
              <a:rPr lang="en-US" sz="2400" dirty="0">
                <a:solidFill>
                  <a:schemeClr val="tx1"/>
                </a:solidFill>
                <a:effectLst/>
              </a:rPr>
              <a:t>Roles</a:t>
            </a:r>
          </a:p>
          <a:p>
            <a:pPr>
              <a:buClr>
                <a:schemeClr val="tx1"/>
              </a:buClr>
              <a:buBlip>
                <a:blip r:embed="rId2"/>
              </a:buBlip>
            </a:pPr>
            <a:r>
              <a:rPr lang="en-US" sz="2400" dirty="0">
                <a:solidFill>
                  <a:schemeClr val="tx1"/>
                </a:solidFill>
                <a:effectLst/>
              </a:rPr>
              <a:t>Master Org</a:t>
            </a:r>
          </a:p>
          <a:p>
            <a:pPr>
              <a:buClr>
                <a:schemeClr val="tx1"/>
              </a:buClr>
              <a:buBlip>
                <a:blip r:embed="rId2"/>
              </a:buBlip>
            </a:pPr>
            <a:r>
              <a:rPr lang="en-US" sz="2400" dirty="0">
                <a:solidFill>
                  <a:schemeClr val="tx1"/>
                </a:solidFill>
                <a:effectLst/>
              </a:rPr>
              <a:t>Business Profiles</a:t>
            </a:r>
          </a:p>
          <a:p>
            <a:pPr marL="0" indent="0">
              <a:buNone/>
            </a:pPr>
            <a:endParaRPr lang="en-US" dirty="0"/>
          </a:p>
        </p:txBody>
      </p:sp>
      <p:sp>
        <p:nvSpPr>
          <p:cNvPr id="4" name="Text Placeholder 3">
            <a:extLst>
              <a:ext uri="{FF2B5EF4-FFF2-40B4-BE49-F238E27FC236}">
                <a16:creationId xmlns:a16="http://schemas.microsoft.com/office/drawing/2014/main" id="{10BB52D5-1E09-DE5D-AB1D-38E7DBE73A57}"/>
              </a:ext>
            </a:extLst>
          </p:cNvPr>
          <p:cNvSpPr>
            <a:spLocks noGrp="1"/>
          </p:cNvSpPr>
          <p:nvPr>
            <p:ph type="body" sz="half" idx="2"/>
          </p:nvPr>
        </p:nvSpPr>
        <p:spPr/>
        <p:txBody>
          <a:bodyPr/>
          <a:lstStyle/>
          <a:p>
            <a:pPr marL="36900" indent="0">
              <a:buClr>
                <a:schemeClr val="tx1"/>
              </a:buClr>
              <a:buNone/>
            </a:pPr>
            <a:r>
              <a:rPr lang="en-US" sz="2400" dirty="0">
                <a:solidFill>
                  <a:schemeClr val="tx1"/>
                </a:solidFill>
                <a:effectLst/>
              </a:rPr>
              <a:t>Specific access requests are sent for approval to department Directors, Assistant Directors, or Business Managers. </a:t>
            </a:r>
          </a:p>
          <a:p>
            <a:pPr marL="628650" lvl="1" indent="-171450">
              <a:buClr>
                <a:schemeClr val="tx1"/>
              </a:buClr>
              <a:buBlip>
                <a:blip r:embed="rId2"/>
              </a:buBlip>
            </a:pPr>
            <a:r>
              <a:rPr lang="en-US" sz="2000" dirty="0">
                <a:solidFill>
                  <a:schemeClr val="tx1"/>
                </a:solidFill>
                <a:effectLst/>
              </a:rPr>
              <a:t>This includes departments such as:</a:t>
            </a:r>
          </a:p>
          <a:p>
            <a:pPr marL="1085850" lvl="2" indent="-171450">
              <a:buClr>
                <a:schemeClr val="tx1"/>
              </a:buClr>
              <a:buBlip>
                <a:blip r:embed="rId2"/>
              </a:buBlip>
            </a:pPr>
            <a:r>
              <a:rPr lang="en-US" sz="1800" dirty="0">
                <a:solidFill>
                  <a:schemeClr val="tx1"/>
                </a:solidFill>
                <a:effectLst/>
              </a:rPr>
              <a:t>Admissions &amp; Scholarships</a:t>
            </a:r>
          </a:p>
          <a:p>
            <a:pPr marL="1085850" lvl="2" indent="-171450">
              <a:buClr>
                <a:schemeClr val="tx1"/>
              </a:buClr>
              <a:buBlip>
                <a:blip r:embed="rId2"/>
              </a:buBlip>
            </a:pPr>
            <a:r>
              <a:rPr lang="en-US" sz="1800" dirty="0">
                <a:solidFill>
                  <a:schemeClr val="tx1"/>
                </a:solidFill>
                <a:effectLst/>
              </a:rPr>
              <a:t>Controller/Treasurer</a:t>
            </a:r>
          </a:p>
          <a:p>
            <a:pPr marL="1085850" lvl="2" indent="-171450">
              <a:buClr>
                <a:schemeClr val="tx1"/>
              </a:buClr>
              <a:buBlip>
                <a:blip r:embed="rId2"/>
              </a:buBlip>
            </a:pPr>
            <a:r>
              <a:rPr lang="en-US" sz="1800" dirty="0">
                <a:solidFill>
                  <a:schemeClr val="tx1"/>
                </a:solidFill>
                <a:effectLst/>
              </a:rPr>
              <a:t>Human Resources </a:t>
            </a:r>
          </a:p>
          <a:p>
            <a:pPr marL="1085850" lvl="2" indent="-171450">
              <a:buClr>
                <a:schemeClr val="tx1"/>
              </a:buClr>
              <a:buBlip>
                <a:blip r:embed="rId2"/>
              </a:buBlip>
            </a:pPr>
            <a:r>
              <a:rPr lang="en-US" sz="1800" dirty="0">
                <a:solidFill>
                  <a:schemeClr val="tx1"/>
                </a:solidFill>
                <a:effectLst/>
              </a:rPr>
              <a:t>Information Technology Services</a:t>
            </a:r>
          </a:p>
          <a:p>
            <a:pPr marL="1085850" lvl="2" indent="-171450">
              <a:buClr>
                <a:schemeClr val="tx1"/>
              </a:buClr>
              <a:buBlip>
                <a:blip r:embed="rId2"/>
              </a:buBlip>
            </a:pPr>
            <a:r>
              <a:rPr lang="en-US" sz="1800" dirty="0">
                <a:solidFill>
                  <a:schemeClr val="tx1"/>
                </a:solidFill>
                <a:effectLst/>
              </a:rPr>
              <a:t>Procurement &amp; Contracts</a:t>
            </a:r>
          </a:p>
          <a:p>
            <a:pPr marL="1085850" lvl="2" indent="-171450">
              <a:buClr>
                <a:schemeClr val="tx1"/>
              </a:buClr>
              <a:buBlip>
                <a:blip r:embed="rId2"/>
              </a:buBlip>
            </a:pPr>
            <a:r>
              <a:rPr lang="en-US" sz="1800" dirty="0">
                <a:solidFill>
                  <a:schemeClr val="tx1"/>
                </a:solidFill>
                <a:effectLst/>
              </a:rPr>
              <a:t>Sponsored Projects</a:t>
            </a:r>
          </a:p>
          <a:p>
            <a:endParaRPr lang="en-US" dirty="0"/>
          </a:p>
        </p:txBody>
      </p:sp>
    </p:spTree>
    <p:extLst>
      <p:ext uri="{BB962C8B-B14F-4D97-AF65-F5344CB8AC3E}">
        <p14:creationId xmlns:p14="http://schemas.microsoft.com/office/powerpoint/2010/main" val="367576195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6A7F9-CD84-C91B-BBD5-752E179EFF5D}"/>
              </a:ext>
            </a:extLst>
          </p:cNvPr>
          <p:cNvPicPr>
            <a:picLocks noChangeAspect="1"/>
          </p:cNvPicPr>
          <p:nvPr/>
        </p:nvPicPr>
        <p:blipFill>
          <a:blip r:embed="rId2"/>
          <a:stretch>
            <a:fillRect/>
          </a:stretch>
        </p:blipFill>
        <p:spPr>
          <a:xfrm>
            <a:off x="344102" y="2106351"/>
            <a:ext cx="8455797" cy="3532012"/>
          </a:xfrm>
          <a:prstGeom prst="rect">
            <a:avLst/>
          </a:prstGeom>
        </p:spPr>
      </p:pic>
      <p:pic>
        <p:nvPicPr>
          <p:cNvPr id="5" name="Picture 4">
            <a:extLst>
              <a:ext uri="{FF2B5EF4-FFF2-40B4-BE49-F238E27FC236}">
                <a16:creationId xmlns:a16="http://schemas.microsoft.com/office/drawing/2014/main" id="{B9AAC5EB-F305-7364-B627-80EC05B569F5}"/>
              </a:ext>
            </a:extLst>
          </p:cNvPr>
          <p:cNvPicPr>
            <a:picLocks noChangeAspect="1"/>
          </p:cNvPicPr>
          <p:nvPr/>
        </p:nvPicPr>
        <p:blipFill>
          <a:blip r:embed="rId3"/>
          <a:stretch>
            <a:fillRect/>
          </a:stretch>
        </p:blipFill>
        <p:spPr>
          <a:xfrm>
            <a:off x="1891048" y="2366671"/>
            <a:ext cx="930734" cy="158510"/>
          </a:xfrm>
          <a:prstGeom prst="rect">
            <a:avLst/>
          </a:prstGeom>
        </p:spPr>
      </p:pic>
      <p:pic>
        <p:nvPicPr>
          <p:cNvPr id="6" name="Picture 5">
            <a:extLst>
              <a:ext uri="{FF2B5EF4-FFF2-40B4-BE49-F238E27FC236}">
                <a16:creationId xmlns:a16="http://schemas.microsoft.com/office/drawing/2014/main" id="{F9D5CCE4-08B7-525A-C0D5-EB7E9EF65794}"/>
              </a:ext>
            </a:extLst>
          </p:cNvPr>
          <p:cNvPicPr>
            <a:picLocks noChangeAspect="1"/>
          </p:cNvPicPr>
          <p:nvPr/>
        </p:nvPicPr>
        <p:blipFill>
          <a:blip r:embed="rId4"/>
          <a:stretch>
            <a:fillRect/>
          </a:stretch>
        </p:blipFill>
        <p:spPr>
          <a:xfrm>
            <a:off x="1891049" y="2603973"/>
            <a:ext cx="826489" cy="142498"/>
          </a:xfrm>
          <a:prstGeom prst="rect">
            <a:avLst/>
          </a:prstGeom>
        </p:spPr>
      </p:pic>
      <p:grpSp>
        <p:nvGrpSpPr>
          <p:cNvPr id="22" name="Group 21">
            <a:extLst>
              <a:ext uri="{FF2B5EF4-FFF2-40B4-BE49-F238E27FC236}">
                <a16:creationId xmlns:a16="http://schemas.microsoft.com/office/drawing/2014/main" id="{9DA992B7-50FE-D842-3642-6F4A01228238}"/>
              </a:ext>
            </a:extLst>
          </p:cNvPr>
          <p:cNvGrpSpPr/>
          <p:nvPr/>
        </p:nvGrpSpPr>
        <p:grpSpPr>
          <a:xfrm>
            <a:off x="344101" y="1621603"/>
            <a:ext cx="2477681" cy="1650235"/>
            <a:chOff x="458802" y="1019137"/>
            <a:chExt cx="3303574" cy="2200313"/>
          </a:xfrm>
        </p:grpSpPr>
        <p:cxnSp>
          <p:nvCxnSpPr>
            <p:cNvPr id="8" name="Straight Arrow Connector 7">
              <a:extLst>
                <a:ext uri="{FF2B5EF4-FFF2-40B4-BE49-F238E27FC236}">
                  <a16:creationId xmlns:a16="http://schemas.microsoft.com/office/drawing/2014/main" id="{BA255A4A-7F9C-4D24-9AEE-0965B13BAF70}"/>
                </a:ext>
              </a:extLst>
            </p:cNvPr>
            <p:cNvCxnSpPr>
              <a:cxnSpLocks/>
            </p:cNvCxnSpPr>
            <p:nvPr/>
          </p:nvCxnSpPr>
          <p:spPr>
            <a:xfrm rot="16200000" flipH="1">
              <a:off x="1494721" y="2104321"/>
              <a:ext cx="1553982" cy="676275"/>
            </a:xfrm>
            <a:prstGeom prst="bentConnector3">
              <a:avLst>
                <a:gd name="adj1" fmla="val 100874"/>
              </a:avLst>
            </a:prstGeom>
            <a:ln w="28575">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3DCCFD31-28CE-82EA-3C0D-3FC149A6E97E}"/>
                </a:ext>
              </a:extLst>
            </p:cNvPr>
            <p:cNvSpPr txBox="1"/>
            <p:nvPr/>
          </p:nvSpPr>
          <p:spPr>
            <a:xfrm>
              <a:off x="458802" y="1019137"/>
              <a:ext cx="3303574" cy="677108"/>
            </a:xfrm>
            <a:prstGeom prst="rect">
              <a:avLst/>
            </a:prstGeom>
            <a:solidFill>
              <a:schemeClr val="bg1">
                <a:lumMod val="95000"/>
                <a:lumOff val="5000"/>
              </a:schemeClr>
            </a:solidFill>
            <a:effectLst>
              <a:softEdge rad="0"/>
            </a:effectLst>
          </p:spPr>
          <p:txBody>
            <a:bodyPr wrap="square" rtlCol="0">
              <a:spAutoFit/>
            </a:bodyPr>
            <a:lstStyle/>
            <a:p>
              <a:pPr algn="ctr" defTabSz="685800"/>
              <a:r>
                <a:rPr lang="en-US" sz="1350" dirty="0">
                  <a:solidFill>
                    <a:prstClr val="white"/>
                  </a:solidFill>
                  <a:latin typeface="Goudy Old Style"/>
                </a:rPr>
                <a:t>There are 2 classifications: </a:t>
              </a:r>
            </a:p>
            <a:p>
              <a:pPr algn="ctr" defTabSz="685800"/>
              <a:r>
                <a:rPr lang="en-US" sz="1350" dirty="0">
                  <a:solidFill>
                    <a:prstClr val="white"/>
                  </a:solidFill>
                  <a:latin typeface="Goudy Old Style"/>
                </a:rPr>
                <a:t>Students and Employees</a:t>
              </a:r>
            </a:p>
          </p:txBody>
        </p:sp>
      </p:grpSp>
      <p:grpSp>
        <p:nvGrpSpPr>
          <p:cNvPr id="3" name="Group 2">
            <a:extLst>
              <a:ext uri="{FF2B5EF4-FFF2-40B4-BE49-F238E27FC236}">
                <a16:creationId xmlns:a16="http://schemas.microsoft.com/office/drawing/2014/main" id="{0BF88192-1362-2381-291A-1F7FB7F01EAE}"/>
              </a:ext>
            </a:extLst>
          </p:cNvPr>
          <p:cNvGrpSpPr/>
          <p:nvPr/>
        </p:nvGrpSpPr>
        <p:grpSpPr>
          <a:xfrm>
            <a:off x="3743325" y="2942092"/>
            <a:ext cx="3957310" cy="551202"/>
            <a:chOff x="4991100" y="2779789"/>
            <a:chExt cx="5276413" cy="734936"/>
          </a:xfrm>
        </p:grpSpPr>
        <p:cxnSp>
          <p:nvCxnSpPr>
            <p:cNvPr id="28" name="Straight Arrow Connector 27">
              <a:extLst>
                <a:ext uri="{FF2B5EF4-FFF2-40B4-BE49-F238E27FC236}">
                  <a16:creationId xmlns:a16="http://schemas.microsoft.com/office/drawing/2014/main" id="{A2394AE4-CFEE-9046-8118-A7D1D5E21042}"/>
                </a:ext>
              </a:extLst>
            </p:cNvPr>
            <p:cNvCxnSpPr>
              <a:cxnSpLocks/>
            </p:cNvCxnSpPr>
            <p:nvPr/>
          </p:nvCxnSpPr>
          <p:spPr>
            <a:xfrm flipH="1">
              <a:off x="4991100" y="3093482"/>
              <a:ext cx="933450" cy="421243"/>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F49FD430-11B8-3F43-D289-54FC54729C4A}"/>
                </a:ext>
              </a:extLst>
            </p:cNvPr>
            <p:cNvSpPr txBox="1"/>
            <p:nvPr/>
          </p:nvSpPr>
          <p:spPr>
            <a:xfrm>
              <a:off x="5847913" y="2779789"/>
              <a:ext cx="4419600" cy="677108"/>
            </a:xfrm>
            <a:prstGeom prst="rect">
              <a:avLst/>
            </a:prstGeom>
            <a:solidFill>
              <a:schemeClr val="bg1"/>
            </a:solidFill>
          </p:spPr>
          <p:txBody>
            <a:bodyPr wrap="square" rtlCol="0">
              <a:spAutoFit/>
            </a:bodyPr>
            <a:lstStyle/>
            <a:p>
              <a:pPr defTabSz="685800"/>
              <a:r>
                <a:rPr lang="en-US" sz="1350" dirty="0">
                  <a:solidFill>
                    <a:prstClr val="white"/>
                  </a:solidFill>
                  <a:latin typeface="Goudy Old Style"/>
                </a:rPr>
                <a:t>Only Student-Worker users will receive this check-box.</a:t>
              </a:r>
            </a:p>
          </p:txBody>
        </p:sp>
      </p:grpSp>
      <p:grpSp>
        <p:nvGrpSpPr>
          <p:cNvPr id="15" name="Group 14">
            <a:extLst>
              <a:ext uri="{FF2B5EF4-FFF2-40B4-BE49-F238E27FC236}">
                <a16:creationId xmlns:a16="http://schemas.microsoft.com/office/drawing/2014/main" id="{BFF9A203-461B-A0BF-D59C-9F929194BC40}"/>
              </a:ext>
            </a:extLst>
          </p:cNvPr>
          <p:cNvGrpSpPr/>
          <p:nvPr/>
        </p:nvGrpSpPr>
        <p:grpSpPr>
          <a:xfrm>
            <a:off x="344102" y="4414216"/>
            <a:ext cx="8648868" cy="1263543"/>
            <a:chOff x="452996" y="4738596"/>
            <a:chExt cx="11531824" cy="1684724"/>
          </a:xfrm>
        </p:grpSpPr>
        <p:pic>
          <p:nvPicPr>
            <p:cNvPr id="11" name="Picture 10">
              <a:extLst>
                <a:ext uri="{FF2B5EF4-FFF2-40B4-BE49-F238E27FC236}">
                  <a16:creationId xmlns:a16="http://schemas.microsoft.com/office/drawing/2014/main" id="{B41DC480-2608-EC54-6B82-390DFEE3E2CF}"/>
                </a:ext>
              </a:extLst>
            </p:cNvPr>
            <p:cNvPicPr>
              <a:picLocks noChangeAspect="1"/>
            </p:cNvPicPr>
            <p:nvPr/>
          </p:nvPicPr>
          <p:blipFill>
            <a:blip r:embed="rId5"/>
            <a:stretch>
              <a:fillRect/>
            </a:stretch>
          </p:blipFill>
          <p:spPr>
            <a:xfrm>
              <a:off x="452996" y="4738596"/>
              <a:ext cx="9076207" cy="556308"/>
            </a:xfrm>
            <a:prstGeom prst="rect">
              <a:avLst/>
            </a:prstGeom>
          </p:spPr>
        </p:pic>
        <p:pic>
          <p:nvPicPr>
            <p:cNvPr id="14" name="Picture 13">
              <a:extLst>
                <a:ext uri="{FF2B5EF4-FFF2-40B4-BE49-F238E27FC236}">
                  <a16:creationId xmlns:a16="http://schemas.microsoft.com/office/drawing/2014/main" id="{51D8EFB4-7CE5-ABD7-1635-32F6D1F7A4E4}"/>
                </a:ext>
              </a:extLst>
            </p:cNvPr>
            <p:cNvPicPr>
              <a:picLocks noChangeAspect="1"/>
            </p:cNvPicPr>
            <p:nvPr/>
          </p:nvPicPr>
          <p:blipFill>
            <a:blip r:embed="rId6">
              <a:alphaModFix amt="0"/>
              <a:extLst>
                <a:ext uri="{BEBA8EAE-BF5A-486C-A8C5-ECC9F3942E4B}">
                  <a14:imgProps xmlns:a14="http://schemas.microsoft.com/office/drawing/2010/main">
                    <a14:imgLayer r:embed="rId7">
                      <a14:imgEffect>
                        <a14:colorTemperature colorTemp="1500"/>
                      </a14:imgEffect>
                      <a14:imgEffect>
                        <a14:saturation sat="0"/>
                      </a14:imgEffect>
                    </a14:imgLayer>
                  </a14:imgProps>
                </a:ext>
              </a:extLst>
            </a:blip>
            <a:stretch>
              <a:fillRect/>
            </a:stretch>
          </p:blipFill>
          <p:spPr>
            <a:xfrm>
              <a:off x="452996" y="5294904"/>
              <a:ext cx="11531824" cy="1128416"/>
            </a:xfrm>
            <a:prstGeom prst="rect">
              <a:avLst/>
            </a:prstGeom>
            <a:solidFill>
              <a:schemeClr val="tx1"/>
            </a:solidFill>
          </p:spPr>
        </p:pic>
      </p:grpSp>
      <p:grpSp>
        <p:nvGrpSpPr>
          <p:cNvPr id="31" name="Group 30">
            <a:extLst>
              <a:ext uri="{FF2B5EF4-FFF2-40B4-BE49-F238E27FC236}">
                <a16:creationId xmlns:a16="http://schemas.microsoft.com/office/drawing/2014/main" id="{F195D366-F014-B84A-E537-70DF874DE919}"/>
              </a:ext>
            </a:extLst>
          </p:cNvPr>
          <p:cNvGrpSpPr/>
          <p:nvPr/>
        </p:nvGrpSpPr>
        <p:grpSpPr>
          <a:xfrm>
            <a:off x="344102" y="4414215"/>
            <a:ext cx="8455797" cy="600127"/>
            <a:chOff x="458802" y="4742620"/>
            <a:chExt cx="11274396" cy="800169"/>
          </a:xfrm>
        </p:grpSpPr>
        <p:pic>
          <p:nvPicPr>
            <p:cNvPr id="24" name="Picture 23">
              <a:extLst>
                <a:ext uri="{FF2B5EF4-FFF2-40B4-BE49-F238E27FC236}">
                  <a16:creationId xmlns:a16="http://schemas.microsoft.com/office/drawing/2014/main" id="{65BC20A2-CC15-12B6-77B5-34F506ACBA28}"/>
                </a:ext>
              </a:extLst>
            </p:cNvPr>
            <p:cNvPicPr>
              <a:picLocks noChangeAspect="1"/>
            </p:cNvPicPr>
            <p:nvPr/>
          </p:nvPicPr>
          <p:blipFill>
            <a:blip r:embed="rId8"/>
            <a:stretch>
              <a:fillRect/>
            </a:stretch>
          </p:blipFill>
          <p:spPr>
            <a:xfrm>
              <a:off x="458802" y="4742620"/>
              <a:ext cx="10425063" cy="800169"/>
            </a:xfrm>
            <a:prstGeom prst="rect">
              <a:avLst/>
            </a:prstGeom>
          </p:spPr>
        </p:pic>
        <p:pic>
          <p:nvPicPr>
            <p:cNvPr id="29" name="Picture 28">
              <a:extLst>
                <a:ext uri="{FF2B5EF4-FFF2-40B4-BE49-F238E27FC236}">
                  <a16:creationId xmlns:a16="http://schemas.microsoft.com/office/drawing/2014/main" id="{788B93D7-0C4E-96BD-F8A7-0F7C62876F88}"/>
                </a:ext>
              </a:extLst>
            </p:cNvPr>
            <p:cNvPicPr>
              <a:picLocks noChangeAspect="1"/>
            </p:cNvPicPr>
            <p:nvPr/>
          </p:nvPicPr>
          <p:blipFill>
            <a:blip r:embed="rId9"/>
            <a:stretch>
              <a:fillRect/>
            </a:stretch>
          </p:blipFill>
          <p:spPr>
            <a:xfrm>
              <a:off x="10883865" y="4768520"/>
              <a:ext cx="849333" cy="774269"/>
            </a:xfrm>
            <a:prstGeom prst="rect">
              <a:avLst/>
            </a:prstGeom>
          </p:spPr>
        </p:pic>
      </p:grpSp>
      <p:pic>
        <p:nvPicPr>
          <p:cNvPr id="9" name="Picture 8">
            <a:extLst>
              <a:ext uri="{FF2B5EF4-FFF2-40B4-BE49-F238E27FC236}">
                <a16:creationId xmlns:a16="http://schemas.microsoft.com/office/drawing/2014/main" id="{48F513B9-F12F-FC75-4D6F-233A9487F5E1}"/>
              </a:ext>
            </a:extLst>
          </p:cNvPr>
          <p:cNvPicPr preferRelativeResize="0">
            <a:picLocks noChangeAspect="1"/>
          </p:cNvPicPr>
          <p:nvPr/>
        </p:nvPicPr>
        <p:blipFill>
          <a:blip r:embed="rId10"/>
          <a:stretch>
            <a:fillRect/>
          </a:stretch>
        </p:blipFill>
        <p:spPr>
          <a:xfrm>
            <a:off x="-27993" y="5978634"/>
            <a:ext cx="9209315" cy="886968"/>
          </a:xfrm>
          <a:prstGeom prst="rect">
            <a:avLst/>
          </a:prstGeom>
        </p:spPr>
      </p:pic>
      <p:sp>
        <p:nvSpPr>
          <p:cNvPr id="13" name="Title 1">
            <a:extLst>
              <a:ext uri="{FF2B5EF4-FFF2-40B4-BE49-F238E27FC236}">
                <a16:creationId xmlns:a16="http://schemas.microsoft.com/office/drawing/2014/main" id="{E9C4850C-88A6-9E78-6D97-33B3A980D938}"/>
              </a:ext>
            </a:extLst>
          </p:cNvPr>
          <p:cNvSpPr txBox="1">
            <a:spLocks/>
          </p:cNvSpPr>
          <p:nvPr/>
        </p:nvSpPr>
        <p:spPr>
          <a:xfrm>
            <a:off x="686248" y="274639"/>
            <a:ext cx="8000552"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5D1725"/>
                </a:solidFill>
                <a:effectLst/>
                <a:uLnTx/>
                <a:uFillTx/>
                <a:latin typeface="Century Gothic"/>
                <a:ea typeface="+mj-ea"/>
                <a:cs typeface="+mj-cs"/>
              </a:rPr>
              <a:t>Admin Banner Request </a:t>
            </a:r>
            <a:r>
              <a:rPr kumimoji="0" lang="en-US" sz="3200" b="0" i="0" u="none" strike="noStrike" kern="1200" cap="none" spc="0" normalizeH="0" baseline="0" noProof="0" dirty="0" err="1">
                <a:ln>
                  <a:noFill/>
                </a:ln>
                <a:solidFill>
                  <a:srgbClr val="5D1725"/>
                </a:solidFill>
                <a:effectLst/>
                <a:uLnTx/>
                <a:uFillTx/>
                <a:latin typeface="Century Gothic"/>
                <a:ea typeface="+mj-ea"/>
                <a:cs typeface="+mj-cs"/>
              </a:rPr>
              <a:t>eForm</a:t>
            </a:r>
            <a:r>
              <a:rPr kumimoji="0" lang="en-US" sz="3200" b="0" i="0" u="none" strike="noStrike" kern="1200" cap="none" spc="0" normalizeH="0" baseline="0" noProof="0" dirty="0">
                <a:ln>
                  <a:noFill/>
                </a:ln>
                <a:solidFill>
                  <a:srgbClr val="5D1725"/>
                </a:solidFill>
                <a:effectLst/>
                <a:uLnTx/>
                <a:uFillTx/>
                <a:latin typeface="Century Gothic"/>
                <a:ea typeface="+mj-ea"/>
                <a:cs typeface="+mj-cs"/>
              </a:rPr>
              <a:t> </a:t>
            </a:r>
          </a:p>
        </p:txBody>
      </p:sp>
    </p:spTree>
    <p:extLst>
      <p:ext uri="{BB962C8B-B14F-4D97-AF65-F5344CB8AC3E}">
        <p14:creationId xmlns:p14="http://schemas.microsoft.com/office/powerpoint/2010/main" val="2785742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2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FC910-6509-5CED-3108-0EE2CB696D8C}"/>
              </a:ext>
            </a:extLst>
          </p:cNvPr>
          <p:cNvSpPr>
            <a:spLocks noGrp="1"/>
          </p:cNvSpPr>
          <p:nvPr>
            <p:ph type="title"/>
          </p:nvPr>
        </p:nvSpPr>
        <p:spPr/>
        <p:txBody>
          <a:bodyPr>
            <a:noAutofit/>
          </a:bodyPr>
          <a:lstStyle/>
          <a:p>
            <a:r>
              <a:rPr lang="en-US" sz="3200" dirty="0">
                <a:solidFill>
                  <a:srgbClr val="5D1725"/>
                </a:solidFill>
              </a:rPr>
              <a:t>Admin Banner Request </a:t>
            </a:r>
            <a:r>
              <a:rPr lang="en-US" sz="3200" dirty="0" err="1">
                <a:solidFill>
                  <a:srgbClr val="5D1725"/>
                </a:solidFill>
              </a:rPr>
              <a:t>eForm</a:t>
            </a:r>
            <a:r>
              <a:rPr lang="en-US" sz="3200" dirty="0">
                <a:solidFill>
                  <a:srgbClr val="5D1725"/>
                </a:solidFill>
              </a:rPr>
              <a:t> Cont.</a:t>
            </a:r>
          </a:p>
        </p:txBody>
      </p:sp>
      <p:pic>
        <p:nvPicPr>
          <p:cNvPr id="12" name="Picture 11">
            <a:extLst>
              <a:ext uri="{FF2B5EF4-FFF2-40B4-BE49-F238E27FC236}">
                <a16:creationId xmlns:a16="http://schemas.microsoft.com/office/drawing/2014/main" id="{21E131C6-9F67-5113-9970-D5133798E673}"/>
              </a:ext>
            </a:extLst>
          </p:cNvPr>
          <p:cNvPicPr>
            <a:picLocks noChangeAspect="1"/>
          </p:cNvPicPr>
          <p:nvPr/>
        </p:nvPicPr>
        <p:blipFill>
          <a:blip r:embed="rId2"/>
          <a:stretch>
            <a:fillRect/>
          </a:stretch>
        </p:blipFill>
        <p:spPr>
          <a:xfrm>
            <a:off x="240680" y="1635678"/>
            <a:ext cx="8662640" cy="3955030"/>
          </a:xfrm>
          <a:prstGeom prst="rect">
            <a:avLst/>
          </a:prstGeom>
        </p:spPr>
      </p:pic>
      <p:grpSp>
        <p:nvGrpSpPr>
          <p:cNvPr id="13" name="Group 12">
            <a:extLst>
              <a:ext uri="{FF2B5EF4-FFF2-40B4-BE49-F238E27FC236}">
                <a16:creationId xmlns:a16="http://schemas.microsoft.com/office/drawing/2014/main" id="{7B209E08-70C6-E6F4-9C3E-B6A688C32A25}"/>
              </a:ext>
            </a:extLst>
          </p:cNvPr>
          <p:cNvGrpSpPr/>
          <p:nvPr/>
        </p:nvGrpSpPr>
        <p:grpSpPr>
          <a:xfrm>
            <a:off x="335760" y="2397972"/>
            <a:ext cx="8509979" cy="3192736"/>
            <a:chOff x="313899" y="2179602"/>
            <a:chExt cx="11658178" cy="4521449"/>
          </a:xfrm>
        </p:grpSpPr>
        <p:sp>
          <p:nvSpPr>
            <p:cNvPr id="14" name="Rectangle 13">
              <a:extLst>
                <a:ext uri="{FF2B5EF4-FFF2-40B4-BE49-F238E27FC236}">
                  <a16:creationId xmlns:a16="http://schemas.microsoft.com/office/drawing/2014/main" id="{3279A87E-7FEB-B36F-E1CF-7DB8237A006E}"/>
                </a:ext>
              </a:extLst>
            </p:cNvPr>
            <p:cNvSpPr/>
            <p:nvPr/>
          </p:nvSpPr>
          <p:spPr>
            <a:xfrm>
              <a:off x="313899" y="3429000"/>
              <a:ext cx="11600597" cy="3272051"/>
            </a:xfrm>
            <a:prstGeom prst="rect">
              <a:avLst/>
            </a:prstGeom>
            <a:noFill/>
            <a:ln w="111125" cap="rnd"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oudy Old Style"/>
                <a:ea typeface="+mn-ea"/>
                <a:cs typeface="+mn-cs"/>
              </a:endParaRPr>
            </a:p>
          </p:txBody>
        </p:sp>
        <p:sp>
          <p:nvSpPr>
            <p:cNvPr id="15" name="TextBox 14">
              <a:extLst>
                <a:ext uri="{FF2B5EF4-FFF2-40B4-BE49-F238E27FC236}">
                  <a16:creationId xmlns:a16="http://schemas.microsoft.com/office/drawing/2014/main" id="{379CEB52-9D51-D922-17C8-4F80F15BC79F}"/>
                </a:ext>
              </a:extLst>
            </p:cNvPr>
            <p:cNvSpPr txBox="1"/>
            <p:nvPr/>
          </p:nvSpPr>
          <p:spPr>
            <a:xfrm>
              <a:off x="4286468" y="2179602"/>
              <a:ext cx="7685609" cy="1176831"/>
            </a:xfrm>
            <a:prstGeom prst="rect">
              <a:avLst/>
            </a:prstGeom>
            <a:solidFill>
              <a:schemeClr val="tx1"/>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Goudy Old Style"/>
                </a:rPr>
                <a:t>Section for users to request access to be granted or revoked</a:t>
              </a:r>
            </a:p>
          </p:txBody>
        </p:sp>
      </p:grpSp>
      <p:grpSp>
        <p:nvGrpSpPr>
          <p:cNvPr id="16" name="Group 15">
            <a:extLst>
              <a:ext uri="{FF2B5EF4-FFF2-40B4-BE49-F238E27FC236}">
                <a16:creationId xmlns:a16="http://schemas.microsoft.com/office/drawing/2014/main" id="{FBA57FE1-C7B1-44F4-A361-2318F6F9B7B4}"/>
              </a:ext>
            </a:extLst>
          </p:cNvPr>
          <p:cNvGrpSpPr/>
          <p:nvPr/>
        </p:nvGrpSpPr>
        <p:grpSpPr>
          <a:xfrm>
            <a:off x="298261" y="1635678"/>
            <a:ext cx="8547479" cy="1569913"/>
            <a:chOff x="277504" y="1282890"/>
            <a:chExt cx="11694573" cy="2146110"/>
          </a:xfrm>
        </p:grpSpPr>
        <p:sp>
          <p:nvSpPr>
            <p:cNvPr id="17" name="TextBox 16">
              <a:extLst>
                <a:ext uri="{FF2B5EF4-FFF2-40B4-BE49-F238E27FC236}">
                  <a16:creationId xmlns:a16="http://schemas.microsoft.com/office/drawing/2014/main" id="{3A34E75D-0AE9-DC7A-0AF0-4909B2D1C9AC}"/>
                </a:ext>
              </a:extLst>
            </p:cNvPr>
            <p:cNvSpPr txBox="1"/>
            <p:nvPr/>
          </p:nvSpPr>
          <p:spPr>
            <a:xfrm>
              <a:off x="5277596" y="1282890"/>
              <a:ext cx="6694481" cy="666152"/>
            </a:xfrm>
            <a:prstGeom prst="rect">
              <a:avLst/>
            </a:prstGeom>
            <a:solidFill>
              <a:sysClr val="windowText" lastClr="000000"/>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Goudy Old Style"/>
                </a:rPr>
                <a:t>MSU Code of Responsibility Section</a:t>
              </a:r>
            </a:p>
          </p:txBody>
        </p:sp>
        <p:sp>
          <p:nvSpPr>
            <p:cNvPr id="18" name="Rectangle 17">
              <a:extLst>
                <a:ext uri="{FF2B5EF4-FFF2-40B4-BE49-F238E27FC236}">
                  <a16:creationId xmlns:a16="http://schemas.microsoft.com/office/drawing/2014/main" id="{CB6E3FB0-5DBE-5DE1-A1BB-DCD0A6E9545E}"/>
                </a:ext>
              </a:extLst>
            </p:cNvPr>
            <p:cNvSpPr/>
            <p:nvPr/>
          </p:nvSpPr>
          <p:spPr>
            <a:xfrm>
              <a:off x="277504" y="1282890"/>
              <a:ext cx="11694573" cy="2146110"/>
            </a:xfrm>
            <a:prstGeom prst="rect">
              <a:avLst/>
            </a:prstGeom>
            <a:noFill/>
            <a:ln w="60325"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oudy Old Style"/>
                <a:ea typeface="+mn-ea"/>
                <a:cs typeface="+mn-cs"/>
              </a:endParaRPr>
            </a:p>
          </p:txBody>
        </p:sp>
      </p:grpSp>
    </p:spTree>
    <p:extLst>
      <p:ext uri="{BB962C8B-B14F-4D97-AF65-F5344CB8AC3E}">
        <p14:creationId xmlns:p14="http://schemas.microsoft.com/office/powerpoint/2010/main" val="25293521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nodeType="clickEffect">
                                  <p:stCondLst>
                                    <p:cond delay="0"/>
                                  </p:stCondLst>
                                  <p:childTnLst>
                                    <p:animEffect transition="out" filter="wipe(down)">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A8EB-4E4F-4C55-771C-1C533D2CC8A8}"/>
              </a:ext>
            </a:extLst>
          </p:cNvPr>
          <p:cNvSpPr>
            <a:spLocks noGrp="1"/>
          </p:cNvSpPr>
          <p:nvPr>
            <p:ph type="title"/>
          </p:nvPr>
        </p:nvSpPr>
        <p:spPr/>
        <p:txBody>
          <a:bodyPr/>
          <a:lstStyle/>
          <a:p>
            <a:r>
              <a:rPr lang="en-US" dirty="0"/>
              <a:t>Automated Processes</a:t>
            </a:r>
          </a:p>
        </p:txBody>
      </p:sp>
      <p:sp>
        <p:nvSpPr>
          <p:cNvPr id="3" name="Content Placeholder 2">
            <a:extLst>
              <a:ext uri="{FF2B5EF4-FFF2-40B4-BE49-F238E27FC236}">
                <a16:creationId xmlns:a16="http://schemas.microsoft.com/office/drawing/2014/main" id="{771F1B04-68DC-7555-79F1-81B979E98259}"/>
              </a:ext>
            </a:extLst>
          </p:cNvPr>
          <p:cNvSpPr>
            <a:spLocks noGrp="1"/>
          </p:cNvSpPr>
          <p:nvPr>
            <p:ph idx="1"/>
          </p:nvPr>
        </p:nvSpPr>
        <p:spPr/>
        <p:txBody>
          <a:bodyPr>
            <a:normAutofit fontScale="92500" lnSpcReduction="20000"/>
          </a:bodyPr>
          <a:lstStyle/>
          <a:p>
            <a:pPr>
              <a:buBlip>
                <a:blip r:embed="rId2"/>
              </a:buBlip>
            </a:pPr>
            <a:r>
              <a:rPr lang="en-US" sz="2800" dirty="0"/>
              <a:t>Create user script</a:t>
            </a:r>
          </a:p>
          <a:p>
            <a:pPr lvl="1">
              <a:buBlip>
                <a:blip r:embed="rId2"/>
              </a:buBlip>
            </a:pPr>
            <a:r>
              <a:rPr lang="en-US" dirty="0"/>
              <a:t>Creates user and grants specific classes, roles, and business profiles.</a:t>
            </a:r>
          </a:p>
          <a:p>
            <a:pPr>
              <a:buBlip>
                <a:blip r:embed="rId2"/>
              </a:buBlip>
            </a:pPr>
            <a:r>
              <a:rPr lang="en-US" sz="2800" dirty="0"/>
              <a:t>Delete user script</a:t>
            </a:r>
          </a:p>
          <a:p>
            <a:pPr lvl="1">
              <a:buBlip>
                <a:blip r:embed="rId2"/>
              </a:buBlip>
            </a:pPr>
            <a:r>
              <a:rPr lang="en-US" dirty="0"/>
              <a:t>Deletes user and terminates all access on Administrative Banner.</a:t>
            </a:r>
          </a:p>
          <a:p>
            <a:pPr>
              <a:buBlip>
                <a:blip r:embed="rId2"/>
              </a:buBlip>
            </a:pPr>
            <a:r>
              <a:rPr lang="en-US" sz="2800" dirty="0"/>
              <a:t>Trigger for class grants and revokes.</a:t>
            </a:r>
          </a:p>
          <a:p>
            <a:pPr lvl="1">
              <a:buBlip>
                <a:blip r:embed="rId2"/>
              </a:buBlip>
            </a:pPr>
            <a:r>
              <a:rPr lang="en-US" dirty="0"/>
              <a:t>Emails certain users in ITS when users are granted specific classes or have specific classes revoked.</a:t>
            </a:r>
          </a:p>
          <a:p>
            <a:pPr marL="0" indent="0">
              <a:buNone/>
            </a:pPr>
            <a:endParaRPr lang="en-US" dirty="0"/>
          </a:p>
        </p:txBody>
      </p:sp>
    </p:spTree>
    <p:extLst>
      <p:ext uri="{BB962C8B-B14F-4D97-AF65-F5344CB8AC3E}">
        <p14:creationId xmlns:p14="http://schemas.microsoft.com/office/powerpoint/2010/main" val="84480847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1A8EB-4E4F-4C55-771C-1C533D2CC8A8}"/>
              </a:ext>
            </a:extLst>
          </p:cNvPr>
          <p:cNvSpPr>
            <a:spLocks noGrp="1"/>
          </p:cNvSpPr>
          <p:nvPr>
            <p:ph type="title"/>
          </p:nvPr>
        </p:nvSpPr>
        <p:spPr/>
        <p:txBody>
          <a:bodyPr/>
          <a:lstStyle/>
          <a:p>
            <a:r>
              <a:rPr lang="en-US" dirty="0"/>
              <a:t>What We Can Improve</a:t>
            </a:r>
          </a:p>
        </p:txBody>
      </p:sp>
      <p:sp>
        <p:nvSpPr>
          <p:cNvPr id="3" name="Content Placeholder 2">
            <a:extLst>
              <a:ext uri="{FF2B5EF4-FFF2-40B4-BE49-F238E27FC236}">
                <a16:creationId xmlns:a16="http://schemas.microsoft.com/office/drawing/2014/main" id="{771F1B04-68DC-7555-79F1-81B979E98259}"/>
              </a:ext>
            </a:extLst>
          </p:cNvPr>
          <p:cNvSpPr>
            <a:spLocks noGrp="1"/>
          </p:cNvSpPr>
          <p:nvPr>
            <p:ph idx="1"/>
          </p:nvPr>
        </p:nvSpPr>
        <p:spPr/>
        <p:txBody>
          <a:bodyPr>
            <a:normAutofit/>
          </a:bodyPr>
          <a:lstStyle/>
          <a:p>
            <a:pPr>
              <a:buBlip>
                <a:blip r:embed="rId2"/>
              </a:buBlip>
            </a:pPr>
            <a:r>
              <a:rPr lang="en-US" sz="2800" dirty="0"/>
              <a:t>Reduce number of classes</a:t>
            </a:r>
          </a:p>
          <a:p>
            <a:pPr lvl="1">
              <a:buBlip>
                <a:blip r:embed="rId2"/>
              </a:buBlip>
            </a:pPr>
            <a:r>
              <a:rPr lang="en-US" sz="2400" dirty="0"/>
              <a:t>Over 400 classes are in GSASECR.</a:t>
            </a:r>
          </a:p>
          <a:p>
            <a:pPr>
              <a:buBlip>
                <a:blip r:embed="rId2"/>
              </a:buBlip>
            </a:pPr>
            <a:r>
              <a:rPr lang="en-US" sz="2800" dirty="0"/>
              <a:t>Automate InfoSec IQ Training</a:t>
            </a:r>
          </a:p>
          <a:p>
            <a:pPr lvl="1">
              <a:buBlip>
                <a:blip r:embed="rId2"/>
              </a:buBlip>
            </a:pPr>
            <a:r>
              <a:rPr lang="en-US" sz="2400" dirty="0"/>
              <a:t>Pull InfoSec IQ Training from Administrative Banner into </a:t>
            </a:r>
            <a:r>
              <a:rPr lang="en-US" sz="2400" dirty="0" err="1"/>
              <a:t>eForms</a:t>
            </a:r>
            <a:r>
              <a:rPr lang="en-US" sz="2400" dirty="0"/>
              <a:t> automatically when user is entered.</a:t>
            </a:r>
          </a:p>
          <a:p>
            <a:pPr>
              <a:buBlip>
                <a:blip r:embed="rId2"/>
              </a:buBlip>
            </a:pPr>
            <a:r>
              <a:rPr lang="en-US" sz="2800" dirty="0"/>
              <a:t>Implement trigger for PWRTRAN</a:t>
            </a:r>
          </a:p>
          <a:p>
            <a:pPr lvl="1">
              <a:buBlip>
                <a:blip r:embed="rId2"/>
              </a:buBlip>
            </a:pPr>
            <a:r>
              <a:rPr lang="en-US" sz="2200" dirty="0"/>
              <a:t>E-mail users to submit new Administrative Banner </a:t>
            </a:r>
            <a:r>
              <a:rPr lang="en-US" sz="2200" dirty="0" err="1"/>
              <a:t>eForms</a:t>
            </a:r>
            <a:r>
              <a:rPr lang="en-US" sz="2200" dirty="0"/>
              <a:t> to get access for their new departments.</a:t>
            </a:r>
          </a:p>
          <a:p>
            <a:pPr marL="0" indent="0">
              <a:buNone/>
            </a:pPr>
            <a:endParaRPr lang="en-US" dirty="0"/>
          </a:p>
        </p:txBody>
      </p:sp>
    </p:spTree>
    <p:extLst>
      <p:ext uri="{BB962C8B-B14F-4D97-AF65-F5344CB8AC3E}">
        <p14:creationId xmlns:p14="http://schemas.microsoft.com/office/powerpoint/2010/main" val="407196634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564B-A467-9905-197C-0D0C49ABC59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5551737-EB1F-EB6E-FE8C-65A075F392C0}"/>
              </a:ext>
            </a:extLst>
          </p:cNvPr>
          <p:cNvSpPr>
            <a:spLocks noGrp="1"/>
          </p:cNvSpPr>
          <p:nvPr>
            <p:ph idx="1"/>
          </p:nvPr>
        </p:nvSpPr>
        <p:spPr/>
        <p:txBody>
          <a:bodyPr>
            <a:normAutofit/>
          </a:bodyPr>
          <a:lstStyle/>
          <a:p>
            <a:pPr>
              <a:buBlip>
                <a:blip r:embed="rId2"/>
              </a:buBlip>
            </a:pPr>
            <a:r>
              <a:rPr lang="en-US" dirty="0"/>
              <a:t>Admin Banner Access has a lifecycle:</a:t>
            </a:r>
          </a:p>
          <a:p>
            <a:pPr lvl="1">
              <a:buBlip>
                <a:blip r:embed="rId2"/>
              </a:buBlip>
            </a:pPr>
            <a:r>
              <a:rPr lang="en-US" dirty="0"/>
              <a:t>Account Creation, Transfers, and Terminations</a:t>
            </a:r>
          </a:p>
          <a:p>
            <a:pPr>
              <a:buBlip>
                <a:blip r:embed="rId2"/>
              </a:buBlip>
            </a:pPr>
            <a:r>
              <a:rPr lang="en-US" dirty="0"/>
              <a:t>To administer access, you must follow guidelines that provide security.</a:t>
            </a:r>
          </a:p>
          <a:p>
            <a:pPr>
              <a:buBlip>
                <a:blip r:embed="rId2"/>
              </a:buBlip>
            </a:pPr>
            <a:r>
              <a:rPr lang="en-US" dirty="0"/>
              <a:t>Automated processes can be used to speed up downtime.</a:t>
            </a:r>
          </a:p>
        </p:txBody>
      </p:sp>
    </p:spTree>
    <p:extLst>
      <p:ext uri="{BB962C8B-B14F-4D97-AF65-F5344CB8AC3E}">
        <p14:creationId xmlns:p14="http://schemas.microsoft.com/office/powerpoint/2010/main" val="318468812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D2972-AD51-43A5-B9CA-4DB284F265D2}"/>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250561654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0C3E-5BC3-6BE8-C7B9-8A2C91D59410}"/>
              </a:ext>
            </a:extLst>
          </p:cNvPr>
          <p:cNvSpPr>
            <a:spLocks noGrp="1"/>
          </p:cNvSpPr>
          <p:nvPr>
            <p:ph type="title"/>
          </p:nvPr>
        </p:nvSpPr>
        <p:spPr>
          <a:xfrm>
            <a:off x="399458" y="274639"/>
            <a:ext cx="8287342" cy="1143000"/>
          </a:xfrm>
        </p:spPr>
        <p:txBody>
          <a:bodyPr anchor="ctr">
            <a:normAutofit/>
          </a:bodyPr>
          <a:lstStyle/>
          <a:p>
            <a:r>
              <a:rPr lang="en-US" dirty="0"/>
              <a:t>Session Rules of Etiquette</a:t>
            </a:r>
          </a:p>
        </p:txBody>
      </p:sp>
      <p:sp>
        <p:nvSpPr>
          <p:cNvPr id="3" name="Content Placeholder 2">
            <a:extLst>
              <a:ext uri="{FF2B5EF4-FFF2-40B4-BE49-F238E27FC236}">
                <a16:creationId xmlns:a16="http://schemas.microsoft.com/office/drawing/2014/main" id="{BDF0D56A-53DD-EBED-648A-853A0AE58523}"/>
              </a:ext>
            </a:extLst>
          </p:cNvPr>
          <p:cNvSpPr>
            <a:spLocks noGrp="1"/>
          </p:cNvSpPr>
          <p:nvPr>
            <p:ph sz="half" idx="1"/>
          </p:nvPr>
        </p:nvSpPr>
        <p:spPr>
          <a:xfrm>
            <a:off x="399458" y="1600201"/>
            <a:ext cx="4097003" cy="4083861"/>
          </a:xfrm>
        </p:spPr>
        <p:txBody>
          <a:bodyPr>
            <a:normAutofit/>
          </a:bodyPr>
          <a:lstStyle/>
          <a:p>
            <a:r>
              <a:rPr lang="en-US"/>
              <a:t>Please turn off your cell phone.</a:t>
            </a:r>
          </a:p>
          <a:p>
            <a:r>
              <a:rPr lang="en-US"/>
              <a:t>If you must leave the session early, please do so discreetly.</a:t>
            </a:r>
          </a:p>
          <a:p>
            <a:r>
              <a:rPr lang="en-US"/>
              <a:t>Please avoid side conversation during the session.</a:t>
            </a:r>
          </a:p>
          <a:p>
            <a:endParaRPr lang="en-US" dirty="0"/>
          </a:p>
        </p:txBody>
      </p:sp>
      <p:pic>
        <p:nvPicPr>
          <p:cNvPr id="4" name="Picture 3">
            <a:extLst>
              <a:ext uri="{FF2B5EF4-FFF2-40B4-BE49-F238E27FC236}">
                <a16:creationId xmlns:a16="http://schemas.microsoft.com/office/drawing/2014/main" id="{8998A34D-C3CB-AA21-DA33-9E78325177EF}"/>
              </a:ext>
            </a:extLst>
          </p:cNvPr>
          <p:cNvPicPr>
            <a:picLocks noChangeAspect="1"/>
          </p:cNvPicPr>
          <p:nvPr/>
        </p:nvPicPr>
        <p:blipFill>
          <a:blip r:embed="rId2"/>
          <a:stretch>
            <a:fillRect/>
          </a:stretch>
        </p:blipFill>
        <p:spPr>
          <a:xfrm>
            <a:off x="4885197" y="1600201"/>
            <a:ext cx="3648447" cy="4083861"/>
          </a:xfrm>
          <a:prstGeom prst="rect">
            <a:avLst/>
          </a:prstGeom>
          <a:noFill/>
        </p:spPr>
      </p:pic>
    </p:spTree>
    <p:extLst>
      <p:ext uri="{BB962C8B-B14F-4D97-AF65-F5344CB8AC3E}">
        <p14:creationId xmlns:p14="http://schemas.microsoft.com/office/powerpoint/2010/main" val="12637380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9B44-0778-5D47-F460-EE7B2A3917B9}"/>
              </a:ext>
            </a:extLst>
          </p:cNvPr>
          <p:cNvSpPr>
            <a:spLocks noGrp="1"/>
          </p:cNvSpPr>
          <p:nvPr>
            <p:ph type="title"/>
          </p:nvPr>
        </p:nvSpPr>
        <p:spPr/>
        <p:txBody>
          <a:bodyPr/>
          <a:lstStyle/>
          <a:p>
            <a:r>
              <a:rPr lang="en-US" dirty="0"/>
              <a:t>Goals for this Session</a:t>
            </a:r>
          </a:p>
        </p:txBody>
      </p:sp>
      <p:sp>
        <p:nvSpPr>
          <p:cNvPr id="3" name="Content Placeholder 2">
            <a:extLst>
              <a:ext uri="{FF2B5EF4-FFF2-40B4-BE49-F238E27FC236}">
                <a16:creationId xmlns:a16="http://schemas.microsoft.com/office/drawing/2014/main" id="{BAA419D1-60D2-CA9F-F294-8586BB1464D5}"/>
              </a:ext>
            </a:extLst>
          </p:cNvPr>
          <p:cNvSpPr>
            <a:spLocks noGrp="1"/>
          </p:cNvSpPr>
          <p:nvPr>
            <p:ph idx="1"/>
          </p:nvPr>
        </p:nvSpPr>
        <p:spPr/>
        <p:txBody>
          <a:bodyPr/>
          <a:lstStyle/>
          <a:p>
            <a:pPr>
              <a:buBlip>
                <a:blip r:embed="rId2"/>
              </a:buBlip>
            </a:pPr>
            <a:r>
              <a:rPr lang="en-US" dirty="0"/>
              <a:t>Discuss Administrative Banner Requests lifecycle and process.</a:t>
            </a:r>
          </a:p>
          <a:p>
            <a:pPr>
              <a:buBlip>
                <a:blip r:embed="rId2"/>
              </a:buBlip>
            </a:pPr>
            <a:r>
              <a:rPr lang="en-US" dirty="0"/>
              <a:t>Guidelines for distributing access.</a:t>
            </a:r>
          </a:p>
          <a:p>
            <a:pPr>
              <a:buBlip>
                <a:blip r:embed="rId2"/>
              </a:buBlip>
            </a:pPr>
            <a:r>
              <a:rPr lang="en-US" dirty="0"/>
              <a:t>Protecting confidential access.</a:t>
            </a:r>
          </a:p>
          <a:p>
            <a:pPr>
              <a:buBlip>
                <a:blip r:embed="rId2"/>
              </a:buBlip>
            </a:pPr>
            <a:r>
              <a:rPr lang="en-US" dirty="0"/>
              <a:t>Identify how to speed up downtime.</a:t>
            </a:r>
          </a:p>
        </p:txBody>
      </p:sp>
    </p:spTree>
    <p:extLst>
      <p:ext uri="{BB962C8B-B14F-4D97-AF65-F5344CB8AC3E}">
        <p14:creationId xmlns:p14="http://schemas.microsoft.com/office/powerpoint/2010/main" val="148755784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B129-B5FF-207E-AB84-9CDE38187932}"/>
              </a:ext>
            </a:extLst>
          </p:cNvPr>
          <p:cNvSpPr>
            <a:spLocks noGrp="1"/>
          </p:cNvSpPr>
          <p:nvPr>
            <p:ph type="title"/>
          </p:nvPr>
        </p:nvSpPr>
        <p:spPr>
          <a:xfrm>
            <a:off x="350729" y="274637"/>
            <a:ext cx="8336071" cy="741363"/>
          </a:xfrm>
        </p:spPr>
        <p:txBody>
          <a:bodyPr/>
          <a:lstStyle/>
          <a:p>
            <a:r>
              <a:rPr lang="en-US" b="1" dirty="0"/>
              <a:t>New Hire Process</a:t>
            </a:r>
          </a:p>
        </p:txBody>
      </p:sp>
      <p:sp>
        <p:nvSpPr>
          <p:cNvPr id="3" name="Text Placeholder 2">
            <a:extLst>
              <a:ext uri="{FF2B5EF4-FFF2-40B4-BE49-F238E27FC236}">
                <a16:creationId xmlns:a16="http://schemas.microsoft.com/office/drawing/2014/main" id="{F86B7072-56FF-40B4-75A3-902008D187D5}"/>
              </a:ext>
            </a:extLst>
          </p:cNvPr>
          <p:cNvSpPr>
            <a:spLocks noGrp="1"/>
          </p:cNvSpPr>
          <p:nvPr>
            <p:ph type="body" idx="1"/>
          </p:nvPr>
        </p:nvSpPr>
        <p:spPr>
          <a:xfrm>
            <a:off x="319413" y="1924921"/>
            <a:ext cx="4221271" cy="839244"/>
          </a:xfrm>
        </p:spPr>
        <p:txBody>
          <a:bodyPr>
            <a:normAutofit/>
          </a:bodyPr>
          <a:lstStyle/>
          <a:p>
            <a:pPr algn="ctr"/>
            <a:r>
              <a:rPr lang="en-US" sz="2400" dirty="0"/>
              <a:t>New employee starts working for the University.</a:t>
            </a:r>
          </a:p>
        </p:txBody>
      </p:sp>
      <p:sp>
        <p:nvSpPr>
          <p:cNvPr id="4" name="Content Placeholder 3">
            <a:extLst>
              <a:ext uri="{FF2B5EF4-FFF2-40B4-BE49-F238E27FC236}">
                <a16:creationId xmlns:a16="http://schemas.microsoft.com/office/drawing/2014/main" id="{2FA533A6-2833-5286-ED11-BC24B5052364}"/>
              </a:ext>
            </a:extLst>
          </p:cNvPr>
          <p:cNvSpPr>
            <a:spLocks noGrp="1"/>
          </p:cNvSpPr>
          <p:nvPr>
            <p:ph sz="half" idx="2"/>
          </p:nvPr>
        </p:nvSpPr>
        <p:spPr>
          <a:xfrm>
            <a:off x="350729" y="2941946"/>
            <a:ext cx="4221271" cy="2555309"/>
          </a:xfrm>
        </p:spPr>
        <p:txBody>
          <a:bodyPr/>
          <a:lstStyle/>
          <a:p>
            <a:pPr marL="0" indent="0" algn="ctr">
              <a:buNone/>
            </a:pPr>
            <a:r>
              <a:rPr lang="en-US" dirty="0"/>
              <a:t>Most schools using Banner, including MSU, will use the form PPAIDEN to input new users into the system. This generates a 9-digit ID for the user.</a:t>
            </a:r>
          </a:p>
          <a:p>
            <a:pPr marL="0" indent="0" algn="ctr">
              <a:buNone/>
            </a:pPr>
            <a:endParaRPr lang="en-US" dirty="0"/>
          </a:p>
        </p:txBody>
      </p:sp>
      <p:sp>
        <p:nvSpPr>
          <p:cNvPr id="5" name="Text Placeholder 4">
            <a:extLst>
              <a:ext uri="{FF2B5EF4-FFF2-40B4-BE49-F238E27FC236}">
                <a16:creationId xmlns:a16="http://schemas.microsoft.com/office/drawing/2014/main" id="{8912F9AE-DD37-A357-A2E3-9EA15457B3D6}"/>
              </a:ext>
            </a:extLst>
          </p:cNvPr>
          <p:cNvSpPr>
            <a:spLocks noGrp="1"/>
          </p:cNvSpPr>
          <p:nvPr>
            <p:ph type="body" sz="quarter" idx="3"/>
          </p:nvPr>
        </p:nvSpPr>
        <p:spPr>
          <a:xfrm>
            <a:off x="4784942" y="1824370"/>
            <a:ext cx="3901858" cy="1052186"/>
          </a:xfrm>
        </p:spPr>
        <p:txBody>
          <a:bodyPr>
            <a:normAutofit fontScale="92500" lnSpcReduction="10000"/>
          </a:bodyPr>
          <a:lstStyle/>
          <a:p>
            <a:pPr algn="ctr"/>
            <a:r>
              <a:rPr lang="en-US" sz="2400" dirty="0"/>
              <a:t>Employee needs access to Administrative Banner to perform specific job duties.</a:t>
            </a:r>
          </a:p>
        </p:txBody>
      </p:sp>
      <p:sp>
        <p:nvSpPr>
          <p:cNvPr id="6" name="Content Placeholder 5">
            <a:extLst>
              <a:ext uri="{FF2B5EF4-FFF2-40B4-BE49-F238E27FC236}">
                <a16:creationId xmlns:a16="http://schemas.microsoft.com/office/drawing/2014/main" id="{1D5BA404-E6E1-0EF5-11F2-D421FCCB358D}"/>
              </a:ext>
            </a:extLst>
          </p:cNvPr>
          <p:cNvSpPr>
            <a:spLocks noGrp="1"/>
          </p:cNvSpPr>
          <p:nvPr>
            <p:ph sz="quarter" idx="4"/>
          </p:nvPr>
        </p:nvSpPr>
        <p:spPr>
          <a:xfrm>
            <a:off x="4784942" y="2941946"/>
            <a:ext cx="3901858" cy="2555309"/>
          </a:xfrm>
        </p:spPr>
        <p:txBody>
          <a:bodyPr/>
          <a:lstStyle/>
          <a:p>
            <a:pPr marL="0" indent="0" algn="ctr">
              <a:buNone/>
            </a:pPr>
            <a:r>
              <a:rPr lang="en-US" sz="2400" dirty="0"/>
              <a:t>Administrators for Admin Banner will go through the process of ensuring the employee gets the access they need. MSU uses </a:t>
            </a:r>
            <a:r>
              <a:rPr lang="en-US" sz="2400" dirty="0" err="1"/>
              <a:t>eForms</a:t>
            </a:r>
            <a:r>
              <a:rPr lang="en-US" sz="2400" dirty="0"/>
              <a:t> for this process.</a:t>
            </a:r>
          </a:p>
        </p:txBody>
      </p:sp>
      <p:pic>
        <p:nvPicPr>
          <p:cNvPr id="11" name="Graphic 10" descr="Graduation cap with solid fill">
            <a:extLst>
              <a:ext uri="{FF2B5EF4-FFF2-40B4-BE49-F238E27FC236}">
                <a16:creationId xmlns:a16="http://schemas.microsoft.com/office/drawing/2014/main" id="{4A7D3600-CE2D-7617-1CB8-C2D8E5DA6F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4163" y="989899"/>
            <a:ext cx="914400" cy="914400"/>
          </a:xfrm>
          <a:prstGeom prst="rect">
            <a:avLst/>
          </a:prstGeom>
        </p:spPr>
      </p:pic>
      <p:pic>
        <p:nvPicPr>
          <p:cNvPr id="13" name="Graphic 12" descr="Briefcase with solid fill">
            <a:extLst>
              <a:ext uri="{FF2B5EF4-FFF2-40B4-BE49-F238E27FC236}">
                <a16:creationId xmlns:a16="http://schemas.microsoft.com/office/drawing/2014/main" id="{2EF532B1-3F88-892E-FDE7-3C2BBD5C85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78671" y="989899"/>
            <a:ext cx="914400" cy="914400"/>
          </a:xfrm>
          <a:prstGeom prst="rect">
            <a:avLst/>
          </a:prstGeom>
        </p:spPr>
      </p:pic>
    </p:spTree>
    <p:extLst>
      <p:ext uri="{BB962C8B-B14F-4D97-AF65-F5344CB8AC3E}">
        <p14:creationId xmlns:p14="http://schemas.microsoft.com/office/powerpoint/2010/main" val="188429668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ck of papers with paper clips">
            <a:extLst>
              <a:ext uri="{FF2B5EF4-FFF2-40B4-BE49-F238E27FC236}">
                <a16:creationId xmlns:a16="http://schemas.microsoft.com/office/drawing/2014/main" id="{10701352-0797-0565-DEC5-DECFFB23C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924811"/>
          </a:xfrm>
          <a:prstGeom prst="rect">
            <a:avLst/>
          </a:prstGeom>
        </p:spPr>
      </p:pic>
      <p:sp>
        <p:nvSpPr>
          <p:cNvPr id="5" name="TextBox 4">
            <a:extLst>
              <a:ext uri="{FF2B5EF4-FFF2-40B4-BE49-F238E27FC236}">
                <a16:creationId xmlns:a16="http://schemas.microsoft.com/office/drawing/2014/main" id="{E86E31A2-3968-B56D-512C-0DD897A3AD7C}"/>
              </a:ext>
            </a:extLst>
          </p:cNvPr>
          <p:cNvSpPr txBox="1"/>
          <p:nvPr/>
        </p:nvSpPr>
        <p:spPr>
          <a:xfrm>
            <a:off x="1334530" y="518984"/>
            <a:ext cx="7408637" cy="1446550"/>
          </a:xfrm>
          <a:prstGeom prst="rect">
            <a:avLst/>
          </a:prstGeom>
          <a:noFill/>
        </p:spPr>
        <p:txBody>
          <a:bodyPr wrap="square" rtlCol="0">
            <a:spAutoFit/>
          </a:bodyPr>
          <a:lstStyle/>
          <a:p>
            <a:pPr algn="r"/>
            <a:r>
              <a:rPr lang="en-US" sz="1600" b="1" dirty="0">
                <a:solidFill>
                  <a:schemeClr val="tx1"/>
                </a:solidFill>
                <a:effectLst/>
              </a:rPr>
              <a:t>BANNER ACCESS REQUESTS</a:t>
            </a:r>
            <a:br>
              <a:rPr lang="en-US" sz="1600" b="1" dirty="0">
                <a:solidFill>
                  <a:schemeClr val="tx1"/>
                </a:solidFill>
                <a:effectLst/>
              </a:rPr>
            </a:br>
            <a:r>
              <a:rPr lang="en-US" sz="3600" b="1" dirty="0">
                <a:solidFill>
                  <a:schemeClr val="tx1"/>
                </a:solidFill>
                <a:effectLst/>
              </a:rPr>
              <a:t>Paper Form Process or Electronic Forms?</a:t>
            </a:r>
            <a:endParaRPr lang="en-US" sz="3600" dirty="0"/>
          </a:p>
        </p:txBody>
      </p:sp>
    </p:spTree>
    <p:extLst>
      <p:ext uri="{BB962C8B-B14F-4D97-AF65-F5344CB8AC3E}">
        <p14:creationId xmlns:p14="http://schemas.microsoft.com/office/powerpoint/2010/main" val="256708234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34880-5612-DED4-E71D-CB562C644D1B}"/>
              </a:ext>
            </a:extLst>
          </p:cNvPr>
          <p:cNvSpPr>
            <a:spLocks noGrp="1"/>
          </p:cNvSpPr>
          <p:nvPr>
            <p:ph type="title"/>
          </p:nvPr>
        </p:nvSpPr>
        <p:spPr>
          <a:xfrm>
            <a:off x="571723" y="274639"/>
            <a:ext cx="8000552" cy="589657"/>
          </a:xfrm>
        </p:spPr>
        <p:txBody>
          <a:bodyPr anchor="ctr">
            <a:normAutofit fontScale="90000"/>
          </a:bodyPr>
          <a:lstStyle/>
          <a:p>
            <a:r>
              <a:rPr lang="en-US" dirty="0"/>
              <a:t>Lifecycle</a:t>
            </a:r>
          </a:p>
        </p:txBody>
      </p:sp>
      <p:pic>
        <p:nvPicPr>
          <p:cNvPr id="3" name="Picture 2">
            <a:extLst>
              <a:ext uri="{FF2B5EF4-FFF2-40B4-BE49-F238E27FC236}">
                <a16:creationId xmlns:a16="http://schemas.microsoft.com/office/drawing/2014/main" id="{4694A334-7C5F-BE14-A2C7-0969260BB42A}"/>
              </a:ext>
            </a:extLst>
          </p:cNvPr>
          <p:cNvPicPr>
            <a:picLocks noChangeAspect="1"/>
          </p:cNvPicPr>
          <p:nvPr/>
        </p:nvPicPr>
        <p:blipFill>
          <a:blip r:embed="rId2"/>
          <a:stretch>
            <a:fillRect/>
          </a:stretch>
        </p:blipFill>
        <p:spPr>
          <a:xfrm>
            <a:off x="889348" y="970294"/>
            <a:ext cx="6951945" cy="4917412"/>
          </a:xfrm>
          <a:prstGeom prst="rect">
            <a:avLst/>
          </a:prstGeom>
          <a:noFill/>
        </p:spPr>
      </p:pic>
    </p:spTree>
    <p:extLst>
      <p:ext uri="{BB962C8B-B14F-4D97-AF65-F5344CB8AC3E}">
        <p14:creationId xmlns:p14="http://schemas.microsoft.com/office/powerpoint/2010/main" val="73691457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AE97E-6BAF-24AA-DCC5-169CE4C33D44}"/>
              </a:ext>
            </a:extLst>
          </p:cNvPr>
          <p:cNvSpPr>
            <a:spLocks noGrp="1"/>
          </p:cNvSpPr>
          <p:nvPr>
            <p:ph type="title"/>
          </p:nvPr>
        </p:nvSpPr>
        <p:spPr/>
        <p:txBody>
          <a:bodyPr/>
          <a:lstStyle/>
          <a:p>
            <a:r>
              <a:rPr lang="en-US" dirty="0"/>
              <a:t>Admin Banner Accounts</a:t>
            </a:r>
          </a:p>
        </p:txBody>
      </p:sp>
      <p:sp>
        <p:nvSpPr>
          <p:cNvPr id="3" name="Content Placeholder 2">
            <a:extLst>
              <a:ext uri="{FF2B5EF4-FFF2-40B4-BE49-F238E27FC236}">
                <a16:creationId xmlns:a16="http://schemas.microsoft.com/office/drawing/2014/main" id="{8693EE0F-2612-104C-2A80-1C4A84966B8B}"/>
              </a:ext>
            </a:extLst>
          </p:cNvPr>
          <p:cNvSpPr>
            <a:spLocks noGrp="1"/>
          </p:cNvSpPr>
          <p:nvPr>
            <p:ph idx="1"/>
          </p:nvPr>
        </p:nvSpPr>
        <p:spPr/>
        <p:txBody>
          <a:bodyPr>
            <a:normAutofit/>
          </a:bodyPr>
          <a:lstStyle/>
          <a:p>
            <a:pPr marL="0" indent="0">
              <a:buNone/>
            </a:pPr>
            <a:r>
              <a:rPr lang="en-US" sz="2600" dirty="0"/>
              <a:t>Requirements:</a:t>
            </a:r>
          </a:p>
          <a:p>
            <a:pPr>
              <a:buBlip>
                <a:blip r:embed="rId2"/>
              </a:buBlip>
            </a:pPr>
            <a:r>
              <a:rPr lang="en-US" sz="2600" dirty="0"/>
              <a:t>Process for users Admin Banner account will begin on or after effective start date.</a:t>
            </a:r>
          </a:p>
          <a:p>
            <a:pPr>
              <a:buBlip>
                <a:blip r:embed="rId2"/>
              </a:buBlip>
            </a:pPr>
            <a:r>
              <a:rPr lang="en-US" sz="2600" dirty="0"/>
              <a:t>Set of Policy and Procedures for University.</a:t>
            </a:r>
          </a:p>
          <a:p>
            <a:pPr>
              <a:buBlip>
                <a:blip r:embed="rId2"/>
              </a:buBlip>
            </a:pPr>
            <a:r>
              <a:rPr lang="en-US" sz="2600" dirty="0"/>
              <a:t>Provide optional training.</a:t>
            </a:r>
          </a:p>
          <a:p>
            <a:pPr>
              <a:buBlip>
                <a:blip r:embed="rId2"/>
              </a:buBlip>
            </a:pPr>
            <a:r>
              <a:rPr lang="en-US" sz="2600" dirty="0"/>
              <a:t>Establish an approval process for high-risk access.</a:t>
            </a:r>
          </a:p>
          <a:p>
            <a:pPr>
              <a:buBlip>
                <a:blip r:embed="rId2"/>
              </a:buBlip>
            </a:pPr>
            <a:r>
              <a:rPr lang="en-US" sz="2600" dirty="0"/>
              <a:t>Follow-up e-mail after creation of account, notifying user.</a:t>
            </a:r>
          </a:p>
          <a:p>
            <a:pPr marL="0" indent="0">
              <a:buNone/>
            </a:pPr>
            <a:endParaRPr lang="en-US" dirty="0"/>
          </a:p>
        </p:txBody>
      </p:sp>
    </p:spTree>
    <p:extLst>
      <p:ext uri="{BB962C8B-B14F-4D97-AF65-F5344CB8AC3E}">
        <p14:creationId xmlns:p14="http://schemas.microsoft.com/office/powerpoint/2010/main" val="137212181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55EB3-DA70-968A-1D74-ECCCAD24E8BA}"/>
              </a:ext>
            </a:extLst>
          </p:cNvPr>
          <p:cNvSpPr>
            <a:spLocks noGrp="1"/>
          </p:cNvSpPr>
          <p:nvPr>
            <p:ph type="title"/>
          </p:nvPr>
        </p:nvSpPr>
        <p:spPr>
          <a:xfrm>
            <a:off x="300625" y="274637"/>
            <a:ext cx="8386175" cy="741363"/>
          </a:xfrm>
        </p:spPr>
        <p:txBody>
          <a:bodyPr/>
          <a:lstStyle/>
          <a:p>
            <a:r>
              <a:rPr lang="en-US" dirty="0">
                <a:solidFill>
                  <a:srgbClr val="5D1725"/>
                </a:solidFill>
              </a:rPr>
              <a:t>MSU Policy and Procedures for New Admin Banner Accounts</a:t>
            </a:r>
          </a:p>
        </p:txBody>
      </p:sp>
      <p:sp>
        <p:nvSpPr>
          <p:cNvPr id="3" name="Text Placeholder 2">
            <a:extLst>
              <a:ext uri="{FF2B5EF4-FFF2-40B4-BE49-F238E27FC236}">
                <a16:creationId xmlns:a16="http://schemas.microsoft.com/office/drawing/2014/main" id="{70EC446F-1017-336F-7860-46665466CB02}"/>
              </a:ext>
            </a:extLst>
          </p:cNvPr>
          <p:cNvSpPr>
            <a:spLocks noGrp="1"/>
          </p:cNvSpPr>
          <p:nvPr>
            <p:ph type="body" idx="1"/>
          </p:nvPr>
        </p:nvSpPr>
        <p:spPr>
          <a:xfrm>
            <a:off x="258272" y="1253952"/>
            <a:ext cx="4188467" cy="639763"/>
          </a:xfrm>
        </p:spPr>
        <p:txBody>
          <a:bodyPr/>
          <a:lstStyle/>
          <a:p>
            <a:r>
              <a:rPr lang="en-US" dirty="0"/>
              <a:t>Employee Checklist:</a:t>
            </a:r>
          </a:p>
        </p:txBody>
      </p:sp>
      <p:sp>
        <p:nvSpPr>
          <p:cNvPr id="4" name="Content Placeholder 3">
            <a:extLst>
              <a:ext uri="{FF2B5EF4-FFF2-40B4-BE49-F238E27FC236}">
                <a16:creationId xmlns:a16="http://schemas.microsoft.com/office/drawing/2014/main" id="{9A51E53D-D410-A0B9-F95D-DA2B6E223FC5}"/>
              </a:ext>
            </a:extLst>
          </p:cNvPr>
          <p:cNvSpPr>
            <a:spLocks noGrp="1"/>
          </p:cNvSpPr>
          <p:nvPr>
            <p:ph sz="half" idx="2"/>
          </p:nvPr>
        </p:nvSpPr>
        <p:spPr>
          <a:xfrm>
            <a:off x="258272" y="1893714"/>
            <a:ext cx="4188467" cy="3859794"/>
          </a:xfrm>
        </p:spPr>
        <p:txBody>
          <a:bodyPr>
            <a:normAutofit/>
          </a:bodyPr>
          <a:lstStyle/>
          <a:p>
            <a:pPr>
              <a:buBlip>
                <a:blip r:embed="rId2"/>
              </a:buBlip>
            </a:pPr>
            <a:r>
              <a:rPr lang="en-US" sz="2000" u="sng" dirty="0">
                <a:solidFill>
                  <a:schemeClr val="tx1"/>
                </a:solidFill>
              </a:rPr>
              <a:t>InfoSec IQ Training:</a:t>
            </a:r>
            <a:r>
              <a:rPr lang="en-US" sz="2000" dirty="0">
                <a:solidFill>
                  <a:schemeClr val="tx1"/>
                </a:solidFill>
              </a:rPr>
              <a:t> Information Security Training completed </a:t>
            </a:r>
            <a:r>
              <a:rPr lang="en-US" sz="2000" b="1" dirty="0">
                <a:solidFill>
                  <a:schemeClr val="tx1"/>
                </a:solidFill>
              </a:rPr>
              <a:t>yearly</a:t>
            </a:r>
            <a:r>
              <a:rPr lang="en-US" sz="2000" dirty="0">
                <a:solidFill>
                  <a:schemeClr val="tx1"/>
                </a:solidFill>
              </a:rPr>
              <a:t> by users.</a:t>
            </a:r>
            <a:endParaRPr lang="en-US" sz="2000" u="sng" dirty="0">
              <a:solidFill>
                <a:schemeClr val="tx1"/>
              </a:solidFill>
            </a:endParaRPr>
          </a:p>
          <a:p>
            <a:pPr>
              <a:buBlip>
                <a:blip r:embed="rId2"/>
              </a:buBlip>
            </a:pPr>
            <a:r>
              <a:rPr lang="en-US" sz="2000" u="sng" dirty="0">
                <a:solidFill>
                  <a:schemeClr val="tx1"/>
                </a:solidFill>
              </a:rPr>
              <a:t>Code of Responsibility</a:t>
            </a:r>
            <a:r>
              <a:rPr lang="en-US" sz="2000" dirty="0">
                <a:solidFill>
                  <a:schemeClr val="tx1"/>
                </a:solidFill>
              </a:rPr>
              <a:t>: MSU’s Policy for Security and Confidentiality of Records, Files, and Databases.</a:t>
            </a:r>
          </a:p>
          <a:p>
            <a:pPr lvl="1">
              <a:buBlip>
                <a:blip r:embed="rId2"/>
              </a:buBlip>
            </a:pPr>
            <a:r>
              <a:rPr lang="en-US" dirty="0">
                <a:solidFill>
                  <a:schemeClr val="tx1"/>
                </a:solidFill>
              </a:rPr>
              <a:t>Must be signed if </a:t>
            </a:r>
            <a:r>
              <a:rPr lang="en-US" dirty="0" err="1">
                <a:solidFill>
                  <a:schemeClr val="tx1"/>
                </a:solidFill>
              </a:rPr>
              <a:t>eForm</a:t>
            </a:r>
            <a:r>
              <a:rPr lang="en-US" dirty="0">
                <a:solidFill>
                  <a:schemeClr val="tx1"/>
                </a:solidFill>
              </a:rPr>
              <a:t> is not initiated.</a:t>
            </a:r>
          </a:p>
          <a:p>
            <a:pPr marL="0" indent="0">
              <a:buNone/>
            </a:pPr>
            <a:endParaRPr lang="en-US" dirty="0"/>
          </a:p>
        </p:txBody>
      </p:sp>
      <p:sp>
        <p:nvSpPr>
          <p:cNvPr id="5" name="Text Placeholder 4">
            <a:extLst>
              <a:ext uri="{FF2B5EF4-FFF2-40B4-BE49-F238E27FC236}">
                <a16:creationId xmlns:a16="http://schemas.microsoft.com/office/drawing/2014/main" id="{43F544ED-A7F1-C8EE-37F2-7A33760A0148}"/>
              </a:ext>
            </a:extLst>
          </p:cNvPr>
          <p:cNvSpPr>
            <a:spLocks noGrp="1"/>
          </p:cNvSpPr>
          <p:nvPr>
            <p:ph type="body" sz="quarter" idx="3"/>
          </p:nvPr>
        </p:nvSpPr>
        <p:spPr>
          <a:xfrm>
            <a:off x="4697263" y="1215232"/>
            <a:ext cx="3989537" cy="646181"/>
          </a:xfrm>
        </p:spPr>
        <p:txBody>
          <a:bodyPr/>
          <a:lstStyle/>
          <a:p>
            <a:r>
              <a:rPr lang="en-US" dirty="0">
                <a:solidFill>
                  <a:schemeClr val="tx1"/>
                </a:solidFill>
              </a:rPr>
              <a:t>Student-Worker Checklist:</a:t>
            </a:r>
          </a:p>
        </p:txBody>
      </p:sp>
      <p:sp>
        <p:nvSpPr>
          <p:cNvPr id="6" name="Content Placeholder 5">
            <a:extLst>
              <a:ext uri="{FF2B5EF4-FFF2-40B4-BE49-F238E27FC236}">
                <a16:creationId xmlns:a16="http://schemas.microsoft.com/office/drawing/2014/main" id="{CCFE7C1C-5DE1-8B4F-C09A-CA119E338F10}"/>
              </a:ext>
            </a:extLst>
          </p:cNvPr>
          <p:cNvSpPr>
            <a:spLocks noGrp="1"/>
          </p:cNvSpPr>
          <p:nvPr>
            <p:ph sz="quarter" idx="4"/>
          </p:nvPr>
        </p:nvSpPr>
        <p:spPr>
          <a:xfrm>
            <a:off x="4697263" y="1893714"/>
            <a:ext cx="3989537" cy="3859793"/>
          </a:xfrm>
        </p:spPr>
        <p:txBody>
          <a:bodyPr>
            <a:normAutofit fontScale="92500"/>
          </a:bodyPr>
          <a:lstStyle/>
          <a:p>
            <a:pPr>
              <a:buBlip>
                <a:blip r:embed="rId2"/>
              </a:buBlip>
            </a:pPr>
            <a:r>
              <a:rPr lang="en-US" sz="2200" u="sng" dirty="0">
                <a:solidFill>
                  <a:schemeClr val="tx1"/>
                </a:solidFill>
              </a:rPr>
              <a:t>InfoSec IQ Training:</a:t>
            </a:r>
            <a:r>
              <a:rPr lang="en-US" sz="2200" dirty="0">
                <a:solidFill>
                  <a:schemeClr val="tx1"/>
                </a:solidFill>
              </a:rPr>
              <a:t> Information Security Training completed </a:t>
            </a:r>
            <a:r>
              <a:rPr lang="en-US" sz="2200" b="1" dirty="0">
                <a:solidFill>
                  <a:schemeClr val="tx1"/>
                </a:solidFill>
              </a:rPr>
              <a:t>yearly</a:t>
            </a:r>
            <a:r>
              <a:rPr lang="en-US" sz="2200" dirty="0">
                <a:solidFill>
                  <a:schemeClr val="tx1"/>
                </a:solidFill>
              </a:rPr>
              <a:t> by users.</a:t>
            </a:r>
            <a:endParaRPr lang="en-US" sz="2200" u="sng" dirty="0">
              <a:solidFill>
                <a:schemeClr val="tx1"/>
              </a:solidFill>
            </a:endParaRPr>
          </a:p>
          <a:p>
            <a:pPr>
              <a:buBlip>
                <a:blip r:embed="rId2"/>
              </a:buBlip>
            </a:pPr>
            <a:r>
              <a:rPr lang="en-US" sz="2200" u="sng" dirty="0">
                <a:solidFill>
                  <a:schemeClr val="tx1"/>
                </a:solidFill>
              </a:rPr>
              <a:t>Code of Responsibility</a:t>
            </a:r>
            <a:r>
              <a:rPr lang="en-US" sz="2200" dirty="0">
                <a:solidFill>
                  <a:schemeClr val="tx1"/>
                </a:solidFill>
              </a:rPr>
              <a:t>: MSU’s Policy for Security and Confidentiality of Records, Files, and Databases.</a:t>
            </a:r>
          </a:p>
          <a:p>
            <a:pPr lvl="1">
              <a:buBlip>
                <a:blip r:embed="rId2"/>
              </a:buBlip>
            </a:pPr>
            <a:r>
              <a:rPr lang="en-US" sz="2200" dirty="0">
                <a:solidFill>
                  <a:schemeClr val="tx1"/>
                </a:solidFill>
              </a:rPr>
              <a:t>Must be signed if </a:t>
            </a:r>
            <a:r>
              <a:rPr lang="en-US" sz="2200" dirty="0" err="1">
                <a:solidFill>
                  <a:schemeClr val="tx1"/>
                </a:solidFill>
              </a:rPr>
              <a:t>eForm</a:t>
            </a:r>
            <a:r>
              <a:rPr lang="en-US" sz="2200" dirty="0">
                <a:solidFill>
                  <a:schemeClr val="tx1"/>
                </a:solidFill>
              </a:rPr>
              <a:t> is not initiated.</a:t>
            </a:r>
            <a:endParaRPr lang="en-US" sz="2200" u="sng" dirty="0">
              <a:solidFill>
                <a:schemeClr val="tx1"/>
              </a:solidFill>
            </a:endParaRPr>
          </a:p>
          <a:p>
            <a:pPr>
              <a:buBlip>
                <a:blip r:embed="rId2"/>
              </a:buBlip>
            </a:pPr>
            <a:r>
              <a:rPr lang="en-US" sz="2200" u="sng" dirty="0" err="1">
                <a:solidFill>
                  <a:schemeClr val="tx1"/>
                </a:solidFill>
              </a:rPr>
              <a:t>TrueScreen</a:t>
            </a:r>
            <a:r>
              <a:rPr lang="en-US" sz="2200" u="sng" dirty="0">
                <a:solidFill>
                  <a:schemeClr val="tx1"/>
                </a:solidFill>
              </a:rPr>
              <a:t>:</a:t>
            </a:r>
            <a:r>
              <a:rPr lang="en-US" sz="2200" dirty="0">
                <a:solidFill>
                  <a:schemeClr val="tx1"/>
                </a:solidFill>
              </a:rPr>
              <a:t> Background-check by HR.</a:t>
            </a:r>
            <a:endParaRPr lang="en-US" sz="2200" u="sng" dirty="0">
              <a:solidFill>
                <a:schemeClr val="tx1"/>
              </a:solidFill>
            </a:endParaRPr>
          </a:p>
          <a:p>
            <a:endParaRPr lang="en-US" dirty="0"/>
          </a:p>
        </p:txBody>
      </p:sp>
    </p:spTree>
    <p:extLst>
      <p:ext uri="{BB962C8B-B14F-4D97-AF65-F5344CB8AC3E}">
        <p14:creationId xmlns:p14="http://schemas.microsoft.com/office/powerpoint/2010/main" val="424836298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55EB3-DA70-968A-1D74-ECCCAD24E8BA}"/>
              </a:ext>
            </a:extLst>
          </p:cNvPr>
          <p:cNvSpPr>
            <a:spLocks noGrp="1"/>
          </p:cNvSpPr>
          <p:nvPr>
            <p:ph type="title"/>
          </p:nvPr>
        </p:nvSpPr>
        <p:spPr>
          <a:xfrm>
            <a:off x="300625" y="274637"/>
            <a:ext cx="8386175" cy="741363"/>
          </a:xfrm>
        </p:spPr>
        <p:txBody>
          <a:bodyPr/>
          <a:lstStyle/>
          <a:p>
            <a:r>
              <a:rPr lang="en-US" dirty="0"/>
              <a:t>Users Transferring Departments</a:t>
            </a:r>
            <a:endParaRPr lang="en-US" dirty="0">
              <a:solidFill>
                <a:srgbClr val="5D1725"/>
              </a:solidFill>
            </a:endParaRPr>
          </a:p>
        </p:txBody>
      </p:sp>
      <p:graphicFrame>
        <p:nvGraphicFramePr>
          <p:cNvPr id="7" name="Content Placeholder 2">
            <a:extLst>
              <a:ext uri="{FF2B5EF4-FFF2-40B4-BE49-F238E27FC236}">
                <a16:creationId xmlns:a16="http://schemas.microsoft.com/office/drawing/2014/main" id="{97ECDA44-9766-C69A-9C22-87E63EE5C01B}"/>
              </a:ext>
            </a:extLst>
          </p:cNvPr>
          <p:cNvGraphicFramePr>
            <a:graphicFrameLocks/>
          </p:cNvGraphicFramePr>
          <p:nvPr>
            <p:extLst>
              <p:ext uri="{D42A27DB-BD31-4B8C-83A1-F6EECF244321}">
                <p14:modId xmlns:p14="http://schemas.microsoft.com/office/powerpoint/2010/main" val="639693861"/>
              </p:ext>
            </p:extLst>
          </p:nvPr>
        </p:nvGraphicFramePr>
        <p:xfrm>
          <a:off x="200416" y="1365337"/>
          <a:ext cx="8655485" cy="4409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0631908"/>
      </p:ext>
    </p:extLst>
  </p:cSld>
  <p:clrMapOvr>
    <a:masterClrMapping/>
  </p:clrMapOvr>
  <p:transition spd="slow">
    <p:push dir="u"/>
  </p:transition>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SU_Maroon&amp;Grey">
  <a:themeElements>
    <a:clrScheme name="MSU Colors">
      <a:dk1>
        <a:srgbClr val="000000"/>
      </a:dk1>
      <a:lt1>
        <a:srgbClr val="FFFFFF"/>
      </a:lt1>
      <a:dk2>
        <a:srgbClr val="5D1724"/>
      </a:dk2>
      <a:lt2>
        <a:srgbClr val="E2E4DB"/>
      </a:lt2>
      <a:accent1>
        <a:srgbClr val="5E091A"/>
      </a:accent1>
      <a:accent2>
        <a:srgbClr val="410611"/>
      </a:accent2>
      <a:accent3>
        <a:srgbClr val="545651"/>
      </a:accent3>
      <a:accent4>
        <a:srgbClr val="848780"/>
      </a:accent4>
      <a:accent5>
        <a:srgbClr val="B9BDB3"/>
      </a:accent5>
      <a:accent6>
        <a:srgbClr val="890C25"/>
      </a:accent6>
      <a:hlink>
        <a:srgbClr val="890C25"/>
      </a:hlink>
      <a:folHlink>
        <a:srgbClr val="890C25"/>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MSU_Maroon&amp;Grey.thmx</Template>
  <TotalTime>8713</TotalTime>
  <Words>728</Words>
  <Application>Microsoft Office PowerPoint</Application>
  <PresentationFormat>On-screen Show (4:3)</PresentationFormat>
  <Paragraphs>86</Paragraphs>
  <Slides>17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Century Gothic</vt:lpstr>
      <vt:lpstr>Goudy Old Style</vt:lpstr>
      <vt:lpstr>Palatino Linotype</vt:lpstr>
      <vt:lpstr>Wingdings 2</vt:lpstr>
      <vt:lpstr>MSU_Maroon&amp;Grey</vt:lpstr>
      <vt:lpstr>SlateVTI</vt:lpstr>
      <vt:lpstr>Administrative Banner Access and Security</vt:lpstr>
      <vt:lpstr>Session Rules of Etiquette</vt:lpstr>
      <vt:lpstr>Goals for this Session</vt:lpstr>
      <vt:lpstr>New Hire Process</vt:lpstr>
      <vt:lpstr>PowerPoint Presentation</vt:lpstr>
      <vt:lpstr>Lifecycle</vt:lpstr>
      <vt:lpstr>Admin Banner Accounts</vt:lpstr>
      <vt:lpstr>MSU Policy and Procedures for New Admin Banner Accounts</vt:lpstr>
      <vt:lpstr>Users Transferring Departments</vt:lpstr>
      <vt:lpstr>Terminating Users Accounts</vt:lpstr>
      <vt:lpstr>Access Approvals</vt:lpstr>
      <vt:lpstr>PowerPoint Presentation</vt:lpstr>
      <vt:lpstr>Admin Banner Request eForm Cont.</vt:lpstr>
      <vt:lpstr>Automated Processes</vt:lpstr>
      <vt:lpstr>What We Can Improve</vt:lpstr>
      <vt:lpstr>Summary</vt:lpstr>
      <vt:lpstr>Questions?</vt:lpstr>
    </vt:vector>
  </TitlesOfParts>
  <Company>Mississippi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Rowe</dc:creator>
  <cp:lastModifiedBy>Winston, Mary Grace</cp:lastModifiedBy>
  <cp:revision>11</cp:revision>
  <dcterms:created xsi:type="dcterms:W3CDTF">2015-07-09T18:42:12Z</dcterms:created>
  <dcterms:modified xsi:type="dcterms:W3CDTF">2023-09-08T15:55:59Z</dcterms:modified>
</cp:coreProperties>
</file>