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4" r:id="rId5"/>
    <p:sldMasterId id="2147483691" r:id="rId6"/>
    <p:sldMasterId id="2147483704" r:id="rId7"/>
  </p:sldMasterIdLst>
  <p:notesMasterIdLst>
    <p:notesMasterId r:id="rId42"/>
  </p:notesMasterIdLst>
  <p:sldIdLst>
    <p:sldId id="402" r:id="rId8"/>
    <p:sldId id="607" r:id="rId9"/>
    <p:sldId id="609" r:id="rId10"/>
    <p:sldId id="403" r:id="rId11"/>
    <p:sldId id="404" r:id="rId12"/>
    <p:sldId id="332" r:id="rId13"/>
    <p:sldId id="406" r:id="rId14"/>
    <p:sldId id="586" r:id="rId15"/>
    <p:sldId id="409" r:id="rId16"/>
    <p:sldId id="340" r:id="rId17"/>
    <p:sldId id="365" r:id="rId18"/>
    <p:sldId id="601" r:id="rId19"/>
    <p:sldId id="596" r:id="rId20"/>
    <p:sldId id="587" r:id="rId21"/>
    <p:sldId id="588" r:id="rId22"/>
    <p:sldId id="387" r:id="rId23"/>
    <p:sldId id="589" r:id="rId24"/>
    <p:sldId id="504" r:id="rId25"/>
    <p:sldId id="373" r:id="rId26"/>
    <p:sldId id="590" r:id="rId27"/>
    <p:sldId id="505" r:id="rId28"/>
    <p:sldId id="602" r:id="rId29"/>
    <p:sldId id="594" r:id="rId30"/>
    <p:sldId id="591" r:id="rId31"/>
    <p:sldId id="599" r:id="rId32"/>
    <p:sldId id="503" r:id="rId33"/>
    <p:sldId id="326" r:id="rId34"/>
    <p:sldId id="592" r:id="rId35"/>
    <p:sldId id="593" r:id="rId36"/>
    <p:sldId id="595" r:id="rId37"/>
    <p:sldId id="405" r:id="rId38"/>
    <p:sldId id="500" r:id="rId39"/>
    <p:sldId id="600" r:id="rId40"/>
    <p:sldId id="597"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1pPr>
    <a:lvl2pPr marL="0" marR="0" indent="2286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2pPr>
    <a:lvl3pPr marL="0" marR="0" indent="4572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3pPr>
    <a:lvl4pPr marL="0" marR="0" indent="6858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4pPr>
    <a:lvl5pPr marL="0" marR="0" indent="9144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5pPr>
    <a:lvl6pPr marL="0" marR="0" indent="11430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6pPr>
    <a:lvl7pPr marL="0" marR="0" indent="13716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7pPr>
    <a:lvl8pPr marL="0" marR="0" indent="16002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8pPr>
    <a:lvl9pPr marL="0" marR="0" indent="18288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Singler" initials="SS" lastIdx="3" clrIdx="0">
    <p:extLst>
      <p:ext uri="{19B8F6BF-5375-455C-9EA6-DF929625EA0E}">
        <p15:presenceInfo xmlns:p15="http://schemas.microsoft.com/office/powerpoint/2012/main" userId="S::singler@sigcorp.com::a8d35c43-b210-496e-8f81-690e93fdc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A00"/>
    <a:srgbClr val="6D8186"/>
    <a:srgbClr val="00B8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Light"/>
          <a:ea typeface="Open Sans Light"/>
          <a:cs typeface="Open Sans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Open Sans Light"/>
          <a:ea typeface="Open Sans Light"/>
          <a:cs typeface="Open Sans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Open Sans Light"/>
          <a:ea typeface="Open Sans Light"/>
          <a:cs typeface="Open Sans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Open Sans Light"/>
          <a:ea typeface="Open Sans Light"/>
          <a:cs typeface="Open Sans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Open Sans Light"/>
          <a:ea typeface="Open Sans Light"/>
          <a:cs typeface="Open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Open Sans Light"/>
          <a:ea typeface="Open Sans Light"/>
          <a:cs typeface="Open Sans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Open Sans Light"/>
          <a:ea typeface="Open Sans Light"/>
          <a:cs typeface="Open Sans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Open Sans Light"/>
          <a:ea typeface="Open Sans Light"/>
          <a:cs typeface="Open Sans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83920" autoAdjust="0"/>
  </p:normalViewPr>
  <p:slideViewPr>
    <p:cSldViewPr snapToGrid="0">
      <p:cViewPr varScale="1">
        <p:scale>
          <a:sx n="51" d="100"/>
          <a:sy n="51" d="100"/>
        </p:scale>
        <p:origin x="486" y="108"/>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diagrams/_rels/data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A7548-6C3C-4D99-A4B5-392C7B45471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783C6F9-505B-4773-8CA7-1FE6F20E3929}">
      <dgm:prSet phldrT="[Text]" custT="1"/>
      <dgm:spPr/>
      <dgm:t>
        <a:bodyPr/>
        <a:lstStyle/>
        <a:p>
          <a:r>
            <a:rPr lang="en-US" sz="4400"/>
            <a:t>Admissions Letters</a:t>
          </a:r>
        </a:p>
      </dgm:t>
    </dgm:pt>
    <dgm:pt modelId="{4FCAC7E4-0D2F-4CB4-8CAA-21CC73473F74}" type="parTrans" cxnId="{5124ED80-7603-4DBE-8CBE-850F87C380F6}">
      <dgm:prSet/>
      <dgm:spPr/>
      <dgm:t>
        <a:bodyPr/>
        <a:lstStyle/>
        <a:p>
          <a:endParaRPr lang="en-US"/>
        </a:p>
      </dgm:t>
    </dgm:pt>
    <dgm:pt modelId="{170F167C-FDF4-4895-B450-D47BBC4FC379}" type="sibTrans" cxnId="{5124ED80-7603-4DBE-8CBE-850F87C380F6}">
      <dgm:prSet/>
      <dgm:spPr/>
      <dgm:t>
        <a:bodyPr/>
        <a:lstStyle/>
        <a:p>
          <a:endParaRPr lang="en-US"/>
        </a:p>
      </dgm:t>
    </dgm:pt>
    <dgm:pt modelId="{D297D7BD-D6EA-4C2A-B98C-1D8EA3A02ADA}">
      <dgm:prSet custT="1"/>
      <dgm:spPr/>
      <dgm:t>
        <a:bodyPr/>
        <a:lstStyle/>
        <a:p>
          <a:r>
            <a:rPr lang="en-US" sz="4400"/>
            <a:t>Missing Item letters (Admissions and </a:t>
          </a:r>
          <a:br>
            <a:rPr lang="en-US" sz="4400"/>
          </a:br>
          <a:r>
            <a:rPr lang="en-US" sz="4400"/>
            <a:t>Fin Aid)</a:t>
          </a:r>
        </a:p>
      </dgm:t>
    </dgm:pt>
    <dgm:pt modelId="{0DCE5CA2-B5FA-4DBB-8BAC-2C60170C4AED}" type="parTrans" cxnId="{673105E5-7229-44AE-8C65-6387900E4A50}">
      <dgm:prSet/>
      <dgm:spPr/>
      <dgm:t>
        <a:bodyPr/>
        <a:lstStyle/>
        <a:p>
          <a:endParaRPr lang="en-US"/>
        </a:p>
      </dgm:t>
    </dgm:pt>
    <dgm:pt modelId="{BDAF8F6B-545C-4842-BA8B-3C74E34D9A16}" type="sibTrans" cxnId="{673105E5-7229-44AE-8C65-6387900E4A50}">
      <dgm:prSet/>
      <dgm:spPr/>
      <dgm:t>
        <a:bodyPr/>
        <a:lstStyle/>
        <a:p>
          <a:endParaRPr lang="en-US"/>
        </a:p>
      </dgm:t>
    </dgm:pt>
    <dgm:pt modelId="{FA79ACA2-4739-4B14-B2F6-80DB4A1C216C}">
      <dgm:prSet custT="1"/>
      <dgm:spPr>
        <a:solidFill>
          <a:schemeClr val="accent1"/>
        </a:solidFill>
      </dgm:spPr>
      <dgm:t>
        <a:bodyPr/>
        <a:lstStyle/>
        <a:p>
          <a:r>
            <a:rPr lang="en-US" sz="4400"/>
            <a:t>Fin Aid Award Letters</a:t>
          </a:r>
        </a:p>
      </dgm:t>
    </dgm:pt>
    <dgm:pt modelId="{04FCAD64-5334-41DE-A417-164EEDFE4CD8}" type="parTrans" cxnId="{D09BF37A-D4D5-4918-B5B2-169F4C144062}">
      <dgm:prSet/>
      <dgm:spPr/>
      <dgm:t>
        <a:bodyPr/>
        <a:lstStyle/>
        <a:p>
          <a:endParaRPr lang="en-US"/>
        </a:p>
      </dgm:t>
    </dgm:pt>
    <dgm:pt modelId="{87C5DD8B-64A0-45D0-99F2-B049E444A616}" type="sibTrans" cxnId="{D09BF37A-D4D5-4918-B5B2-169F4C144062}">
      <dgm:prSet/>
      <dgm:spPr/>
      <dgm:t>
        <a:bodyPr/>
        <a:lstStyle/>
        <a:p>
          <a:endParaRPr lang="en-US"/>
        </a:p>
      </dgm:t>
    </dgm:pt>
    <dgm:pt modelId="{64F189EF-18F9-4A64-839C-51F4FD14FDDB}">
      <dgm:prSet custT="1"/>
      <dgm:spPr/>
      <dgm:t>
        <a:bodyPr/>
        <a:lstStyle/>
        <a:p>
          <a:r>
            <a:rPr lang="en-US" sz="4400"/>
            <a:t>Registration Communications</a:t>
          </a:r>
        </a:p>
      </dgm:t>
    </dgm:pt>
    <dgm:pt modelId="{7CB34E95-B922-4535-A063-2F4DA11753BF}" type="parTrans" cxnId="{50650068-D2A0-41AF-B300-85BFCE318D7F}">
      <dgm:prSet/>
      <dgm:spPr/>
      <dgm:t>
        <a:bodyPr/>
        <a:lstStyle/>
        <a:p>
          <a:endParaRPr lang="en-US"/>
        </a:p>
      </dgm:t>
    </dgm:pt>
    <dgm:pt modelId="{49D325CA-745D-405C-8603-BA3949562BD8}" type="sibTrans" cxnId="{50650068-D2A0-41AF-B300-85BFCE318D7F}">
      <dgm:prSet/>
      <dgm:spPr/>
      <dgm:t>
        <a:bodyPr/>
        <a:lstStyle/>
        <a:p>
          <a:endParaRPr lang="en-US"/>
        </a:p>
      </dgm:t>
    </dgm:pt>
    <dgm:pt modelId="{D07BE68E-E04F-4B70-962A-5B4BB66904DD}">
      <dgm:prSet custT="1"/>
      <dgm:spPr/>
      <dgm:t>
        <a:bodyPr/>
        <a:lstStyle/>
        <a:p>
          <a:r>
            <a:rPr lang="en-US" sz="4400"/>
            <a:t>ACA Communications</a:t>
          </a:r>
        </a:p>
      </dgm:t>
    </dgm:pt>
    <dgm:pt modelId="{56CAC875-40B5-4E6B-98DE-DD887879E1C8}" type="parTrans" cxnId="{5C8EB502-5374-48D6-98DE-BAC2B292E9F1}">
      <dgm:prSet/>
      <dgm:spPr/>
      <dgm:t>
        <a:bodyPr/>
        <a:lstStyle/>
        <a:p>
          <a:endParaRPr lang="en-US"/>
        </a:p>
      </dgm:t>
    </dgm:pt>
    <dgm:pt modelId="{8BA7C5AD-C423-4282-B557-DD804B54455C}" type="sibTrans" cxnId="{5C8EB502-5374-48D6-98DE-BAC2B292E9F1}">
      <dgm:prSet/>
      <dgm:spPr/>
      <dgm:t>
        <a:bodyPr/>
        <a:lstStyle/>
        <a:p>
          <a:endParaRPr lang="en-US"/>
        </a:p>
      </dgm:t>
    </dgm:pt>
    <dgm:pt modelId="{27F3345F-046E-41FB-80ED-CAB843C4C4DC}">
      <dgm:prSet custT="1"/>
      <dgm:spPr/>
      <dgm:t>
        <a:bodyPr/>
        <a:lstStyle/>
        <a:p>
          <a:r>
            <a:rPr lang="en-US" sz="4400"/>
            <a:t>Time and Leave Reminders</a:t>
          </a:r>
        </a:p>
      </dgm:t>
    </dgm:pt>
    <dgm:pt modelId="{DBF05A12-4A9B-473E-85C1-C19D5240003B}" type="parTrans" cxnId="{EEEB5F30-DBEC-409B-8CBE-4C602C7601B2}">
      <dgm:prSet/>
      <dgm:spPr/>
      <dgm:t>
        <a:bodyPr/>
        <a:lstStyle/>
        <a:p>
          <a:endParaRPr lang="en-US"/>
        </a:p>
      </dgm:t>
    </dgm:pt>
    <dgm:pt modelId="{CBDD19DF-9A75-4747-A9CB-F962032950D1}" type="sibTrans" cxnId="{EEEB5F30-DBEC-409B-8CBE-4C602C7601B2}">
      <dgm:prSet/>
      <dgm:spPr/>
      <dgm:t>
        <a:bodyPr/>
        <a:lstStyle/>
        <a:p>
          <a:endParaRPr lang="en-US"/>
        </a:p>
      </dgm:t>
    </dgm:pt>
    <dgm:pt modelId="{3B14FEE0-E8C2-4D9D-9AF4-D2F4FF14A911}">
      <dgm:prSet custT="1"/>
      <dgm:spPr/>
      <dgm:t>
        <a:bodyPr/>
        <a:lstStyle/>
        <a:p>
          <a:r>
            <a:rPr lang="en-US" sz="4400"/>
            <a:t>Advancement Communications</a:t>
          </a:r>
        </a:p>
      </dgm:t>
    </dgm:pt>
    <dgm:pt modelId="{87A1E454-BDA2-4A67-ACDC-3FC044FDD9DA}" type="parTrans" cxnId="{6AD24269-59F5-4DF3-AAD9-D293C7F2E702}">
      <dgm:prSet/>
      <dgm:spPr/>
      <dgm:t>
        <a:bodyPr/>
        <a:lstStyle/>
        <a:p>
          <a:endParaRPr lang="en-US"/>
        </a:p>
      </dgm:t>
    </dgm:pt>
    <dgm:pt modelId="{53BD92E1-04EA-434C-878E-9C732B666230}" type="sibTrans" cxnId="{6AD24269-59F5-4DF3-AAD9-D293C7F2E702}">
      <dgm:prSet/>
      <dgm:spPr/>
      <dgm:t>
        <a:bodyPr/>
        <a:lstStyle/>
        <a:p>
          <a:endParaRPr lang="en-US"/>
        </a:p>
      </dgm:t>
    </dgm:pt>
    <dgm:pt modelId="{B1A583C3-4C0B-41B3-BE71-1F4072503ED6}">
      <dgm:prSet custT="1"/>
      <dgm:spPr>
        <a:solidFill>
          <a:schemeClr val="accent1"/>
        </a:solidFill>
      </dgm:spPr>
      <dgm:t>
        <a:bodyPr/>
        <a:lstStyle/>
        <a:p>
          <a:r>
            <a:rPr lang="en-US" sz="4400"/>
            <a:t>Bursar Communications</a:t>
          </a:r>
        </a:p>
      </dgm:t>
    </dgm:pt>
    <dgm:pt modelId="{01A2012F-9610-4DDA-B266-AFD69D503F72}" type="parTrans" cxnId="{0E61723E-EE5E-4E05-BD02-21094C974128}">
      <dgm:prSet/>
      <dgm:spPr/>
      <dgm:t>
        <a:bodyPr/>
        <a:lstStyle/>
        <a:p>
          <a:endParaRPr lang="en-US"/>
        </a:p>
      </dgm:t>
    </dgm:pt>
    <dgm:pt modelId="{1FF9B4DC-4825-4FE5-8976-B410C955BA88}" type="sibTrans" cxnId="{0E61723E-EE5E-4E05-BD02-21094C974128}">
      <dgm:prSet/>
      <dgm:spPr/>
      <dgm:t>
        <a:bodyPr/>
        <a:lstStyle/>
        <a:p>
          <a:endParaRPr lang="en-US"/>
        </a:p>
      </dgm:t>
    </dgm:pt>
    <dgm:pt modelId="{EBD18D6C-782E-48FA-93F3-903615CDC47B}">
      <dgm:prSet custT="1"/>
      <dgm:spPr/>
      <dgm:t>
        <a:bodyPr/>
        <a:lstStyle/>
        <a:p>
          <a:r>
            <a:rPr lang="en-US" sz="4400"/>
            <a:t>Event Management</a:t>
          </a:r>
          <a:endParaRPr lang="en-US" sz="3500"/>
        </a:p>
      </dgm:t>
    </dgm:pt>
    <dgm:pt modelId="{5863F1EB-3F6E-4900-B500-70DA95D1DF74}" type="parTrans" cxnId="{7FE1271C-0CA3-4798-B3B3-9685BCAEB798}">
      <dgm:prSet/>
      <dgm:spPr/>
      <dgm:t>
        <a:bodyPr/>
        <a:lstStyle/>
        <a:p>
          <a:endParaRPr lang="en-US"/>
        </a:p>
      </dgm:t>
    </dgm:pt>
    <dgm:pt modelId="{829050A8-6F5F-4555-B9C0-6CD85E7094AA}" type="sibTrans" cxnId="{7FE1271C-0CA3-4798-B3B3-9685BCAEB798}">
      <dgm:prSet/>
      <dgm:spPr/>
      <dgm:t>
        <a:bodyPr/>
        <a:lstStyle/>
        <a:p>
          <a:endParaRPr lang="en-US"/>
        </a:p>
      </dgm:t>
    </dgm:pt>
    <dgm:pt modelId="{7F16B65C-4876-4ACF-8BF1-FF50FB8A5DE6}" type="pres">
      <dgm:prSet presAssocID="{D8AA7548-6C3C-4D99-A4B5-392C7B454719}" presName="diagram" presStyleCnt="0">
        <dgm:presLayoutVars>
          <dgm:dir/>
          <dgm:resizeHandles val="exact"/>
        </dgm:presLayoutVars>
      </dgm:prSet>
      <dgm:spPr/>
    </dgm:pt>
    <dgm:pt modelId="{763BF13B-CD12-49F4-9AEC-C9E391C827C2}" type="pres">
      <dgm:prSet presAssocID="{1783C6F9-505B-4773-8CA7-1FE6F20E3929}" presName="node" presStyleLbl="node1" presStyleIdx="0" presStyleCnt="9" custScaleX="148508" custScaleY="110544">
        <dgm:presLayoutVars>
          <dgm:bulletEnabled val="1"/>
        </dgm:presLayoutVars>
      </dgm:prSet>
      <dgm:spPr/>
    </dgm:pt>
    <dgm:pt modelId="{B3A726D7-20C6-454A-AC68-D88526812BC5}" type="pres">
      <dgm:prSet presAssocID="{170F167C-FDF4-4895-B450-D47BBC4FC379}" presName="sibTrans" presStyleCnt="0"/>
      <dgm:spPr/>
    </dgm:pt>
    <dgm:pt modelId="{B751637E-3252-47FA-8B20-AFFD3E44D19F}" type="pres">
      <dgm:prSet presAssocID="{D297D7BD-D6EA-4C2A-B98C-1D8EA3A02ADA}" presName="node" presStyleLbl="node1" presStyleIdx="1" presStyleCnt="9" custScaleX="148508" custScaleY="110544">
        <dgm:presLayoutVars>
          <dgm:bulletEnabled val="1"/>
        </dgm:presLayoutVars>
      </dgm:prSet>
      <dgm:spPr/>
    </dgm:pt>
    <dgm:pt modelId="{5FC8D155-E7D7-4104-A4D9-3427B3DB79CF}" type="pres">
      <dgm:prSet presAssocID="{BDAF8F6B-545C-4842-BA8B-3C74E34D9A16}" presName="sibTrans" presStyleCnt="0"/>
      <dgm:spPr/>
    </dgm:pt>
    <dgm:pt modelId="{52817567-561C-4CF8-ACF1-A015FA063CC2}" type="pres">
      <dgm:prSet presAssocID="{FA79ACA2-4739-4B14-B2F6-80DB4A1C216C}" presName="node" presStyleLbl="node1" presStyleIdx="2" presStyleCnt="9" custScaleX="148508" custScaleY="110544">
        <dgm:presLayoutVars>
          <dgm:bulletEnabled val="1"/>
        </dgm:presLayoutVars>
      </dgm:prSet>
      <dgm:spPr/>
    </dgm:pt>
    <dgm:pt modelId="{BD77D4FB-7F61-437D-AEBE-75DE6C1F1542}" type="pres">
      <dgm:prSet presAssocID="{87C5DD8B-64A0-45D0-99F2-B049E444A616}" presName="sibTrans" presStyleCnt="0"/>
      <dgm:spPr/>
    </dgm:pt>
    <dgm:pt modelId="{AF20F079-A097-40A8-BBB3-4D94BAA8F493}" type="pres">
      <dgm:prSet presAssocID="{64F189EF-18F9-4A64-839C-51F4FD14FDDB}" presName="node" presStyleLbl="node1" presStyleIdx="3" presStyleCnt="9" custScaleX="148508" custScaleY="110544">
        <dgm:presLayoutVars>
          <dgm:bulletEnabled val="1"/>
        </dgm:presLayoutVars>
      </dgm:prSet>
      <dgm:spPr/>
    </dgm:pt>
    <dgm:pt modelId="{D0CE10B5-F5FF-48C3-A955-95D73F23E0F0}" type="pres">
      <dgm:prSet presAssocID="{49D325CA-745D-405C-8603-BA3949562BD8}" presName="sibTrans" presStyleCnt="0"/>
      <dgm:spPr/>
    </dgm:pt>
    <dgm:pt modelId="{6051D8C4-9756-463D-AA5A-14912D559C6C}" type="pres">
      <dgm:prSet presAssocID="{D07BE68E-E04F-4B70-962A-5B4BB66904DD}" presName="node" presStyleLbl="node1" presStyleIdx="4" presStyleCnt="9" custScaleX="148508" custScaleY="110544">
        <dgm:presLayoutVars>
          <dgm:bulletEnabled val="1"/>
        </dgm:presLayoutVars>
      </dgm:prSet>
      <dgm:spPr/>
    </dgm:pt>
    <dgm:pt modelId="{3DE4695B-D194-44C2-8120-A4EDE9EC311E}" type="pres">
      <dgm:prSet presAssocID="{8BA7C5AD-C423-4282-B557-DD804B54455C}" presName="sibTrans" presStyleCnt="0"/>
      <dgm:spPr/>
    </dgm:pt>
    <dgm:pt modelId="{10E335B1-808E-4454-9D99-EF480BECB6CE}" type="pres">
      <dgm:prSet presAssocID="{27F3345F-046E-41FB-80ED-CAB843C4C4DC}" presName="node" presStyleLbl="node1" presStyleIdx="5" presStyleCnt="9" custScaleX="148508" custScaleY="110544">
        <dgm:presLayoutVars>
          <dgm:bulletEnabled val="1"/>
        </dgm:presLayoutVars>
      </dgm:prSet>
      <dgm:spPr/>
    </dgm:pt>
    <dgm:pt modelId="{94494D2E-C7A7-4DE9-A936-C9C9B7B8C608}" type="pres">
      <dgm:prSet presAssocID="{CBDD19DF-9A75-4747-A9CB-F962032950D1}" presName="sibTrans" presStyleCnt="0"/>
      <dgm:spPr/>
    </dgm:pt>
    <dgm:pt modelId="{9A0CC701-F959-478E-B2F9-7DEAB289F83C}" type="pres">
      <dgm:prSet presAssocID="{3B14FEE0-E8C2-4D9D-9AF4-D2F4FF14A911}" presName="node" presStyleLbl="node1" presStyleIdx="6" presStyleCnt="9" custScaleX="148508" custScaleY="110544">
        <dgm:presLayoutVars>
          <dgm:bulletEnabled val="1"/>
        </dgm:presLayoutVars>
      </dgm:prSet>
      <dgm:spPr/>
    </dgm:pt>
    <dgm:pt modelId="{B1353798-833E-45A9-8709-70C62588F5EB}" type="pres">
      <dgm:prSet presAssocID="{53BD92E1-04EA-434C-878E-9C732B666230}" presName="sibTrans" presStyleCnt="0"/>
      <dgm:spPr/>
    </dgm:pt>
    <dgm:pt modelId="{04790F11-D642-4537-8788-2BBD4FF7F51F}" type="pres">
      <dgm:prSet presAssocID="{B1A583C3-4C0B-41B3-BE71-1F4072503ED6}" presName="node" presStyleLbl="node1" presStyleIdx="7" presStyleCnt="9" custScaleX="148508" custScaleY="110544">
        <dgm:presLayoutVars>
          <dgm:bulletEnabled val="1"/>
        </dgm:presLayoutVars>
      </dgm:prSet>
      <dgm:spPr/>
    </dgm:pt>
    <dgm:pt modelId="{2F8FC96D-4A4F-4122-B2DE-DBC6209ABE32}" type="pres">
      <dgm:prSet presAssocID="{1FF9B4DC-4825-4FE5-8976-B410C955BA88}" presName="sibTrans" presStyleCnt="0"/>
      <dgm:spPr/>
    </dgm:pt>
    <dgm:pt modelId="{1ACA04CD-2DAB-4686-9987-2AFA446AF33A}" type="pres">
      <dgm:prSet presAssocID="{EBD18D6C-782E-48FA-93F3-903615CDC47B}" presName="node" presStyleLbl="node1" presStyleIdx="8" presStyleCnt="9" custScaleX="148508" custScaleY="110544">
        <dgm:presLayoutVars>
          <dgm:bulletEnabled val="1"/>
        </dgm:presLayoutVars>
      </dgm:prSet>
      <dgm:spPr/>
    </dgm:pt>
  </dgm:ptLst>
  <dgm:cxnLst>
    <dgm:cxn modelId="{5C8EB502-5374-48D6-98DE-BAC2B292E9F1}" srcId="{D8AA7548-6C3C-4D99-A4B5-392C7B454719}" destId="{D07BE68E-E04F-4B70-962A-5B4BB66904DD}" srcOrd="4" destOrd="0" parTransId="{56CAC875-40B5-4E6B-98DE-DD887879E1C8}" sibTransId="{8BA7C5AD-C423-4282-B557-DD804B54455C}"/>
    <dgm:cxn modelId="{595FF304-DE5E-4D7D-81CB-238064BD6B1E}" type="presOf" srcId="{1783C6F9-505B-4773-8CA7-1FE6F20E3929}" destId="{763BF13B-CD12-49F4-9AEC-C9E391C827C2}" srcOrd="0" destOrd="0" presId="urn:microsoft.com/office/officeart/2005/8/layout/default"/>
    <dgm:cxn modelId="{ED08B70B-06E5-4208-AD08-D8231C02B413}" type="presOf" srcId="{D8AA7548-6C3C-4D99-A4B5-392C7B454719}" destId="{7F16B65C-4876-4ACF-8BF1-FF50FB8A5DE6}" srcOrd="0" destOrd="0" presId="urn:microsoft.com/office/officeart/2005/8/layout/default"/>
    <dgm:cxn modelId="{12A9F810-2F4A-4EC0-BDC0-4BC99D00A1B8}" type="presOf" srcId="{64F189EF-18F9-4A64-839C-51F4FD14FDDB}" destId="{AF20F079-A097-40A8-BBB3-4D94BAA8F493}" srcOrd="0" destOrd="0" presId="urn:microsoft.com/office/officeart/2005/8/layout/default"/>
    <dgm:cxn modelId="{7FE1271C-0CA3-4798-B3B3-9685BCAEB798}" srcId="{D8AA7548-6C3C-4D99-A4B5-392C7B454719}" destId="{EBD18D6C-782E-48FA-93F3-903615CDC47B}" srcOrd="8" destOrd="0" parTransId="{5863F1EB-3F6E-4900-B500-70DA95D1DF74}" sibTransId="{829050A8-6F5F-4555-B9C0-6CD85E7094AA}"/>
    <dgm:cxn modelId="{4E6B9A1C-ED87-4F2B-A883-CF08E7CA5AAF}" type="presOf" srcId="{EBD18D6C-782E-48FA-93F3-903615CDC47B}" destId="{1ACA04CD-2DAB-4686-9987-2AFA446AF33A}" srcOrd="0" destOrd="0" presId="urn:microsoft.com/office/officeart/2005/8/layout/default"/>
    <dgm:cxn modelId="{9700A52C-91FF-4E83-956C-E3CC59CB985C}" type="presOf" srcId="{B1A583C3-4C0B-41B3-BE71-1F4072503ED6}" destId="{04790F11-D642-4537-8788-2BBD4FF7F51F}" srcOrd="0" destOrd="0" presId="urn:microsoft.com/office/officeart/2005/8/layout/default"/>
    <dgm:cxn modelId="{EEEB5F30-DBEC-409B-8CBE-4C602C7601B2}" srcId="{D8AA7548-6C3C-4D99-A4B5-392C7B454719}" destId="{27F3345F-046E-41FB-80ED-CAB843C4C4DC}" srcOrd="5" destOrd="0" parTransId="{DBF05A12-4A9B-473E-85C1-C19D5240003B}" sibTransId="{CBDD19DF-9A75-4747-A9CB-F962032950D1}"/>
    <dgm:cxn modelId="{0E61723E-EE5E-4E05-BD02-21094C974128}" srcId="{D8AA7548-6C3C-4D99-A4B5-392C7B454719}" destId="{B1A583C3-4C0B-41B3-BE71-1F4072503ED6}" srcOrd="7" destOrd="0" parTransId="{01A2012F-9610-4DDA-B266-AFD69D503F72}" sibTransId="{1FF9B4DC-4825-4FE5-8976-B410C955BA88}"/>
    <dgm:cxn modelId="{34AD0D45-A75D-4732-A36C-24C51B24A796}" type="presOf" srcId="{D07BE68E-E04F-4B70-962A-5B4BB66904DD}" destId="{6051D8C4-9756-463D-AA5A-14912D559C6C}" srcOrd="0" destOrd="0" presId="urn:microsoft.com/office/officeart/2005/8/layout/default"/>
    <dgm:cxn modelId="{50650068-D2A0-41AF-B300-85BFCE318D7F}" srcId="{D8AA7548-6C3C-4D99-A4B5-392C7B454719}" destId="{64F189EF-18F9-4A64-839C-51F4FD14FDDB}" srcOrd="3" destOrd="0" parTransId="{7CB34E95-B922-4535-A063-2F4DA11753BF}" sibTransId="{49D325CA-745D-405C-8603-BA3949562BD8}"/>
    <dgm:cxn modelId="{6AD24269-59F5-4DF3-AAD9-D293C7F2E702}" srcId="{D8AA7548-6C3C-4D99-A4B5-392C7B454719}" destId="{3B14FEE0-E8C2-4D9D-9AF4-D2F4FF14A911}" srcOrd="6" destOrd="0" parTransId="{87A1E454-BDA2-4A67-ACDC-3FC044FDD9DA}" sibTransId="{53BD92E1-04EA-434C-878E-9C732B666230}"/>
    <dgm:cxn modelId="{48E4BA78-9450-4881-BBFC-26659C7FC8DD}" type="presOf" srcId="{FA79ACA2-4739-4B14-B2F6-80DB4A1C216C}" destId="{52817567-561C-4CF8-ACF1-A015FA063CC2}" srcOrd="0" destOrd="0" presId="urn:microsoft.com/office/officeart/2005/8/layout/default"/>
    <dgm:cxn modelId="{D09BF37A-D4D5-4918-B5B2-169F4C144062}" srcId="{D8AA7548-6C3C-4D99-A4B5-392C7B454719}" destId="{FA79ACA2-4739-4B14-B2F6-80DB4A1C216C}" srcOrd="2" destOrd="0" parTransId="{04FCAD64-5334-41DE-A417-164EEDFE4CD8}" sibTransId="{87C5DD8B-64A0-45D0-99F2-B049E444A616}"/>
    <dgm:cxn modelId="{5124ED80-7603-4DBE-8CBE-850F87C380F6}" srcId="{D8AA7548-6C3C-4D99-A4B5-392C7B454719}" destId="{1783C6F9-505B-4773-8CA7-1FE6F20E3929}" srcOrd="0" destOrd="0" parTransId="{4FCAC7E4-0D2F-4CB4-8CAA-21CC73473F74}" sibTransId="{170F167C-FDF4-4895-B450-D47BBC4FC379}"/>
    <dgm:cxn modelId="{E16389A4-45AB-4488-9E2F-69D1F61423F1}" type="presOf" srcId="{27F3345F-046E-41FB-80ED-CAB843C4C4DC}" destId="{10E335B1-808E-4454-9D99-EF480BECB6CE}" srcOrd="0" destOrd="0" presId="urn:microsoft.com/office/officeart/2005/8/layout/default"/>
    <dgm:cxn modelId="{88AF2BC1-8F74-44EE-AB73-467C18DEC4E9}" type="presOf" srcId="{3B14FEE0-E8C2-4D9D-9AF4-D2F4FF14A911}" destId="{9A0CC701-F959-478E-B2F9-7DEAB289F83C}" srcOrd="0" destOrd="0" presId="urn:microsoft.com/office/officeart/2005/8/layout/default"/>
    <dgm:cxn modelId="{C26F05CF-E92D-498A-B7CF-DDEBD06EF3EF}" type="presOf" srcId="{D297D7BD-D6EA-4C2A-B98C-1D8EA3A02ADA}" destId="{B751637E-3252-47FA-8B20-AFFD3E44D19F}" srcOrd="0" destOrd="0" presId="urn:microsoft.com/office/officeart/2005/8/layout/default"/>
    <dgm:cxn modelId="{673105E5-7229-44AE-8C65-6387900E4A50}" srcId="{D8AA7548-6C3C-4D99-A4B5-392C7B454719}" destId="{D297D7BD-D6EA-4C2A-B98C-1D8EA3A02ADA}" srcOrd="1" destOrd="0" parTransId="{0DCE5CA2-B5FA-4DBB-8BAC-2C60170C4AED}" sibTransId="{BDAF8F6B-545C-4842-BA8B-3C74E34D9A16}"/>
    <dgm:cxn modelId="{EF4F24DA-84EE-4A27-A507-BD2CAE763B97}" type="presParOf" srcId="{7F16B65C-4876-4ACF-8BF1-FF50FB8A5DE6}" destId="{763BF13B-CD12-49F4-9AEC-C9E391C827C2}" srcOrd="0" destOrd="0" presId="urn:microsoft.com/office/officeart/2005/8/layout/default"/>
    <dgm:cxn modelId="{D8F59457-AE2D-43F1-A2CB-371B2145CEF1}" type="presParOf" srcId="{7F16B65C-4876-4ACF-8BF1-FF50FB8A5DE6}" destId="{B3A726D7-20C6-454A-AC68-D88526812BC5}" srcOrd="1" destOrd="0" presId="urn:microsoft.com/office/officeart/2005/8/layout/default"/>
    <dgm:cxn modelId="{AAC8AEBC-384C-489C-A0C4-81401C3091AC}" type="presParOf" srcId="{7F16B65C-4876-4ACF-8BF1-FF50FB8A5DE6}" destId="{B751637E-3252-47FA-8B20-AFFD3E44D19F}" srcOrd="2" destOrd="0" presId="urn:microsoft.com/office/officeart/2005/8/layout/default"/>
    <dgm:cxn modelId="{B58A69B0-5AE7-4692-A18A-C7C47BE96E8E}" type="presParOf" srcId="{7F16B65C-4876-4ACF-8BF1-FF50FB8A5DE6}" destId="{5FC8D155-E7D7-4104-A4D9-3427B3DB79CF}" srcOrd="3" destOrd="0" presId="urn:microsoft.com/office/officeart/2005/8/layout/default"/>
    <dgm:cxn modelId="{BF798FEC-A490-4280-AFC7-CFE8B30804D3}" type="presParOf" srcId="{7F16B65C-4876-4ACF-8BF1-FF50FB8A5DE6}" destId="{52817567-561C-4CF8-ACF1-A015FA063CC2}" srcOrd="4" destOrd="0" presId="urn:microsoft.com/office/officeart/2005/8/layout/default"/>
    <dgm:cxn modelId="{B0C9E06E-97E0-499E-AD90-C000B2D4D136}" type="presParOf" srcId="{7F16B65C-4876-4ACF-8BF1-FF50FB8A5DE6}" destId="{BD77D4FB-7F61-437D-AEBE-75DE6C1F1542}" srcOrd="5" destOrd="0" presId="urn:microsoft.com/office/officeart/2005/8/layout/default"/>
    <dgm:cxn modelId="{9241C813-57CC-4AFB-A9E3-2B5EEF556051}" type="presParOf" srcId="{7F16B65C-4876-4ACF-8BF1-FF50FB8A5DE6}" destId="{AF20F079-A097-40A8-BBB3-4D94BAA8F493}" srcOrd="6" destOrd="0" presId="urn:microsoft.com/office/officeart/2005/8/layout/default"/>
    <dgm:cxn modelId="{6F651A1A-3872-468A-9172-93ADC8CE4656}" type="presParOf" srcId="{7F16B65C-4876-4ACF-8BF1-FF50FB8A5DE6}" destId="{D0CE10B5-F5FF-48C3-A955-95D73F23E0F0}" srcOrd="7" destOrd="0" presId="urn:microsoft.com/office/officeart/2005/8/layout/default"/>
    <dgm:cxn modelId="{70EAAAFF-5E41-4A25-86E0-9BB39EA71D3D}" type="presParOf" srcId="{7F16B65C-4876-4ACF-8BF1-FF50FB8A5DE6}" destId="{6051D8C4-9756-463D-AA5A-14912D559C6C}" srcOrd="8" destOrd="0" presId="urn:microsoft.com/office/officeart/2005/8/layout/default"/>
    <dgm:cxn modelId="{548CB39F-B900-46DF-A478-7E935A72EADE}" type="presParOf" srcId="{7F16B65C-4876-4ACF-8BF1-FF50FB8A5DE6}" destId="{3DE4695B-D194-44C2-8120-A4EDE9EC311E}" srcOrd="9" destOrd="0" presId="urn:microsoft.com/office/officeart/2005/8/layout/default"/>
    <dgm:cxn modelId="{B29E175B-2D69-4D8D-83E5-36841C8DB3C0}" type="presParOf" srcId="{7F16B65C-4876-4ACF-8BF1-FF50FB8A5DE6}" destId="{10E335B1-808E-4454-9D99-EF480BECB6CE}" srcOrd="10" destOrd="0" presId="urn:microsoft.com/office/officeart/2005/8/layout/default"/>
    <dgm:cxn modelId="{E0141C78-98F4-4BEF-8F08-486182A7652C}" type="presParOf" srcId="{7F16B65C-4876-4ACF-8BF1-FF50FB8A5DE6}" destId="{94494D2E-C7A7-4DE9-A936-C9C9B7B8C608}" srcOrd="11" destOrd="0" presId="urn:microsoft.com/office/officeart/2005/8/layout/default"/>
    <dgm:cxn modelId="{F079BB7E-5555-4B41-9FCC-5448E4343886}" type="presParOf" srcId="{7F16B65C-4876-4ACF-8BF1-FF50FB8A5DE6}" destId="{9A0CC701-F959-478E-B2F9-7DEAB289F83C}" srcOrd="12" destOrd="0" presId="urn:microsoft.com/office/officeart/2005/8/layout/default"/>
    <dgm:cxn modelId="{B72F3E3F-6638-4FFC-B57B-CB4DFF327298}" type="presParOf" srcId="{7F16B65C-4876-4ACF-8BF1-FF50FB8A5DE6}" destId="{B1353798-833E-45A9-8709-70C62588F5EB}" srcOrd="13" destOrd="0" presId="urn:microsoft.com/office/officeart/2005/8/layout/default"/>
    <dgm:cxn modelId="{206A31E4-B65C-4E7E-9EDF-2F12124C743C}" type="presParOf" srcId="{7F16B65C-4876-4ACF-8BF1-FF50FB8A5DE6}" destId="{04790F11-D642-4537-8788-2BBD4FF7F51F}" srcOrd="14" destOrd="0" presId="urn:microsoft.com/office/officeart/2005/8/layout/default"/>
    <dgm:cxn modelId="{FEA7371F-FF5B-45B3-9C2A-318E256F9191}" type="presParOf" srcId="{7F16B65C-4876-4ACF-8BF1-FF50FB8A5DE6}" destId="{2F8FC96D-4A4F-4122-B2DE-DBC6209ABE32}" srcOrd="15" destOrd="0" presId="urn:microsoft.com/office/officeart/2005/8/layout/default"/>
    <dgm:cxn modelId="{93CA0450-6D95-4246-9D84-E42AAFF81DDC}" type="presParOf" srcId="{7F16B65C-4876-4ACF-8BF1-FF50FB8A5DE6}" destId="{1ACA04CD-2DAB-4686-9987-2AFA446AF33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A7548-6C3C-4D99-A4B5-392C7B454719}"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US"/>
        </a:p>
      </dgm:t>
    </dgm:pt>
    <dgm:pt modelId="{EBD18D6C-782E-48FA-93F3-903615CDC47B}">
      <dgm:prSet custT="1"/>
      <dgm:spPr/>
      <dgm:t>
        <a:bodyPr/>
        <a:lstStyle/>
        <a:p>
          <a:r>
            <a:rPr lang="en-US" sz="4400" b="1">
              <a:solidFill>
                <a:schemeClr val="accent2"/>
              </a:solidFill>
              <a:latin typeface="+mn-lt"/>
            </a:rPr>
            <a:t>Letter-generation (GLRLETR)</a:t>
          </a:r>
        </a:p>
      </dgm:t>
    </dgm:pt>
    <dgm:pt modelId="{5863F1EB-3F6E-4900-B500-70DA95D1DF74}" type="parTrans" cxnId="{7FE1271C-0CA3-4798-B3B3-9685BCAEB798}">
      <dgm:prSet/>
      <dgm:spPr/>
      <dgm:t>
        <a:bodyPr/>
        <a:lstStyle/>
        <a:p>
          <a:endParaRPr lang="en-US"/>
        </a:p>
      </dgm:t>
    </dgm:pt>
    <dgm:pt modelId="{829050A8-6F5F-4555-B9C0-6CD85E7094AA}" type="sibTrans" cxnId="{7FE1271C-0CA3-4798-B3B3-9685BCAEB798}">
      <dgm:prSet/>
      <dgm:spPr/>
      <dgm:t>
        <a:bodyPr/>
        <a:lstStyle/>
        <a:p>
          <a:endParaRPr lang="en-US"/>
        </a:p>
      </dgm:t>
    </dgm:pt>
    <dgm:pt modelId="{941A3540-8829-4846-A3EA-B2ED5445F05E}">
      <dgm:prSet custT="1"/>
      <dgm:spPr/>
      <dgm:t>
        <a:bodyPr/>
        <a:lstStyle/>
        <a:p>
          <a:r>
            <a:rPr lang="en-US" sz="4400">
              <a:solidFill>
                <a:schemeClr val="accent2"/>
              </a:solidFill>
              <a:latin typeface="+mn-lt"/>
            </a:rPr>
            <a:t>And all associated forms </a:t>
          </a:r>
        </a:p>
      </dgm:t>
    </dgm:pt>
    <dgm:pt modelId="{80E34BF6-55BF-4290-922E-AC6020D7DCEB}" type="parTrans" cxnId="{B2863D44-0AC2-449D-ACC5-9DD48CCA932A}">
      <dgm:prSet/>
      <dgm:spPr/>
      <dgm:t>
        <a:bodyPr/>
        <a:lstStyle/>
        <a:p>
          <a:endParaRPr lang="en-US"/>
        </a:p>
      </dgm:t>
    </dgm:pt>
    <dgm:pt modelId="{736ED9D6-AA50-44FC-A42A-EA1532E5FA06}" type="sibTrans" cxnId="{B2863D44-0AC2-449D-ACC5-9DD48CCA932A}">
      <dgm:prSet/>
      <dgm:spPr/>
      <dgm:t>
        <a:bodyPr/>
        <a:lstStyle/>
        <a:p>
          <a:endParaRPr lang="en-US"/>
        </a:p>
      </dgm:t>
    </dgm:pt>
    <dgm:pt modelId="{DD38156F-013A-4957-B222-A2DCA2B5B17E}">
      <dgm:prSet custT="1"/>
      <dgm:spPr/>
      <dgm:t>
        <a:bodyPr/>
        <a:lstStyle/>
        <a:p>
          <a:r>
            <a:rPr lang="en-US" sz="4400" b="1" dirty="0">
              <a:solidFill>
                <a:schemeClr val="accent2"/>
              </a:solidFill>
              <a:latin typeface="+mn-lt"/>
            </a:rPr>
            <a:t>Email for Student </a:t>
          </a:r>
          <a:r>
            <a:rPr lang="en-US" sz="4400" b="1">
              <a:solidFill>
                <a:schemeClr val="accent2"/>
              </a:solidFill>
              <a:latin typeface="+mn-lt"/>
            </a:rPr>
            <a:t>(SOAMAIL</a:t>
          </a:r>
          <a:r>
            <a:rPr lang="en-US" sz="4400" b="1" dirty="0">
              <a:solidFill>
                <a:schemeClr val="accent2"/>
              </a:solidFill>
              <a:latin typeface="+mn-lt"/>
            </a:rPr>
            <a:t>)</a:t>
          </a:r>
        </a:p>
      </dgm:t>
    </dgm:pt>
    <dgm:pt modelId="{DB6A91D3-92BA-451F-89C7-8DD0A081749D}" type="parTrans" cxnId="{92BFB91F-56A9-4833-BA2E-6249EB0D6761}">
      <dgm:prSet/>
      <dgm:spPr/>
      <dgm:t>
        <a:bodyPr/>
        <a:lstStyle/>
        <a:p>
          <a:endParaRPr lang="en-US"/>
        </a:p>
      </dgm:t>
    </dgm:pt>
    <dgm:pt modelId="{745092FF-FDCE-43A3-9342-732F29E2D8A6}" type="sibTrans" cxnId="{92BFB91F-56A9-4833-BA2E-6249EB0D6761}">
      <dgm:prSet/>
      <dgm:spPr/>
      <dgm:t>
        <a:bodyPr/>
        <a:lstStyle/>
        <a:p>
          <a:endParaRPr lang="en-US"/>
        </a:p>
      </dgm:t>
    </dgm:pt>
    <dgm:pt modelId="{3FA2C4F8-90F8-4129-BDFB-F8B6F0AF6A1E}">
      <dgm:prSet custT="1"/>
      <dgm:spPr/>
      <dgm:t>
        <a:bodyPr/>
        <a:lstStyle/>
        <a:p>
          <a:r>
            <a:rPr lang="en-US" sz="4400" b="1" dirty="0">
              <a:solidFill>
                <a:schemeClr val="accent2"/>
              </a:solidFill>
              <a:latin typeface="+mn-lt"/>
            </a:rPr>
            <a:t>Email for Fin Aid (ROAMAIL) </a:t>
          </a:r>
        </a:p>
      </dgm:t>
    </dgm:pt>
    <dgm:pt modelId="{7E90AD0B-5805-40CD-9D27-92C1FE13B9F0}" type="parTrans" cxnId="{8BB9BE5A-6AB0-47FC-9C7E-CEBFB77D4B2B}">
      <dgm:prSet/>
      <dgm:spPr/>
      <dgm:t>
        <a:bodyPr/>
        <a:lstStyle/>
        <a:p>
          <a:endParaRPr lang="en-US"/>
        </a:p>
      </dgm:t>
    </dgm:pt>
    <dgm:pt modelId="{63CF17AE-7547-41A8-8547-6C32534CD0E0}" type="sibTrans" cxnId="{8BB9BE5A-6AB0-47FC-9C7E-CEBFB77D4B2B}">
      <dgm:prSet/>
      <dgm:spPr/>
      <dgm:t>
        <a:bodyPr/>
        <a:lstStyle/>
        <a:p>
          <a:endParaRPr lang="en-US"/>
        </a:p>
      </dgm:t>
    </dgm:pt>
    <dgm:pt modelId="{8F52ADFD-375F-4B21-9B25-7B3466E45264}">
      <dgm:prSet custT="1"/>
      <dgm:spPr/>
      <dgm:t>
        <a:bodyPr/>
        <a:lstStyle/>
        <a:p>
          <a:r>
            <a:rPr lang="en-US" sz="4400" b="1">
              <a:solidFill>
                <a:schemeClr val="accent2"/>
              </a:solidFill>
              <a:latin typeface="+mn-lt"/>
            </a:rPr>
            <a:t>Pop Sels for communications only</a:t>
          </a:r>
        </a:p>
      </dgm:t>
    </dgm:pt>
    <dgm:pt modelId="{01EDA818-61A4-45CC-BCA7-8634527ACF7E}" type="parTrans" cxnId="{365CA53F-8DFD-472C-966B-23A2E30D5DA1}">
      <dgm:prSet/>
      <dgm:spPr/>
      <dgm:t>
        <a:bodyPr/>
        <a:lstStyle/>
        <a:p>
          <a:endParaRPr lang="en-US"/>
        </a:p>
      </dgm:t>
    </dgm:pt>
    <dgm:pt modelId="{C9D206E8-B834-4C5B-9A24-06E7EB1C6EA5}" type="sibTrans" cxnId="{365CA53F-8DFD-472C-966B-23A2E30D5DA1}">
      <dgm:prSet/>
      <dgm:spPr/>
      <dgm:t>
        <a:bodyPr/>
        <a:lstStyle/>
        <a:p>
          <a:endParaRPr lang="en-US"/>
        </a:p>
      </dgm:t>
    </dgm:pt>
    <dgm:pt modelId="{C8CDF6EC-2882-4A13-9DE2-B8C40BE945B4}">
      <dgm:prSet custT="1"/>
      <dgm:spPr/>
      <dgm:t>
        <a:bodyPr/>
        <a:lstStyle/>
        <a:p>
          <a:r>
            <a:rPr lang="en-US" sz="4400">
              <a:solidFill>
                <a:schemeClr val="accent2"/>
              </a:solidFill>
              <a:latin typeface="+mn-lt"/>
            </a:rPr>
            <a:t>GLRSLCT</a:t>
          </a:r>
        </a:p>
      </dgm:t>
    </dgm:pt>
    <dgm:pt modelId="{7E997E9B-DE2E-4F8F-A589-84C913AB98D7}" type="parTrans" cxnId="{A1EFF1DF-4990-493C-8C20-C064C81E9706}">
      <dgm:prSet/>
      <dgm:spPr/>
      <dgm:t>
        <a:bodyPr/>
        <a:lstStyle/>
        <a:p>
          <a:endParaRPr lang="en-US"/>
        </a:p>
      </dgm:t>
    </dgm:pt>
    <dgm:pt modelId="{5B861A3B-A00A-47D0-874F-64B0FB53D0E2}" type="sibTrans" cxnId="{A1EFF1DF-4990-493C-8C20-C064C81E9706}">
      <dgm:prSet/>
      <dgm:spPr/>
      <dgm:t>
        <a:bodyPr/>
        <a:lstStyle/>
        <a:p>
          <a:endParaRPr lang="en-US"/>
        </a:p>
      </dgm:t>
    </dgm:pt>
    <dgm:pt modelId="{9B393814-B29D-405A-94D1-F872988A392F}">
      <dgm:prSet custT="1"/>
      <dgm:spPr/>
      <dgm:t>
        <a:bodyPr/>
        <a:lstStyle/>
        <a:p>
          <a:r>
            <a:rPr lang="en-US" sz="4400">
              <a:solidFill>
                <a:schemeClr val="accent2"/>
              </a:solidFill>
              <a:latin typeface="+mn-lt"/>
            </a:rPr>
            <a:t>GLAEXTR</a:t>
          </a:r>
          <a:endParaRPr lang="en-US" sz="4500">
            <a:solidFill>
              <a:schemeClr val="accent2"/>
            </a:solidFill>
            <a:latin typeface="+mn-lt"/>
          </a:endParaRPr>
        </a:p>
      </dgm:t>
    </dgm:pt>
    <dgm:pt modelId="{C44FDA61-F3ED-449D-993F-D1768D7E3A1D}" type="parTrans" cxnId="{4A1160A8-5C39-4E40-8D94-024A629622E6}">
      <dgm:prSet/>
      <dgm:spPr/>
      <dgm:t>
        <a:bodyPr/>
        <a:lstStyle/>
        <a:p>
          <a:endParaRPr lang="en-US"/>
        </a:p>
      </dgm:t>
    </dgm:pt>
    <dgm:pt modelId="{75EBA5EA-F87D-441E-AEF0-52058578DD61}" type="sibTrans" cxnId="{4A1160A8-5C39-4E40-8D94-024A629622E6}">
      <dgm:prSet/>
      <dgm:spPr/>
      <dgm:t>
        <a:bodyPr/>
        <a:lstStyle/>
        <a:p>
          <a:endParaRPr lang="en-US"/>
        </a:p>
      </dgm:t>
    </dgm:pt>
    <dgm:pt modelId="{EC310A9B-B65F-447D-9501-3FC2176715F5}" type="pres">
      <dgm:prSet presAssocID="{D8AA7548-6C3C-4D99-A4B5-392C7B454719}" presName="Name0" presStyleCnt="0">
        <dgm:presLayoutVars>
          <dgm:dir/>
          <dgm:resizeHandles val="exact"/>
        </dgm:presLayoutVars>
      </dgm:prSet>
      <dgm:spPr/>
    </dgm:pt>
    <dgm:pt modelId="{664CFBA0-A294-4E85-BFBC-0F3B96ECCAE0}" type="pres">
      <dgm:prSet presAssocID="{EBD18D6C-782E-48FA-93F3-903615CDC47B}" presName="composite" presStyleCnt="0"/>
      <dgm:spPr/>
    </dgm:pt>
    <dgm:pt modelId="{20B1E1DA-BF5E-424D-BF86-8690DD31023F}" type="pres">
      <dgm:prSet presAssocID="{EBD18D6C-782E-48FA-93F3-903615CDC47B}" presName="rect1" presStyleLbl="trAlignAcc1" presStyleIdx="0" presStyleCnt="4">
        <dgm:presLayoutVars>
          <dgm:bulletEnabled val="1"/>
        </dgm:presLayoutVars>
      </dgm:prSet>
      <dgm:spPr/>
    </dgm:pt>
    <dgm:pt modelId="{ABC88371-0A30-4CED-9D0D-ACCEBA3266EA}" type="pres">
      <dgm:prSet presAssocID="{EBD18D6C-782E-48FA-93F3-903615CDC47B}"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Document"/>
        </a:ext>
      </dgm:extLst>
    </dgm:pt>
    <dgm:pt modelId="{CEFAD3B2-7614-4220-ABCE-96AFB1BB0048}" type="pres">
      <dgm:prSet presAssocID="{829050A8-6F5F-4555-B9C0-6CD85E7094AA}" presName="sibTrans" presStyleCnt="0"/>
      <dgm:spPr/>
    </dgm:pt>
    <dgm:pt modelId="{0688AEBD-8283-4907-9E03-2AB21161D36D}" type="pres">
      <dgm:prSet presAssocID="{DD38156F-013A-4957-B222-A2DCA2B5B17E}" presName="composite" presStyleCnt="0"/>
      <dgm:spPr/>
    </dgm:pt>
    <dgm:pt modelId="{D97F8D3B-A0C3-4596-B125-A98D454368EE}" type="pres">
      <dgm:prSet presAssocID="{DD38156F-013A-4957-B222-A2DCA2B5B17E}" presName="rect1" presStyleLbl="trAlignAcc1" presStyleIdx="1" presStyleCnt="4">
        <dgm:presLayoutVars>
          <dgm:bulletEnabled val="1"/>
        </dgm:presLayoutVars>
      </dgm:prSet>
      <dgm:spPr/>
    </dgm:pt>
    <dgm:pt modelId="{D6D38C17-9415-40C4-B664-96E550822035}" type="pres">
      <dgm:prSet presAssocID="{DD38156F-013A-4957-B222-A2DCA2B5B17E}"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Email"/>
        </a:ext>
      </dgm:extLst>
    </dgm:pt>
    <dgm:pt modelId="{28516B96-D9A1-4007-89D5-C354466E4EB3}" type="pres">
      <dgm:prSet presAssocID="{745092FF-FDCE-43A3-9342-732F29E2D8A6}" presName="sibTrans" presStyleCnt="0"/>
      <dgm:spPr/>
    </dgm:pt>
    <dgm:pt modelId="{234DAA18-6E6D-43C0-8432-1FA164B17E0C}" type="pres">
      <dgm:prSet presAssocID="{3FA2C4F8-90F8-4129-BDFB-F8B6F0AF6A1E}" presName="composite" presStyleCnt="0"/>
      <dgm:spPr/>
    </dgm:pt>
    <dgm:pt modelId="{3EDACE33-FD11-43EF-9DB7-DE52D9E9EA4B}" type="pres">
      <dgm:prSet presAssocID="{3FA2C4F8-90F8-4129-BDFB-F8B6F0AF6A1E}" presName="rect1" presStyleLbl="trAlignAcc1" presStyleIdx="2" presStyleCnt="4">
        <dgm:presLayoutVars>
          <dgm:bulletEnabled val="1"/>
        </dgm:presLayoutVars>
      </dgm:prSet>
      <dgm:spPr/>
    </dgm:pt>
    <dgm:pt modelId="{F9F70076-786C-4B61-B35D-5F8DCBD02E31}" type="pres">
      <dgm:prSet presAssocID="{3FA2C4F8-90F8-4129-BDFB-F8B6F0AF6A1E}"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Dollar"/>
        </a:ext>
      </dgm:extLst>
    </dgm:pt>
    <dgm:pt modelId="{9930D24F-9453-4895-AEDD-85B61270C2DA}" type="pres">
      <dgm:prSet presAssocID="{63CF17AE-7547-41A8-8547-6C32534CD0E0}" presName="sibTrans" presStyleCnt="0"/>
      <dgm:spPr/>
    </dgm:pt>
    <dgm:pt modelId="{F09E6AED-DE04-43AA-AAE3-4DF6A6577F25}" type="pres">
      <dgm:prSet presAssocID="{8F52ADFD-375F-4B21-9B25-7B3466E45264}" presName="composite" presStyleCnt="0"/>
      <dgm:spPr/>
    </dgm:pt>
    <dgm:pt modelId="{9FC794B9-A7E9-46CC-8589-490BFC7E5402}" type="pres">
      <dgm:prSet presAssocID="{8F52ADFD-375F-4B21-9B25-7B3466E45264}" presName="rect1" presStyleLbl="trAlignAcc1" presStyleIdx="3" presStyleCnt="4">
        <dgm:presLayoutVars>
          <dgm:bulletEnabled val="1"/>
        </dgm:presLayoutVars>
      </dgm:prSet>
      <dgm:spPr/>
    </dgm:pt>
    <dgm:pt modelId="{01258E5B-B921-42C1-A048-4BDC3B754BA8}" type="pres">
      <dgm:prSet presAssocID="{8F52ADFD-375F-4B21-9B25-7B3466E45264}"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User network"/>
        </a:ext>
      </dgm:extLst>
    </dgm:pt>
  </dgm:ptLst>
  <dgm:cxnLst>
    <dgm:cxn modelId="{3B5F4509-19DF-410C-8DF0-DE412573751F}" type="presOf" srcId="{3FA2C4F8-90F8-4129-BDFB-F8B6F0AF6A1E}" destId="{3EDACE33-FD11-43EF-9DB7-DE52D9E9EA4B}" srcOrd="0" destOrd="0" presId="urn:microsoft.com/office/officeart/2008/layout/PictureStrips"/>
    <dgm:cxn modelId="{7FE1271C-0CA3-4798-B3B3-9685BCAEB798}" srcId="{D8AA7548-6C3C-4D99-A4B5-392C7B454719}" destId="{EBD18D6C-782E-48FA-93F3-903615CDC47B}" srcOrd="0" destOrd="0" parTransId="{5863F1EB-3F6E-4900-B500-70DA95D1DF74}" sibTransId="{829050A8-6F5F-4555-B9C0-6CD85E7094AA}"/>
    <dgm:cxn modelId="{92BFB91F-56A9-4833-BA2E-6249EB0D6761}" srcId="{D8AA7548-6C3C-4D99-A4B5-392C7B454719}" destId="{DD38156F-013A-4957-B222-A2DCA2B5B17E}" srcOrd="1" destOrd="0" parTransId="{DB6A91D3-92BA-451F-89C7-8DD0A081749D}" sibTransId="{745092FF-FDCE-43A3-9342-732F29E2D8A6}"/>
    <dgm:cxn modelId="{E01D433F-49DB-4014-BE44-5B5298D58EA1}" type="presOf" srcId="{D8AA7548-6C3C-4D99-A4B5-392C7B454719}" destId="{EC310A9B-B65F-447D-9501-3FC2176715F5}" srcOrd="0" destOrd="0" presId="urn:microsoft.com/office/officeart/2008/layout/PictureStrips"/>
    <dgm:cxn modelId="{365CA53F-8DFD-472C-966B-23A2E30D5DA1}" srcId="{D8AA7548-6C3C-4D99-A4B5-392C7B454719}" destId="{8F52ADFD-375F-4B21-9B25-7B3466E45264}" srcOrd="3" destOrd="0" parTransId="{01EDA818-61A4-45CC-BCA7-8634527ACF7E}" sibTransId="{C9D206E8-B834-4C5B-9A24-06E7EB1C6EA5}"/>
    <dgm:cxn modelId="{B2863D44-0AC2-449D-ACC5-9DD48CCA932A}" srcId="{EBD18D6C-782E-48FA-93F3-903615CDC47B}" destId="{941A3540-8829-4846-A3EA-B2ED5445F05E}" srcOrd="0" destOrd="0" parTransId="{80E34BF6-55BF-4290-922E-AC6020D7DCEB}" sibTransId="{736ED9D6-AA50-44FC-A42A-EA1532E5FA06}"/>
    <dgm:cxn modelId="{43E4AD6F-A64A-43B4-A08E-26CA5EC0309B}" type="presOf" srcId="{DD38156F-013A-4957-B222-A2DCA2B5B17E}" destId="{D97F8D3B-A0C3-4596-B125-A98D454368EE}" srcOrd="0" destOrd="0" presId="urn:microsoft.com/office/officeart/2008/layout/PictureStrips"/>
    <dgm:cxn modelId="{8BB9BE5A-6AB0-47FC-9C7E-CEBFB77D4B2B}" srcId="{D8AA7548-6C3C-4D99-A4B5-392C7B454719}" destId="{3FA2C4F8-90F8-4129-BDFB-F8B6F0AF6A1E}" srcOrd="2" destOrd="0" parTransId="{7E90AD0B-5805-40CD-9D27-92C1FE13B9F0}" sibTransId="{63CF17AE-7547-41A8-8547-6C32534CD0E0}"/>
    <dgm:cxn modelId="{AE2FE288-2324-4736-BD8F-9FFC256B2EC7}" type="presOf" srcId="{941A3540-8829-4846-A3EA-B2ED5445F05E}" destId="{20B1E1DA-BF5E-424D-BF86-8690DD31023F}" srcOrd="0" destOrd="1" presId="urn:microsoft.com/office/officeart/2008/layout/PictureStrips"/>
    <dgm:cxn modelId="{A0D5D08F-E29F-473C-9AA7-D7097E7782E4}" type="presOf" srcId="{9B393814-B29D-405A-94D1-F872988A392F}" destId="{9FC794B9-A7E9-46CC-8589-490BFC7E5402}" srcOrd="0" destOrd="2" presId="urn:microsoft.com/office/officeart/2008/layout/PictureStrips"/>
    <dgm:cxn modelId="{4A1160A8-5C39-4E40-8D94-024A629622E6}" srcId="{8F52ADFD-375F-4B21-9B25-7B3466E45264}" destId="{9B393814-B29D-405A-94D1-F872988A392F}" srcOrd="1" destOrd="0" parTransId="{C44FDA61-F3ED-449D-993F-D1768D7E3A1D}" sibTransId="{75EBA5EA-F87D-441E-AEF0-52058578DD61}"/>
    <dgm:cxn modelId="{2504CCCB-D567-4FD8-8461-D6437E39ABC8}" type="presOf" srcId="{EBD18D6C-782E-48FA-93F3-903615CDC47B}" destId="{20B1E1DA-BF5E-424D-BF86-8690DD31023F}" srcOrd="0" destOrd="0" presId="urn:microsoft.com/office/officeart/2008/layout/PictureStrips"/>
    <dgm:cxn modelId="{A1EFF1DF-4990-493C-8C20-C064C81E9706}" srcId="{8F52ADFD-375F-4B21-9B25-7B3466E45264}" destId="{C8CDF6EC-2882-4A13-9DE2-B8C40BE945B4}" srcOrd="0" destOrd="0" parTransId="{7E997E9B-DE2E-4F8F-A589-84C913AB98D7}" sibTransId="{5B861A3B-A00A-47D0-874F-64B0FB53D0E2}"/>
    <dgm:cxn modelId="{59B6A5E1-B59F-460D-B59A-36875BB90E87}" type="presOf" srcId="{8F52ADFD-375F-4B21-9B25-7B3466E45264}" destId="{9FC794B9-A7E9-46CC-8589-490BFC7E5402}" srcOrd="0" destOrd="0" presId="urn:microsoft.com/office/officeart/2008/layout/PictureStrips"/>
    <dgm:cxn modelId="{2D2F20F4-AA27-442F-81CA-629F1EF57A53}" type="presOf" srcId="{C8CDF6EC-2882-4A13-9DE2-B8C40BE945B4}" destId="{9FC794B9-A7E9-46CC-8589-490BFC7E5402}" srcOrd="0" destOrd="1" presId="urn:microsoft.com/office/officeart/2008/layout/PictureStrips"/>
    <dgm:cxn modelId="{F79A7D03-23F2-47E0-984E-2C31C5135D2E}" type="presParOf" srcId="{EC310A9B-B65F-447D-9501-3FC2176715F5}" destId="{664CFBA0-A294-4E85-BFBC-0F3B96ECCAE0}" srcOrd="0" destOrd="0" presId="urn:microsoft.com/office/officeart/2008/layout/PictureStrips"/>
    <dgm:cxn modelId="{18105F0A-BA26-4568-B240-D5148268DEAC}" type="presParOf" srcId="{664CFBA0-A294-4E85-BFBC-0F3B96ECCAE0}" destId="{20B1E1DA-BF5E-424D-BF86-8690DD31023F}" srcOrd="0" destOrd="0" presId="urn:microsoft.com/office/officeart/2008/layout/PictureStrips"/>
    <dgm:cxn modelId="{D910B57C-F878-4FA2-8A2A-DF0570AAAE50}" type="presParOf" srcId="{664CFBA0-A294-4E85-BFBC-0F3B96ECCAE0}" destId="{ABC88371-0A30-4CED-9D0D-ACCEBA3266EA}" srcOrd="1" destOrd="0" presId="urn:microsoft.com/office/officeart/2008/layout/PictureStrips"/>
    <dgm:cxn modelId="{12EFDC89-58D5-4BDC-AD4F-1233AD37DAB8}" type="presParOf" srcId="{EC310A9B-B65F-447D-9501-3FC2176715F5}" destId="{CEFAD3B2-7614-4220-ABCE-96AFB1BB0048}" srcOrd="1" destOrd="0" presId="urn:microsoft.com/office/officeart/2008/layout/PictureStrips"/>
    <dgm:cxn modelId="{9667EBAE-DA44-4F44-B60E-57A72283053E}" type="presParOf" srcId="{EC310A9B-B65F-447D-9501-3FC2176715F5}" destId="{0688AEBD-8283-4907-9E03-2AB21161D36D}" srcOrd="2" destOrd="0" presId="urn:microsoft.com/office/officeart/2008/layout/PictureStrips"/>
    <dgm:cxn modelId="{D8F6B1AE-D215-44CB-9670-7740D935A84A}" type="presParOf" srcId="{0688AEBD-8283-4907-9E03-2AB21161D36D}" destId="{D97F8D3B-A0C3-4596-B125-A98D454368EE}" srcOrd="0" destOrd="0" presId="urn:microsoft.com/office/officeart/2008/layout/PictureStrips"/>
    <dgm:cxn modelId="{5065EC97-EE01-4014-979F-B05184AEC16C}" type="presParOf" srcId="{0688AEBD-8283-4907-9E03-2AB21161D36D}" destId="{D6D38C17-9415-40C4-B664-96E550822035}" srcOrd="1" destOrd="0" presId="urn:microsoft.com/office/officeart/2008/layout/PictureStrips"/>
    <dgm:cxn modelId="{C0EEDB31-73D6-458A-92D1-A003AF3A9136}" type="presParOf" srcId="{EC310A9B-B65F-447D-9501-3FC2176715F5}" destId="{28516B96-D9A1-4007-89D5-C354466E4EB3}" srcOrd="3" destOrd="0" presId="urn:microsoft.com/office/officeart/2008/layout/PictureStrips"/>
    <dgm:cxn modelId="{CCFD5279-86B8-4C10-9698-4FB67AEB32D4}" type="presParOf" srcId="{EC310A9B-B65F-447D-9501-3FC2176715F5}" destId="{234DAA18-6E6D-43C0-8432-1FA164B17E0C}" srcOrd="4" destOrd="0" presId="urn:microsoft.com/office/officeart/2008/layout/PictureStrips"/>
    <dgm:cxn modelId="{46CAF1F2-B3F2-4DE4-BA96-6ECEF6243267}" type="presParOf" srcId="{234DAA18-6E6D-43C0-8432-1FA164B17E0C}" destId="{3EDACE33-FD11-43EF-9DB7-DE52D9E9EA4B}" srcOrd="0" destOrd="0" presId="urn:microsoft.com/office/officeart/2008/layout/PictureStrips"/>
    <dgm:cxn modelId="{246E3DF3-EBE5-4BEE-8B3F-F66716EFA12C}" type="presParOf" srcId="{234DAA18-6E6D-43C0-8432-1FA164B17E0C}" destId="{F9F70076-786C-4B61-B35D-5F8DCBD02E31}" srcOrd="1" destOrd="0" presId="urn:microsoft.com/office/officeart/2008/layout/PictureStrips"/>
    <dgm:cxn modelId="{FD634A75-F404-4963-91F7-4DFE188736F2}" type="presParOf" srcId="{EC310A9B-B65F-447D-9501-3FC2176715F5}" destId="{9930D24F-9453-4895-AEDD-85B61270C2DA}" srcOrd="5" destOrd="0" presId="urn:microsoft.com/office/officeart/2008/layout/PictureStrips"/>
    <dgm:cxn modelId="{6E0DC89D-7362-4706-9704-84FF4F59A290}" type="presParOf" srcId="{EC310A9B-B65F-447D-9501-3FC2176715F5}" destId="{F09E6AED-DE04-43AA-AAE3-4DF6A6577F25}" srcOrd="6" destOrd="0" presId="urn:microsoft.com/office/officeart/2008/layout/PictureStrips"/>
    <dgm:cxn modelId="{919DD823-44FD-4146-A942-96B258C7EAD3}" type="presParOf" srcId="{F09E6AED-DE04-43AA-AAE3-4DF6A6577F25}" destId="{9FC794B9-A7E9-46CC-8589-490BFC7E5402}" srcOrd="0" destOrd="0" presId="urn:microsoft.com/office/officeart/2008/layout/PictureStrips"/>
    <dgm:cxn modelId="{A4D86C56-3885-4BEA-B4B2-8F08638C599A}" type="presParOf" srcId="{F09E6AED-DE04-43AA-AAE3-4DF6A6577F25}" destId="{01258E5B-B921-42C1-A048-4BDC3B754BA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C4D3327-2F4E-44A9-BC7C-416B5135ADC6}"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73EB023C-C630-4D76-B30B-3A1969A5C730}">
      <dgm:prSet phldrT="[Text]" custT="1"/>
      <dgm:spPr>
        <a:solidFill>
          <a:schemeClr val="accent1"/>
        </a:solidFill>
      </dgm:spPr>
      <dgm:t>
        <a:bodyPr/>
        <a:lstStyle/>
        <a:p>
          <a:r>
            <a:rPr lang="en-US" sz="4800"/>
            <a:t>View and create folders</a:t>
          </a:r>
        </a:p>
      </dgm:t>
    </dgm:pt>
    <dgm:pt modelId="{8A74B5E3-5152-4150-89C2-A1FB028B2DD1}" type="parTrans" cxnId="{FB8CFA10-3957-412F-991C-722925546AD0}">
      <dgm:prSet/>
      <dgm:spPr/>
      <dgm:t>
        <a:bodyPr/>
        <a:lstStyle/>
        <a:p>
          <a:endParaRPr lang="en-US"/>
        </a:p>
      </dgm:t>
    </dgm:pt>
    <dgm:pt modelId="{4DB36E94-D855-4DF6-99B9-DD00BC4098F7}" type="sibTrans" cxnId="{FB8CFA10-3957-412F-991C-722925546AD0}">
      <dgm:prSet/>
      <dgm:spPr/>
      <dgm:t>
        <a:bodyPr/>
        <a:lstStyle/>
        <a:p>
          <a:endParaRPr lang="en-US"/>
        </a:p>
      </dgm:t>
    </dgm:pt>
    <dgm:pt modelId="{2D678682-2586-405A-80E3-E1052EE9D1AF}">
      <dgm:prSet custT="1"/>
      <dgm:spPr/>
      <dgm:t>
        <a:bodyPr/>
        <a:lstStyle/>
        <a:p>
          <a:r>
            <a:rPr lang="en-US" sz="4800"/>
            <a:t>Run queries and add new queries </a:t>
          </a:r>
        </a:p>
      </dgm:t>
    </dgm:pt>
    <dgm:pt modelId="{1D415D2A-EB49-4CB7-91B2-127DDACEB828}" type="parTrans" cxnId="{41E809F7-5F77-4D5C-A0B3-7DD3469E9B77}">
      <dgm:prSet/>
      <dgm:spPr/>
      <dgm:t>
        <a:bodyPr/>
        <a:lstStyle/>
        <a:p>
          <a:endParaRPr lang="en-US"/>
        </a:p>
      </dgm:t>
    </dgm:pt>
    <dgm:pt modelId="{4851190F-50A4-4387-B57E-82A9955D1836}" type="sibTrans" cxnId="{41E809F7-5F77-4D5C-A0B3-7DD3469E9B77}">
      <dgm:prSet/>
      <dgm:spPr/>
      <dgm:t>
        <a:bodyPr/>
        <a:lstStyle/>
        <a:p>
          <a:endParaRPr lang="en-US"/>
        </a:p>
      </dgm:t>
    </dgm:pt>
    <dgm:pt modelId="{2E42B42C-3045-48BB-8EC5-388358E3BE19}">
      <dgm:prSet custT="1"/>
      <dgm:spPr>
        <a:solidFill>
          <a:schemeClr val="tx2"/>
        </a:solidFill>
      </dgm:spPr>
      <dgm:t>
        <a:bodyPr/>
        <a:lstStyle/>
        <a:p>
          <a:r>
            <a:rPr lang="en-US" sz="4800"/>
            <a:t>Add/delete new populations</a:t>
          </a:r>
        </a:p>
      </dgm:t>
    </dgm:pt>
    <dgm:pt modelId="{C7E9F44B-A61E-4AAB-91E5-4B3929A92231}" type="parTrans" cxnId="{2DDDF147-7261-4E31-A7D9-86D70CC205D3}">
      <dgm:prSet/>
      <dgm:spPr/>
      <dgm:t>
        <a:bodyPr/>
        <a:lstStyle/>
        <a:p>
          <a:endParaRPr lang="en-US"/>
        </a:p>
      </dgm:t>
    </dgm:pt>
    <dgm:pt modelId="{A87C6C14-0E62-442C-8E98-DEC96D5095B0}" type="sibTrans" cxnId="{2DDDF147-7261-4E31-A7D9-86D70CC205D3}">
      <dgm:prSet/>
      <dgm:spPr/>
      <dgm:t>
        <a:bodyPr/>
        <a:lstStyle/>
        <a:p>
          <a:endParaRPr lang="en-US"/>
        </a:p>
      </dgm:t>
    </dgm:pt>
    <dgm:pt modelId="{C8EAA485-F39F-4B99-A52D-11511E676F57}">
      <dgm:prSet custT="1"/>
      <dgm:spPr/>
      <dgm:t>
        <a:bodyPr/>
        <a:lstStyle/>
        <a:p>
          <a:r>
            <a:rPr lang="en-US" sz="4800"/>
            <a:t>View/copy/create and publish templates</a:t>
          </a:r>
        </a:p>
      </dgm:t>
    </dgm:pt>
    <dgm:pt modelId="{66FB383D-5469-4059-9A5A-BAE4E860FC91}" type="parTrans" cxnId="{6144570B-23C0-4EE8-9406-94FF9B6CC7EB}">
      <dgm:prSet/>
      <dgm:spPr/>
      <dgm:t>
        <a:bodyPr/>
        <a:lstStyle/>
        <a:p>
          <a:endParaRPr lang="en-US"/>
        </a:p>
      </dgm:t>
    </dgm:pt>
    <dgm:pt modelId="{B5EF4571-BFA0-4EDF-87E4-052C45E68D40}" type="sibTrans" cxnId="{6144570B-23C0-4EE8-9406-94FF9B6CC7EB}">
      <dgm:prSet/>
      <dgm:spPr/>
      <dgm:t>
        <a:bodyPr/>
        <a:lstStyle/>
        <a:p>
          <a:endParaRPr lang="en-US"/>
        </a:p>
      </dgm:t>
    </dgm:pt>
    <dgm:pt modelId="{F8438108-07E1-41C4-A934-069FC42BF015}">
      <dgm:prSet custT="1"/>
      <dgm:spPr>
        <a:solidFill>
          <a:schemeClr val="accent1"/>
        </a:solidFill>
      </dgm:spPr>
      <dgm:t>
        <a:bodyPr/>
        <a:lstStyle/>
        <a:p>
          <a:r>
            <a:rPr lang="en-US" sz="4800"/>
            <a:t>View/create and test data fields</a:t>
          </a:r>
        </a:p>
      </dgm:t>
    </dgm:pt>
    <dgm:pt modelId="{2907697C-4B71-4D21-9FAA-D079EB90B210}" type="parTrans" cxnId="{0CB4E310-DDB6-4B1F-83EB-6D0695625EC7}">
      <dgm:prSet/>
      <dgm:spPr/>
      <dgm:t>
        <a:bodyPr/>
        <a:lstStyle/>
        <a:p>
          <a:endParaRPr lang="en-US"/>
        </a:p>
      </dgm:t>
    </dgm:pt>
    <dgm:pt modelId="{B280CA35-18BB-4C92-AE54-6EDB61F93361}" type="sibTrans" cxnId="{0CB4E310-DDB6-4B1F-83EB-6D0695625EC7}">
      <dgm:prSet/>
      <dgm:spPr/>
      <dgm:t>
        <a:bodyPr/>
        <a:lstStyle/>
        <a:p>
          <a:endParaRPr lang="en-US"/>
        </a:p>
      </dgm:t>
    </dgm:pt>
    <dgm:pt modelId="{8983E84B-B820-4DB1-837D-E1A900D9B402}">
      <dgm:prSet custT="1"/>
      <dgm:spPr/>
      <dgm:t>
        <a:bodyPr/>
        <a:lstStyle/>
        <a:p>
          <a:r>
            <a:rPr lang="en-US" sz="4800"/>
            <a:t>View/create data field parameters</a:t>
          </a:r>
        </a:p>
      </dgm:t>
    </dgm:pt>
    <dgm:pt modelId="{8E0E1999-6AA9-4A69-A82E-79ADB991A070}" type="parTrans" cxnId="{7C51E4D5-17CB-4834-861E-7C3A9404156B}">
      <dgm:prSet/>
      <dgm:spPr/>
      <dgm:t>
        <a:bodyPr/>
        <a:lstStyle/>
        <a:p>
          <a:endParaRPr lang="en-US"/>
        </a:p>
      </dgm:t>
    </dgm:pt>
    <dgm:pt modelId="{C4231537-BC59-422A-AB81-9877A8678AE9}" type="sibTrans" cxnId="{7C51E4D5-17CB-4834-861E-7C3A9404156B}">
      <dgm:prSet/>
      <dgm:spPr/>
      <dgm:t>
        <a:bodyPr/>
        <a:lstStyle/>
        <a:p>
          <a:endParaRPr lang="en-US"/>
        </a:p>
      </dgm:t>
    </dgm:pt>
    <dgm:pt modelId="{6230449F-8363-4286-A715-1A41820C415C}">
      <dgm:prSet custT="1"/>
      <dgm:spPr/>
      <dgm:t>
        <a:bodyPr/>
        <a:lstStyle/>
        <a:p>
          <a:r>
            <a:rPr lang="en-US" sz="4800"/>
            <a:t>Create messages</a:t>
          </a:r>
          <a:endParaRPr lang="en-US" sz="4000"/>
        </a:p>
      </dgm:t>
    </dgm:pt>
    <dgm:pt modelId="{5EB17424-9EC7-4394-8600-A789374B4208}" type="parTrans" cxnId="{1363C2F8-2208-4A6F-8E8C-DC7B7E211536}">
      <dgm:prSet/>
      <dgm:spPr/>
      <dgm:t>
        <a:bodyPr/>
        <a:lstStyle/>
        <a:p>
          <a:endParaRPr lang="en-US"/>
        </a:p>
      </dgm:t>
    </dgm:pt>
    <dgm:pt modelId="{69735C4A-8B8E-4E07-AF72-6C55A9CF8119}" type="sibTrans" cxnId="{1363C2F8-2208-4A6F-8E8C-DC7B7E211536}">
      <dgm:prSet/>
      <dgm:spPr/>
      <dgm:t>
        <a:bodyPr/>
        <a:lstStyle/>
        <a:p>
          <a:endParaRPr lang="en-US"/>
        </a:p>
      </dgm:t>
    </dgm:pt>
    <dgm:pt modelId="{16E619AB-EC72-49DE-A7AD-00A50599E3EC}" type="pres">
      <dgm:prSet presAssocID="{9C4D3327-2F4E-44A9-BC7C-416B5135ADC6}" presName="Name0" presStyleCnt="0">
        <dgm:presLayoutVars>
          <dgm:dir/>
          <dgm:animLvl val="lvl"/>
          <dgm:resizeHandles val="exact"/>
        </dgm:presLayoutVars>
      </dgm:prSet>
      <dgm:spPr/>
    </dgm:pt>
    <dgm:pt modelId="{8FF097A6-E44C-4552-B8E0-C86B8123BFF9}" type="pres">
      <dgm:prSet presAssocID="{6230449F-8363-4286-A715-1A41820C415C}" presName="boxAndChildren" presStyleCnt="0"/>
      <dgm:spPr/>
    </dgm:pt>
    <dgm:pt modelId="{C6B07903-2597-45E1-B188-AE22300B5497}" type="pres">
      <dgm:prSet presAssocID="{6230449F-8363-4286-A715-1A41820C415C}" presName="parentTextBox" presStyleLbl="node1" presStyleIdx="0" presStyleCnt="7" custLinFactY="8223" custLinFactNeighborY="100000"/>
      <dgm:spPr/>
    </dgm:pt>
    <dgm:pt modelId="{0D7944D1-F312-413F-B687-D385564BFC5C}" type="pres">
      <dgm:prSet presAssocID="{C4231537-BC59-422A-AB81-9877A8678AE9}" presName="sp" presStyleCnt="0"/>
      <dgm:spPr/>
    </dgm:pt>
    <dgm:pt modelId="{D173AB33-DCE0-4D76-9FA2-6FA9B9F49F74}" type="pres">
      <dgm:prSet presAssocID="{8983E84B-B820-4DB1-837D-E1A900D9B402}" presName="arrowAndChildren" presStyleCnt="0"/>
      <dgm:spPr/>
    </dgm:pt>
    <dgm:pt modelId="{40E61093-B970-4A2C-9EBB-5609A732ACD1}" type="pres">
      <dgm:prSet presAssocID="{8983E84B-B820-4DB1-837D-E1A900D9B402}" presName="parentTextArrow" presStyleLbl="node1" presStyleIdx="1" presStyleCnt="7"/>
      <dgm:spPr/>
    </dgm:pt>
    <dgm:pt modelId="{B4A50E34-54BF-4502-9A7C-487D310261C3}" type="pres">
      <dgm:prSet presAssocID="{B280CA35-18BB-4C92-AE54-6EDB61F93361}" presName="sp" presStyleCnt="0"/>
      <dgm:spPr/>
    </dgm:pt>
    <dgm:pt modelId="{2A5D7C59-B7B6-46BB-BBFE-3E800C604F79}" type="pres">
      <dgm:prSet presAssocID="{F8438108-07E1-41C4-A934-069FC42BF015}" presName="arrowAndChildren" presStyleCnt="0"/>
      <dgm:spPr/>
    </dgm:pt>
    <dgm:pt modelId="{A77E12BC-7324-45E2-81A2-EE4DD549FBC2}" type="pres">
      <dgm:prSet presAssocID="{F8438108-07E1-41C4-A934-069FC42BF015}" presName="parentTextArrow" presStyleLbl="node1" presStyleIdx="2" presStyleCnt="7"/>
      <dgm:spPr/>
    </dgm:pt>
    <dgm:pt modelId="{4A7B9AE1-146F-4F41-B94D-A974116F321F}" type="pres">
      <dgm:prSet presAssocID="{B5EF4571-BFA0-4EDF-87E4-052C45E68D40}" presName="sp" presStyleCnt="0"/>
      <dgm:spPr/>
    </dgm:pt>
    <dgm:pt modelId="{B6796728-E57A-4B56-9B49-0F0265D56C70}" type="pres">
      <dgm:prSet presAssocID="{C8EAA485-F39F-4B99-A52D-11511E676F57}" presName="arrowAndChildren" presStyleCnt="0"/>
      <dgm:spPr/>
    </dgm:pt>
    <dgm:pt modelId="{A217C54D-C405-46B0-968D-0CE116F9B8B4}" type="pres">
      <dgm:prSet presAssocID="{C8EAA485-F39F-4B99-A52D-11511E676F57}" presName="parentTextArrow" presStyleLbl="node1" presStyleIdx="3" presStyleCnt="7"/>
      <dgm:spPr/>
    </dgm:pt>
    <dgm:pt modelId="{2B539FB1-9F24-4F55-9BD2-CDCBB113C311}" type="pres">
      <dgm:prSet presAssocID="{A87C6C14-0E62-442C-8E98-DEC96D5095B0}" presName="sp" presStyleCnt="0"/>
      <dgm:spPr/>
    </dgm:pt>
    <dgm:pt modelId="{567C143C-AC8C-41FE-B9F1-4A86304FC72F}" type="pres">
      <dgm:prSet presAssocID="{2E42B42C-3045-48BB-8EC5-388358E3BE19}" presName="arrowAndChildren" presStyleCnt="0"/>
      <dgm:spPr/>
    </dgm:pt>
    <dgm:pt modelId="{DF17C81D-3D2D-468A-80AD-D4D7E325B5BF}" type="pres">
      <dgm:prSet presAssocID="{2E42B42C-3045-48BB-8EC5-388358E3BE19}" presName="parentTextArrow" presStyleLbl="node1" presStyleIdx="4" presStyleCnt="7"/>
      <dgm:spPr/>
    </dgm:pt>
    <dgm:pt modelId="{6CA4A370-3361-49D5-836D-319251E1C78D}" type="pres">
      <dgm:prSet presAssocID="{4851190F-50A4-4387-B57E-82A9955D1836}" presName="sp" presStyleCnt="0"/>
      <dgm:spPr/>
    </dgm:pt>
    <dgm:pt modelId="{DB392EC7-F8AF-4A65-9E70-CAF9D15E69BB}" type="pres">
      <dgm:prSet presAssocID="{2D678682-2586-405A-80E3-E1052EE9D1AF}" presName="arrowAndChildren" presStyleCnt="0"/>
      <dgm:spPr/>
    </dgm:pt>
    <dgm:pt modelId="{D5E547E6-2B13-4B10-BE2A-DD4390F36F49}" type="pres">
      <dgm:prSet presAssocID="{2D678682-2586-405A-80E3-E1052EE9D1AF}" presName="parentTextArrow" presStyleLbl="node1" presStyleIdx="5" presStyleCnt="7"/>
      <dgm:spPr/>
    </dgm:pt>
    <dgm:pt modelId="{DD0D7E61-222F-430B-AE8E-2849B073CB62}" type="pres">
      <dgm:prSet presAssocID="{4DB36E94-D855-4DF6-99B9-DD00BC4098F7}" presName="sp" presStyleCnt="0"/>
      <dgm:spPr/>
    </dgm:pt>
    <dgm:pt modelId="{F0AA6319-2671-4D94-9700-3345373DD53C}" type="pres">
      <dgm:prSet presAssocID="{73EB023C-C630-4D76-B30B-3A1969A5C730}" presName="arrowAndChildren" presStyleCnt="0"/>
      <dgm:spPr/>
    </dgm:pt>
    <dgm:pt modelId="{DB7C228B-44DD-4EEC-B180-8F48C0785AC1}" type="pres">
      <dgm:prSet presAssocID="{73EB023C-C630-4D76-B30B-3A1969A5C730}" presName="parentTextArrow" presStyleLbl="node1" presStyleIdx="6" presStyleCnt="7"/>
      <dgm:spPr/>
    </dgm:pt>
  </dgm:ptLst>
  <dgm:cxnLst>
    <dgm:cxn modelId="{AA8BAC05-77CD-47FC-9094-775BE1C6507C}" type="presOf" srcId="{2E42B42C-3045-48BB-8EC5-388358E3BE19}" destId="{DF17C81D-3D2D-468A-80AD-D4D7E325B5BF}" srcOrd="0" destOrd="0" presId="urn:microsoft.com/office/officeart/2005/8/layout/process4"/>
    <dgm:cxn modelId="{6144570B-23C0-4EE8-9406-94FF9B6CC7EB}" srcId="{9C4D3327-2F4E-44A9-BC7C-416B5135ADC6}" destId="{C8EAA485-F39F-4B99-A52D-11511E676F57}" srcOrd="3" destOrd="0" parTransId="{66FB383D-5469-4059-9A5A-BAE4E860FC91}" sibTransId="{B5EF4571-BFA0-4EDF-87E4-052C45E68D40}"/>
    <dgm:cxn modelId="{DF42330E-8A7B-44C7-B9E8-A5ABE85A2B20}" type="presOf" srcId="{6230449F-8363-4286-A715-1A41820C415C}" destId="{C6B07903-2597-45E1-B188-AE22300B5497}" srcOrd="0" destOrd="0" presId="urn:microsoft.com/office/officeart/2005/8/layout/process4"/>
    <dgm:cxn modelId="{0CB4E310-DDB6-4B1F-83EB-6D0695625EC7}" srcId="{9C4D3327-2F4E-44A9-BC7C-416B5135ADC6}" destId="{F8438108-07E1-41C4-A934-069FC42BF015}" srcOrd="4" destOrd="0" parTransId="{2907697C-4B71-4D21-9FAA-D079EB90B210}" sibTransId="{B280CA35-18BB-4C92-AE54-6EDB61F93361}"/>
    <dgm:cxn modelId="{FB8CFA10-3957-412F-991C-722925546AD0}" srcId="{9C4D3327-2F4E-44A9-BC7C-416B5135ADC6}" destId="{73EB023C-C630-4D76-B30B-3A1969A5C730}" srcOrd="0" destOrd="0" parTransId="{8A74B5E3-5152-4150-89C2-A1FB028B2DD1}" sibTransId="{4DB36E94-D855-4DF6-99B9-DD00BC4098F7}"/>
    <dgm:cxn modelId="{2DDDF147-7261-4E31-A7D9-86D70CC205D3}" srcId="{9C4D3327-2F4E-44A9-BC7C-416B5135ADC6}" destId="{2E42B42C-3045-48BB-8EC5-388358E3BE19}" srcOrd="2" destOrd="0" parTransId="{C7E9F44B-A61E-4AAB-91E5-4B3929A92231}" sibTransId="{A87C6C14-0E62-442C-8E98-DEC96D5095B0}"/>
    <dgm:cxn modelId="{10829992-BB73-4EEC-B079-419D3FAD3929}" type="presOf" srcId="{C8EAA485-F39F-4B99-A52D-11511E676F57}" destId="{A217C54D-C405-46B0-968D-0CE116F9B8B4}" srcOrd="0" destOrd="0" presId="urn:microsoft.com/office/officeart/2005/8/layout/process4"/>
    <dgm:cxn modelId="{2FF6F392-E16E-4EAF-BF1C-A5C6EC525621}" type="presOf" srcId="{8983E84B-B820-4DB1-837D-E1A900D9B402}" destId="{40E61093-B970-4A2C-9EBB-5609A732ACD1}" srcOrd="0" destOrd="0" presId="urn:microsoft.com/office/officeart/2005/8/layout/process4"/>
    <dgm:cxn modelId="{09917AA0-B771-4D34-B567-470B27CFCF3A}" type="presOf" srcId="{9C4D3327-2F4E-44A9-BC7C-416B5135ADC6}" destId="{16E619AB-EC72-49DE-A7AD-00A50599E3EC}" srcOrd="0" destOrd="0" presId="urn:microsoft.com/office/officeart/2005/8/layout/process4"/>
    <dgm:cxn modelId="{7C51E4D5-17CB-4834-861E-7C3A9404156B}" srcId="{9C4D3327-2F4E-44A9-BC7C-416B5135ADC6}" destId="{8983E84B-B820-4DB1-837D-E1A900D9B402}" srcOrd="5" destOrd="0" parTransId="{8E0E1999-6AA9-4A69-A82E-79ADB991A070}" sibTransId="{C4231537-BC59-422A-AB81-9877A8678AE9}"/>
    <dgm:cxn modelId="{609C52E4-ADE4-489D-9CE0-9A9A5BF0005A}" type="presOf" srcId="{73EB023C-C630-4D76-B30B-3A1969A5C730}" destId="{DB7C228B-44DD-4EEC-B180-8F48C0785AC1}" srcOrd="0" destOrd="0" presId="urn:microsoft.com/office/officeart/2005/8/layout/process4"/>
    <dgm:cxn modelId="{4331ABE8-361B-475E-88BC-6C9FECEEFBCD}" type="presOf" srcId="{F8438108-07E1-41C4-A934-069FC42BF015}" destId="{A77E12BC-7324-45E2-81A2-EE4DD549FBC2}" srcOrd="0" destOrd="0" presId="urn:microsoft.com/office/officeart/2005/8/layout/process4"/>
    <dgm:cxn modelId="{3E002BEC-4CC0-40A6-8B08-9AB749F41558}" type="presOf" srcId="{2D678682-2586-405A-80E3-E1052EE9D1AF}" destId="{D5E547E6-2B13-4B10-BE2A-DD4390F36F49}" srcOrd="0" destOrd="0" presId="urn:microsoft.com/office/officeart/2005/8/layout/process4"/>
    <dgm:cxn modelId="{41E809F7-5F77-4D5C-A0B3-7DD3469E9B77}" srcId="{9C4D3327-2F4E-44A9-BC7C-416B5135ADC6}" destId="{2D678682-2586-405A-80E3-E1052EE9D1AF}" srcOrd="1" destOrd="0" parTransId="{1D415D2A-EB49-4CB7-91B2-127DDACEB828}" sibTransId="{4851190F-50A4-4387-B57E-82A9955D1836}"/>
    <dgm:cxn modelId="{1363C2F8-2208-4A6F-8E8C-DC7B7E211536}" srcId="{9C4D3327-2F4E-44A9-BC7C-416B5135ADC6}" destId="{6230449F-8363-4286-A715-1A41820C415C}" srcOrd="6" destOrd="0" parTransId="{5EB17424-9EC7-4394-8600-A789374B4208}" sibTransId="{69735C4A-8B8E-4E07-AF72-6C55A9CF8119}"/>
    <dgm:cxn modelId="{9BBF179F-ADC5-45A1-B5B1-4DC101AE676B}" type="presParOf" srcId="{16E619AB-EC72-49DE-A7AD-00A50599E3EC}" destId="{8FF097A6-E44C-4552-B8E0-C86B8123BFF9}" srcOrd="0" destOrd="0" presId="urn:microsoft.com/office/officeart/2005/8/layout/process4"/>
    <dgm:cxn modelId="{CE5B8AD0-28AF-489D-9D0C-18DE1DFEC116}" type="presParOf" srcId="{8FF097A6-E44C-4552-B8E0-C86B8123BFF9}" destId="{C6B07903-2597-45E1-B188-AE22300B5497}" srcOrd="0" destOrd="0" presId="urn:microsoft.com/office/officeart/2005/8/layout/process4"/>
    <dgm:cxn modelId="{E4C79F75-5DB3-4D02-BB16-107EC443FEDC}" type="presParOf" srcId="{16E619AB-EC72-49DE-A7AD-00A50599E3EC}" destId="{0D7944D1-F312-413F-B687-D385564BFC5C}" srcOrd="1" destOrd="0" presId="urn:microsoft.com/office/officeart/2005/8/layout/process4"/>
    <dgm:cxn modelId="{D06693AF-F82B-43A0-83F7-8B415F0A20C3}" type="presParOf" srcId="{16E619AB-EC72-49DE-A7AD-00A50599E3EC}" destId="{D173AB33-DCE0-4D76-9FA2-6FA9B9F49F74}" srcOrd="2" destOrd="0" presId="urn:microsoft.com/office/officeart/2005/8/layout/process4"/>
    <dgm:cxn modelId="{F0343221-2991-4DB4-BAB2-240DFA58350E}" type="presParOf" srcId="{D173AB33-DCE0-4D76-9FA2-6FA9B9F49F74}" destId="{40E61093-B970-4A2C-9EBB-5609A732ACD1}" srcOrd="0" destOrd="0" presId="urn:microsoft.com/office/officeart/2005/8/layout/process4"/>
    <dgm:cxn modelId="{81C15646-6DEE-4F3A-A2E1-DA0078910690}" type="presParOf" srcId="{16E619AB-EC72-49DE-A7AD-00A50599E3EC}" destId="{B4A50E34-54BF-4502-9A7C-487D310261C3}" srcOrd="3" destOrd="0" presId="urn:microsoft.com/office/officeart/2005/8/layout/process4"/>
    <dgm:cxn modelId="{D038ABAB-9DE7-4760-B652-C989AA514D5E}" type="presParOf" srcId="{16E619AB-EC72-49DE-A7AD-00A50599E3EC}" destId="{2A5D7C59-B7B6-46BB-BBFE-3E800C604F79}" srcOrd="4" destOrd="0" presId="urn:microsoft.com/office/officeart/2005/8/layout/process4"/>
    <dgm:cxn modelId="{13261132-0E1D-4F34-9FF9-DF5F5980CF17}" type="presParOf" srcId="{2A5D7C59-B7B6-46BB-BBFE-3E800C604F79}" destId="{A77E12BC-7324-45E2-81A2-EE4DD549FBC2}" srcOrd="0" destOrd="0" presId="urn:microsoft.com/office/officeart/2005/8/layout/process4"/>
    <dgm:cxn modelId="{F1F7C354-AD68-45F9-9752-3B3AD9D49A6A}" type="presParOf" srcId="{16E619AB-EC72-49DE-A7AD-00A50599E3EC}" destId="{4A7B9AE1-146F-4F41-B94D-A974116F321F}" srcOrd="5" destOrd="0" presId="urn:microsoft.com/office/officeart/2005/8/layout/process4"/>
    <dgm:cxn modelId="{07719700-B604-443F-AD8C-065BD0F0F7E8}" type="presParOf" srcId="{16E619AB-EC72-49DE-A7AD-00A50599E3EC}" destId="{B6796728-E57A-4B56-9B49-0F0265D56C70}" srcOrd="6" destOrd="0" presId="urn:microsoft.com/office/officeart/2005/8/layout/process4"/>
    <dgm:cxn modelId="{92E90DD6-96B0-415D-ABDB-ED5FB63E15A3}" type="presParOf" srcId="{B6796728-E57A-4B56-9B49-0F0265D56C70}" destId="{A217C54D-C405-46B0-968D-0CE116F9B8B4}" srcOrd="0" destOrd="0" presId="urn:microsoft.com/office/officeart/2005/8/layout/process4"/>
    <dgm:cxn modelId="{CFB1DB65-6D96-4D67-89B9-A41E1A5B465F}" type="presParOf" srcId="{16E619AB-EC72-49DE-A7AD-00A50599E3EC}" destId="{2B539FB1-9F24-4F55-9BD2-CDCBB113C311}" srcOrd="7" destOrd="0" presId="urn:microsoft.com/office/officeart/2005/8/layout/process4"/>
    <dgm:cxn modelId="{A5EA0B75-4A18-4426-A0D9-2F8169AF74A4}" type="presParOf" srcId="{16E619AB-EC72-49DE-A7AD-00A50599E3EC}" destId="{567C143C-AC8C-41FE-B9F1-4A86304FC72F}" srcOrd="8" destOrd="0" presId="urn:microsoft.com/office/officeart/2005/8/layout/process4"/>
    <dgm:cxn modelId="{3349EA10-0031-45CA-9F59-5CB1DA16C651}" type="presParOf" srcId="{567C143C-AC8C-41FE-B9F1-4A86304FC72F}" destId="{DF17C81D-3D2D-468A-80AD-D4D7E325B5BF}" srcOrd="0" destOrd="0" presId="urn:microsoft.com/office/officeart/2005/8/layout/process4"/>
    <dgm:cxn modelId="{320106E5-7477-498F-AC60-044DDF35F893}" type="presParOf" srcId="{16E619AB-EC72-49DE-A7AD-00A50599E3EC}" destId="{6CA4A370-3361-49D5-836D-319251E1C78D}" srcOrd="9" destOrd="0" presId="urn:microsoft.com/office/officeart/2005/8/layout/process4"/>
    <dgm:cxn modelId="{1BEC628B-8A82-41E2-A1BA-AC5CEA020205}" type="presParOf" srcId="{16E619AB-EC72-49DE-A7AD-00A50599E3EC}" destId="{DB392EC7-F8AF-4A65-9E70-CAF9D15E69BB}" srcOrd="10" destOrd="0" presId="urn:microsoft.com/office/officeart/2005/8/layout/process4"/>
    <dgm:cxn modelId="{A4582B14-6E59-478C-846D-453BE19DA7AD}" type="presParOf" srcId="{DB392EC7-F8AF-4A65-9E70-CAF9D15E69BB}" destId="{D5E547E6-2B13-4B10-BE2A-DD4390F36F49}" srcOrd="0" destOrd="0" presId="urn:microsoft.com/office/officeart/2005/8/layout/process4"/>
    <dgm:cxn modelId="{74B44099-3660-4B10-8E77-451B7BF041A4}" type="presParOf" srcId="{16E619AB-EC72-49DE-A7AD-00A50599E3EC}" destId="{DD0D7E61-222F-430B-AE8E-2849B073CB62}" srcOrd="11" destOrd="0" presId="urn:microsoft.com/office/officeart/2005/8/layout/process4"/>
    <dgm:cxn modelId="{1F170A2A-4160-4655-89F5-66845A572A74}" type="presParOf" srcId="{16E619AB-EC72-49DE-A7AD-00A50599E3EC}" destId="{F0AA6319-2671-4D94-9700-3345373DD53C}" srcOrd="12" destOrd="0" presId="urn:microsoft.com/office/officeart/2005/8/layout/process4"/>
    <dgm:cxn modelId="{EF220E5D-8FF3-4219-9FAC-B1F2DA6555F7}" type="presParOf" srcId="{F0AA6319-2671-4D94-9700-3345373DD53C}" destId="{DB7C228B-44DD-4EEC-B180-8F48C0785AC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4D3327-2F4E-44A9-BC7C-416B5135ADC6}" type="doc">
      <dgm:prSet loTypeId="urn:microsoft.com/office/officeart/2005/8/layout/process4" loCatId="process" qsTypeId="urn:microsoft.com/office/officeart/2005/8/quickstyle/simple1" qsCatId="simple" csTypeId="urn:microsoft.com/office/officeart/2005/8/colors/accent2_3" csCatId="accent2" phldr="1"/>
      <dgm:spPr/>
      <dgm:t>
        <a:bodyPr/>
        <a:lstStyle/>
        <a:p>
          <a:endParaRPr lang="en-US"/>
        </a:p>
      </dgm:t>
    </dgm:pt>
    <dgm:pt modelId="{73EB023C-C630-4D76-B30B-3A1969A5C730}">
      <dgm:prSet phldrT="[Text]" custT="1"/>
      <dgm:spPr/>
      <dgm:t>
        <a:bodyPr/>
        <a:lstStyle/>
        <a:p>
          <a:r>
            <a:rPr lang="en-US" sz="4800"/>
            <a:t>View and create folders</a:t>
          </a:r>
        </a:p>
      </dgm:t>
    </dgm:pt>
    <dgm:pt modelId="{8A74B5E3-5152-4150-89C2-A1FB028B2DD1}" type="parTrans" cxnId="{FB8CFA10-3957-412F-991C-722925546AD0}">
      <dgm:prSet/>
      <dgm:spPr/>
      <dgm:t>
        <a:bodyPr/>
        <a:lstStyle/>
        <a:p>
          <a:endParaRPr lang="en-US"/>
        </a:p>
      </dgm:t>
    </dgm:pt>
    <dgm:pt modelId="{4DB36E94-D855-4DF6-99B9-DD00BC4098F7}" type="sibTrans" cxnId="{FB8CFA10-3957-412F-991C-722925546AD0}">
      <dgm:prSet/>
      <dgm:spPr/>
      <dgm:t>
        <a:bodyPr/>
        <a:lstStyle/>
        <a:p>
          <a:endParaRPr lang="en-US"/>
        </a:p>
      </dgm:t>
    </dgm:pt>
    <dgm:pt modelId="{AC636B92-94F4-4491-BC86-A082B943EC7E}">
      <dgm:prSet custT="1"/>
      <dgm:spPr/>
      <dgm:t>
        <a:bodyPr/>
        <a:lstStyle/>
        <a:p>
          <a:r>
            <a:rPr lang="en-US" sz="4800"/>
            <a:t>Run queries and add new queries </a:t>
          </a:r>
        </a:p>
      </dgm:t>
    </dgm:pt>
    <dgm:pt modelId="{D6830B1E-8CBA-4C65-8729-EC22912590C2}" type="parTrans" cxnId="{99FEEA1D-33D1-43BA-AF39-A3B64F19F237}">
      <dgm:prSet/>
      <dgm:spPr/>
      <dgm:t>
        <a:bodyPr/>
        <a:lstStyle/>
        <a:p>
          <a:endParaRPr lang="en-US"/>
        </a:p>
      </dgm:t>
    </dgm:pt>
    <dgm:pt modelId="{F34A2E55-8CA8-473D-AFBE-8FC3F20AA87D}" type="sibTrans" cxnId="{99FEEA1D-33D1-43BA-AF39-A3B64F19F237}">
      <dgm:prSet/>
      <dgm:spPr/>
      <dgm:t>
        <a:bodyPr/>
        <a:lstStyle/>
        <a:p>
          <a:endParaRPr lang="en-US"/>
        </a:p>
      </dgm:t>
    </dgm:pt>
    <dgm:pt modelId="{30AAE41A-CDC8-4DC2-8602-36F1CDAC84A1}">
      <dgm:prSet custT="1"/>
      <dgm:spPr/>
      <dgm:t>
        <a:bodyPr/>
        <a:lstStyle/>
        <a:p>
          <a:r>
            <a:rPr lang="en-US" sz="4800"/>
            <a:t>Add/delete new populations</a:t>
          </a:r>
        </a:p>
      </dgm:t>
    </dgm:pt>
    <dgm:pt modelId="{1F6BB35E-B84A-4728-944E-44494574F538}" type="parTrans" cxnId="{AB5CBD9F-6656-45AC-9E10-5550BAD06BFA}">
      <dgm:prSet/>
      <dgm:spPr/>
      <dgm:t>
        <a:bodyPr/>
        <a:lstStyle/>
        <a:p>
          <a:endParaRPr lang="en-US"/>
        </a:p>
      </dgm:t>
    </dgm:pt>
    <dgm:pt modelId="{B5185618-4D44-4D23-82D7-C55CDB6EAD83}" type="sibTrans" cxnId="{AB5CBD9F-6656-45AC-9E10-5550BAD06BFA}">
      <dgm:prSet/>
      <dgm:spPr/>
      <dgm:t>
        <a:bodyPr/>
        <a:lstStyle/>
        <a:p>
          <a:endParaRPr lang="en-US"/>
        </a:p>
      </dgm:t>
    </dgm:pt>
    <dgm:pt modelId="{6C962829-4356-46BD-AB1E-03730377D999}">
      <dgm:prSet custT="1"/>
      <dgm:spPr/>
      <dgm:t>
        <a:bodyPr/>
        <a:lstStyle/>
        <a:p>
          <a:r>
            <a:rPr lang="en-US" sz="4800"/>
            <a:t>View/copy/create and publish templates</a:t>
          </a:r>
        </a:p>
      </dgm:t>
    </dgm:pt>
    <dgm:pt modelId="{A139A608-0886-4753-A67B-D207D87D847A}" type="parTrans" cxnId="{CBFADE7C-EB3B-4904-864E-476AC27F11BC}">
      <dgm:prSet/>
      <dgm:spPr/>
      <dgm:t>
        <a:bodyPr/>
        <a:lstStyle/>
        <a:p>
          <a:endParaRPr lang="en-US"/>
        </a:p>
      </dgm:t>
    </dgm:pt>
    <dgm:pt modelId="{359F07C4-7E85-486A-8660-C4C21240B4F0}" type="sibTrans" cxnId="{CBFADE7C-EB3B-4904-864E-476AC27F11BC}">
      <dgm:prSet/>
      <dgm:spPr/>
      <dgm:t>
        <a:bodyPr/>
        <a:lstStyle/>
        <a:p>
          <a:endParaRPr lang="en-US"/>
        </a:p>
      </dgm:t>
    </dgm:pt>
    <dgm:pt modelId="{4E9D77DF-9D73-4D92-B3C8-13D801064FE3}">
      <dgm:prSet custT="1"/>
      <dgm:spPr/>
      <dgm:t>
        <a:bodyPr/>
        <a:lstStyle/>
        <a:p>
          <a:r>
            <a:rPr lang="en-US" sz="4800"/>
            <a:t>View/create and test data fields</a:t>
          </a:r>
        </a:p>
      </dgm:t>
    </dgm:pt>
    <dgm:pt modelId="{4374E031-7884-44CD-8979-FF2FFDD2A139}" type="parTrans" cxnId="{3B070981-85A2-48E7-9A0E-1DA032A75C02}">
      <dgm:prSet/>
      <dgm:spPr/>
      <dgm:t>
        <a:bodyPr/>
        <a:lstStyle/>
        <a:p>
          <a:endParaRPr lang="en-US"/>
        </a:p>
      </dgm:t>
    </dgm:pt>
    <dgm:pt modelId="{1D300A9B-A9C6-4949-938A-B2B9B56A0A2A}" type="sibTrans" cxnId="{3B070981-85A2-48E7-9A0E-1DA032A75C02}">
      <dgm:prSet/>
      <dgm:spPr/>
      <dgm:t>
        <a:bodyPr/>
        <a:lstStyle/>
        <a:p>
          <a:endParaRPr lang="en-US"/>
        </a:p>
      </dgm:t>
    </dgm:pt>
    <dgm:pt modelId="{F8B4B312-739C-448D-BC93-2F54A42FB53D}">
      <dgm:prSet custT="1"/>
      <dgm:spPr/>
      <dgm:t>
        <a:bodyPr/>
        <a:lstStyle/>
        <a:p>
          <a:r>
            <a:rPr lang="en-US" sz="4800"/>
            <a:t>View/create data field parameters</a:t>
          </a:r>
        </a:p>
      </dgm:t>
    </dgm:pt>
    <dgm:pt modelId="{7348E5AB-C702-4DC6-85F5-59E3761D7CBC}" type="parTrans" cxnId="{2D4884A1-09AD-4453-A2F8-876686BFF1BB}">
      <dgm:prSet/>
      <dgm:spPr/>
      <dgm:t>
        <a:bodyPr/>
        <a:lstStyle/>
        <a:p>
          <a:endParaRPr lang="en-US"/>
        </a:p>
      </dgm:t>
    </dgm:pt>
    <dgm:pt modelId="{489DA4D8-9287-46F9-9206-FEFD03E9EE6C}" type="sibTrans" cxnId="{2D4884A1-09AD-4453-A2F8-876686BFF1BB}">
      <dgm:prSet/>
      <dgm:spPr/>
      <dgm:t>
        <a:bodyPr/>
        <a:lstStyle/>
        <a:p>
          <a:endParaRPr lang="en-US"/>
        </a:p>
      </dgm:t>
    </dgm:pt>
    <dgm:pt modelId="{F91D7864-30FE-4A02-817B-A9564A4EC46F}">
      <dgm:prSet custT="1"/>
      <dgm:spPr/>
      <dgm:t>
        <a:bodyPr/>
        <a:lstStyle/>
        <a:p>
          <a:r>
            <a:rPr lang="en-US" sz="4800"/>
            <a:t>Create messages</a:t>
          </a:r>
        </a:p>
      </dgm:t>
    </dgm:pt>
    <dgm:pt modelId="{91F3F8EE-90A7-4A86-81EA-75B188C04725}" type="parTrans" cxnId="{6B195AAD-CDA6-4820-9636-7F0536A68CD9}">
      <dgm:prSet/>
      <dgm:spPr/>
      <dgm:t>
        <a:bodyPr/>
        <a:lstStyle/>
        <a:p>
          <a:endParaRPr lang="en-US"/>
        </a:p>
      </dgm:t>
    </dgm:pt>
    <dgm:pt modelId="{D8399A32-7A8F-40CF-AA37-8B8AEEBA6901}" type="sibTrans" cxnId="{6B195AAD-CDA6-4820-9636-7F0536A68CD9}">
      <dgm:prSet/>
      <dgm:spPr/>
      <dgm:t>
        <a:bodyPr/>
        <a:lstStyle/>
        <a:p>
          <a:endParaRPr lang="en-US"/>
        </a:p>
      </dgm:t>
    </dgm:pt>
    <dgm:pt modelId="{9FC9A886-963E-4371-B808-BBDCC828AEB9}">
      <dgm:prSet custT="1"/>
      <dgm:spPr/>
      <dgm:t>
        <a:bodyPr/>
        <a:lstStyle/>
        <a:p>
          <a:r>
            <a:rPr lang="en-US" sz="4800"/>
            <a:t>Create organizations</a:t>
          </a:r>
        </a:p>
      </dgm:t>
    </dgm:pt>
    <dgm:pt modelId="{F935BC39-D5DB-4B2B-85BE-721322FD2CFF}" type="parTrans" cxnId="{692C477B-3E8B-4849-8328-260D9A297F25}">
      <dgm:prSet/>
      <dgm:spPr/>
      <dgm:t>
        <a:bodyPr/>
        <a:lstStyle/>
        <a:p>
          <a:endParaRPr lang="en-US"/>
        </a:p>
      </dgm:t>
    </dgm:pt>
    <dgm:pt modelId="{12A3F260-7F15-466B-9674-125BCDA5A213}" type="sibTrans" cxnId="{692C477B-3E8B-4849-8328-260D9A297F25}">
      <dgm:prSet/>
      <dgm:spPr/>
      <dgm:t>
        <a:bodyPr/>
        <a:lstStyle/>
        <a:p>
          <a:endParaRPr lang="en-US"/>
        </a:p>
      </dgm:t>
    </dgm:pt>
    <dgm:pt modelId="{C52FF264-2DBC-48FB-8713-615C612823BC}">
      <dgm:prSet custT="1"/>
      <dgm:spPr/>
      <dgm:t>
        <a:bodyPr/>
        <a:lstStyle/>
        <a:p>
          <a:r>
            <a:rPr lang="en-US" sz="4800"/>
            <a:t>See error log and communication log</a:t>
          </a:r>
          <a:endParaRPr lang="en-US" sz="4000"/>
        </a:p>
      </dgm:t>
    </dgm:pt>
    <dgm:pt modelId="{3348950C-22BA-4DBE-B1DC-9458BBEFA12B}" type="parTrans" cxnId="{C177138F-C857-4C45-A83D-F0E56F6574C1}">
      <dgm:prSet/>
      <dgm:spPr/>
      <dgm:t>
        <a:bodyPr/>
        <a:lstStyle/>
        <a:p>
          <a:endParaRPr lang="en-US"/>
        </a:p>
      </dgm:t>
    </dgm:pt>
    <dgm:pt modelId="{E2188FFF-4ED8-44F3-9AE2-63D32FBC01CC}" type="sibTrans" cxnId="{C177138F-C857-4C45-A83D-F0E56F6574C1}">
      <dgm:prSet/>
      <dgm:spPr/>
      <dgm:t>
        <a:bodyPr/>
        <a:lstStyle/>
        <a:p>
          <a:endParaRPr lang="en-US"/>
        </a:p>
      </dgm:t>
    </dgm:pt>
    <dgm:pt modelId="{16E619AB-EC72-49DE-A7AD-00A50599E3EC}" type="pres">
      <dgm:prSet presAssocID="{9C4D3327-2F4E-44A9-BC7C-416B5135ADC6}" presName="Name0" presStyleCnt="0">
        <dgm:presLayoutVars>
          <dgm:dir/>
          <dgm:animLvl val="lvl"/>
          <dgm:resizeHandles val="exact"/>
        </dgm:presLayoutVars>
      </dgm:prSet>
      <dgm:spPr/>
    </dgm:pt>
    <dgm:pt modelId="{465EB205-32EA-4B15-ABC9-E9981FAE4211}" type="pres">
      <dgm:prSet presAssocID="{C52FF264-2DBC-48FB-8713-615C612823BC}" presName="boxAndChildren" presStyleCnt="0"/>
      <dgm:spPr/>
    </dgm:pt>
    <dgm:pt modelId="{171630D3-7BE1-4509-970F-4C8410E7D7A0}" type="pres">
      <dgm:prSet presAssocID="{C52FF264-2DBC-48FB-8713-615C612823BC}" presName="parentTextBox" presStyleLbl="node1" presStyleIdx="0" presStyleCnt="9"/>
      <dgm:spPr/>
    </dgm:pt>
    <dgm:pt modelId="{E9CDB979-BD74-4F84-BA29-115508154F2F}" type="pres">
      <dgm:prSet presAssocID="{12A3F260-7F15-466B-9674-125BCDA5A213}" presName="sp" presStyleCnt="0"/>
      <dgm:spPr/>
    </dgm:pt>
    <dgm:pt modelId="{FDF5648D-59CA-4263-AC7F-8EFC0E0535C4}" type="pres">
      <dgm:prSet presAssocID="{9FC9A886-963E-4371-B808-BBDCC828AEB9}" presName="arrowAndChildren" presStyleCnt="0"/>
      <dgm:spPr/>
    </dgm:pt>
    <dgm:pt modelId="{C4957401-6D05-45D7-8D6F-19C5D8FFEF78}" type="pres">
      <dgm:prSet presAssocID="{9FC9A886-963E-4371-B808-BBDCC828AEB9}" presName="parentTextArrow" presStyleLbl="node1" presStyleIdx="1" presStyleCnt="9"/>
      <dgm:spPr/>
    </dgm:pt>
    <dgm:pt modelId="{40605B47-89E5-4CF8-9D21-A1209EF47164}" type="pres">
      <dgm:prSet presAssocID="{D8399A32-7A8F-40CF-AA37-8B8AEEBA6901}" presName="sp" presStyleCnt="0"/>
      <dgm:spPr/>
    </dgm:pt>
    <dgm:pt modelId="{8521576E-1CAE-43D3-B518-5F2A3AC405C8}" type="pres">
      <dgm:prSet presAssocID="{F91D7864-30FE-4A02-817B-A9564A4EC46F}" presName="arrowAndChildren" presStyleCnt="0"/>
      <dgm:spPr/>
    </dgm:pt>
    <dgm:pt modelId="{245A9892-DF94-4082-A33B-35CF90D5E971}" type="pres">
      <dgm:prSet presAssocID="{F91D7864-30FE-4A02-817B-A9564A4EC46F}" presName="parentTextArrow" presStyleLbl="node1" presStyleIdx="2" presStyleCnt="9"/>
      <dgm:spPr/>
    </dgm:pt>
    <dgm:pt modelId="{AF8CBFC0-6BFE-4E79-8982-D176E57F24EB}" type="pres">
      <dgm:prSet presAssocID="{489DA4D8-9287-46F9-9206-FEFD03E9EE6C}" presName="sp" presStyleCnt="0"/>
      <dgm:spPr/>
    </dgm:pt>
    <dgm:pt modelId="{E05CF374-02FC-4178-9FFC-ECA823695036}" type="pres">
      <dgm:prSet presAssocID="{F8B4B312-739C-448D-BC93-2F54A42FB53D}" presName="arrowAndChildren" presStyleCnt="0"/>
      <dgm:spPr/>
    </dgm:pt>
    <dgm:pt modelId="{255B83D1-C073-4EB0-BA14-917839A7E109}" type="pres">
      <dgm:prSet presAssocID="{F8B4B312-739C-448D-BC93-2F54A42FB53D}" presName="parentTextArrow" presStyleLbl="node1" presStyleIdx="3" presStyleCnt="9"/>
      <dgm:spPr/>
    </dgm:pt>
    <dgm:pt modelId="{1E54FBA1-0AF6-42B7-B34F-702DB7D8067C}" type="pres">
      <dgm:prSet presAssocID="{1D300A9B-A9C6-4949-938A-B2B9B56A0A2A}" presName="sp" presStyleCnt="0"/>
      <dgm:spPr/>
    </dgm:pt>
    <dgm:pt modelId="{0F7E1265-88A9-417C-952B-B18A2634B27B}" type="pres">
      <dgm:prSet presAssocID="{4E9D77DF-9D73-4D92-B3C8-13D801064FE3}" presName="arrowAndChildren" presStyleCnt="0"/>
      <dgm:spPr/>
    </dgm:pt>
    <dgm:pt modelId="{3C11FAC0-F430-498B-8397-927EE04408EF}" type="pres">
      <dgm:prSet presAssocID="{4E9D77DF-9D73-4D92-B3C8-13D801064FE3}" presName="parentTextArrow" presStyleLbl="node1" presStyleIdx="4" presStyleCnt="9"/>
      <dgm:spPr/>
    </dgm:pt>
    <dgm:pt modelId="{8BE2AF13-C2E1-4CE1-882F-B34CE5923913}" type="pres">
      <dgm:prSet presAssocID="{359F07C4-7E85-486A-8660-C4C21240B4F0}" presName="sp" presStyleCnt="0"/>
      <dgm:spPr/>
    </dgm:pt>
    <dgm:pt modelId="{A070D4FC-5ADD-4EA8-82D9-A2B1B01BFB98}" type="pres">
      <dgm:prSet presAssocID="{6C962829-4356-46BD-AB1E-03730377D999}" presName="arrowAndChildren" presStyleCnt="0"/>
      <dgm:spPr/>
    </dgm:pt>
    <dgm:pt modelId="{49D6EF30-0757-46D2-857F-5981220E5B8A}" type="pres">
      <dgm:prSet presAssocID="{6C962829-4356-46BD-AB1E-03730377D999}" presName="parentTextArrow" presStyleLbl="node1" presStyleIdx="5" presStyleCnt="9"/>
      <dgm:spPr/>
    </dgm:pt>
    <dgm:pt modelId="{D3D168B2-6603-44C0-A48A-455D0B45D6DB}" type="pres">
      <dgm:prSet presAssocID="{B5185618-4D44-4D23-82D7-C55CDB6EAD83}" presName="sp" presStyleCnt="0"/>
      <dgm:spPr/>
    </dgm:pt>
    <dgm:pt modelId="{503E3646-105F-4A2C-9628-B30391A2F7F8}" type="pres">
      <dgm:prSet presAssocID="{30AAE41A-CDC8-4DC2-8602-36F1CDAC84A1}" presName="arrowAndChildren" presStyleCnt="0"/>
      <dgm:spPr/>
    </dgm:pt>
    <dgm:pt modelId="{188D6B91-748B-4273-AD0D-424E1DB0E4F8}" type="pres">
      <dgm:prSet presAssocID="{30AAE41A-CDC8-4DC2-8602-36F1CDAC84A1}" presName="parentTextArrow" presStyleLbl="node1" presStyleIdx="6" presStyleCnt="9"/>
      <dgm:spPr/>
    </dgm:pt>
    <dgm:pt modelId="{660C9D6C-9497-4012-9C71-9F915C88A10D}" type="pres">
      <dgm:prSet presAssocID="{F34A2E55-8CA8-473D-AFBE-8FC3F20AA87D}" presName="sp" presStyleCnt="0"/>
      <dgm:spPr/>
    </dgm:pt>
    <dgm:pt modelId="{3609D1AE-C6B6-44FE-B00D-52D88F735B15}" type="pres">
      <dgm:prSet presAssocID="{AC636B92-94F4-4491-BC86-A082B943EC7E}" presName="arrowAndChildren" presStyleCnt="0"/>
      <dgm:spPr/>
    </dgm:pt>
    <dgm:pt modelId="{FB286CB4-C69C-4CAD-B6C0-4FFEAE6CB2D1}" type="pres">
      <dgm:prSet presAssocID="{AC636B92-94F4-4491-BC86-A082B943EC7E}" presName="parentTextArrow" presStyleLbl="node1" presStyleIdx="7" presStyleCnt="9"/>
      <dgm:spPr/>
    </dgm:pt>
    <dgm:pt modelId="{DD0D7E61-222F-430B-AE8E-2849B073CB62}" type="pres">
      <dgm:prSet presAssocID="{4DB36E94-D855-4DF6-99B9-DD00BC4098F7}" presName="sp" presStyleCnt="0"/>
      <dgm:spPr/>
    </dgm:pt>
    <dgm:pt modelId="{F0AA6319-2671-4D94-9700-3345373DD53C}" type="pres">
      <dgm:prSet presAssocID="{73EB023C-C630-4D76-B30B-3A1969A5C730}" presName="arrowAndChildren" presStyleCnt="0"/>
      <dgm:spPr/>
    </dgm:pt>
    <dgm:pt modelId="{DB7C228B-44DD-4EEC-B180-8F48C0785AC1}" type="pres">
      <dgm:prSet presAssocID="{73EB023C-C630-4D76-B30B-3A1969A5C730}" presName="parentTextArrow" presStyleLbl="node1" presStyleIdx="8" presStyleCnt="9"/>
      <dgm:spPr/>
    </dgm:pt>
  </dgm:ptLst>
  <dgm:cxnLst>
    <dgm:cxn modelId="{FB8CFA10-3957-412F-991C-722925546AD0}" srcId="{9C4D3327-2F4E-44A9-BC7C-416B5135ADC6}" destId="{73EB023C-C630-4D76-B30B-3A1969A5C730}" srcOrd="0" destOrd="0" parTransId="{8A74B5E3-5152-4150-89C2-A1FB028B2DD1}" sibTransId="{4DB36E94-D855-4DF6-99B9-DD00BC4098F7}"/>
    <dgm:cxn modelId="{99FEEA1D-33D1-43BA-AF39-A3B64F19F237}" srcId="{9C4D3327-2F4E-44A9-BC7C-416B5135ADC6}" destId="{AC636B92-94F4-4491-BC86-A082B943EC7E}" srcOrd="1" destOrd="0" parTransId="{D6830B1E-8CBA-4C65-8729-EC22912590C2}" sibTransId="{F34A2E55-8CA8-473D-AFBE-8FC3F20AA87D}"/>
    <dgm:cxn modelId="{358B6D1E-D003-48D6-B2B7-088FE6F691C5}" type="presOf" srcId="{6C962829-4356-46BD-AB1E-03730377D999}" destId="{49D6EF30-0757-46D2-857F-5981220E5B8A}" srcOrd="0" destOrd="0" presId="urn:microsoft.com/office/officeart/2005/8/layout/process4"/>
    <dgm:cxn modelId="{2229D948-FE04-45EB-9913-A53539EC33B8}" type="presOf" srcId="{30AAE41A-CDC8-4DC2-8602-36F1CDAC84A1}" destId="{188D6B91-748B-4273-AD0D-424E1DB0E4F8}" srcOrd="0" destOrd="0" presId="urn:microsoft.com/office/officeart/2005/8/layout/process4"/>
    <dgm:cxn modelId="{1E62574E-4C57-4EC4-A916-877557F7E165}" type="presOf" srcId="{C52FF264-2DBC-48FB-8713-615C612823BC}" destId="{171630D3-7BE1-4509-970F-4C8410E7D7A0}" srcOrd="0" destOrd="0" presId="urn:microsoft.com/office/officeart/2005/8/layout/process4"/>
    <dgm:cxn modelId="{83879058-FB7B-451C-8952-2BB7B794697F}" type="presOf" srcId="{9FC9A886-963E-4371-B808-BBDCC828AEB9}" destId="{C4957401-6D05-45D7-8D6F-19C5D8FFEF78}" srcOrd="0" destOrd="0" presId="urn:microsoft.com/office/officeart/2005/8/layout/process4"/>
    <dgm:cxn modelId="{33F3BD7A-AE2E-42DB-87C6-0DEB8B715C5A}" type="presOf" srcId="{AC636B92-94F4-4491-BC86-A082B943EC7E}" destId="{FB286CB4-C69C-4CAD-B6C0-4FFEAE6CB2D1}" srcOrd="0" destOrd="0" presId="urn:microsoft.com/office/officeart/2005/8/layout/process4"/>
    <dgm:cxn modelId="{692C477B-3E8B-4849-8328-260D9A297F25}" srcId="{9C4D3327-2F4E-44A9-BC7C-416B5135ADC6}" destId="{9FC9A886-963E-4371-B808-BBDCC828AEB9}" srcOrd="7" destOrd="0" parTransId="{F935BC39-D5DB-4B2B-85BE-721322FD2CFF}" sibTransId="{12A3F260-7F15-466B-9674-125BCDA5A213}"/>
    <dgm:cxn modelId="{CBFADE7C-EB3B-4904-864E-476AC27F11BC}" srcId="{9C4D3327-2F4E-44A9-BC7C-416B5135ADC6}" destId="{6C962829-4356-46BD-AB1E-03730377D999}" srcOrd="3" destOrd="0" parTransId="{A139A608-0886-4753-A67B-D207D87D847A}" sibTransId="{359F07C4-7E85-486A-8660-C4C21240B4F0}"/>
    <dgm:cxn modelId="{3B070981-85A2-48E7-9A0E-1DA032A75C02}" srcId="{9C4D3327-2F4E-44A9-BC7C-416B5135ADC6}" destId="{4E9D77DF-9D73-4D92-B3C8-13D801064FE3}" srcOrd="4" destOrd="0" parTransId="{4374E031-7884-44CD-8979-FF2FFDD2A139}" sibTransId="{1D300A9B-A9C6-4949-938A-B2B9B56A0A2A}"/>
    <dgm:cxn modelId="{C177138F-C857-4C45-A83D-F0E56F6574C1}" srcId="{9C4D3327-2F4E-44A9-BC7C-416B5135ADC6}" destId="{C52FF264-2DBC-48FB-8713-615C612823BC}" srcOrd="8" destOrd="0" parTransId="{3348950C-22BA-4DBE-B1DC-9458BBEFA12B}" sibTransId="{E2188FFF-4ED8-44F3-9AE2-63D32FBC01CC}"/>
    <dgm:cxn modelId="{7E995A99-135C-4E18-A44A-8260CE278BEE}" type="presOf" srcId="{F8B4B312-739C-448D-BC93-2F54A42FB53D}" destId="{255B83D1-C073-4EB0-BA14-917839A7E109}" srcOrd="0" destOrd="0" presId="urn:microsoft.com/office/officeart/2005/8/layout/process4"/>
    <dgm:cxn modelId="{AB5CBD9F-6656-45AC-9E10-5550BAD06BFA}" srcId="{9C4D3327-2F4E-44A9-BC7C-416B5135ADC6}" destId="{30AAE41A-CDC8-4DC2-8602-36F1CDAC84A1}" srcOrd="2" destOrd="0" parTransId="{1F6BB35E-B84A-4728-944E-44494574F538}" sibTransId="{B5185618-4D44-4D23-82D7-C55CDB6EAD83}"/>
    <dgm:cxn modelId="{09917AA0-B771-4D34-B567-470B27CFCF3A}" type="presOf" srcId="{9C4D3327-2F4E-44A9-BC7C-416B5135ADC6}" destId="{16E619AB-EC72-49DE-A7AD-00A50599E3EC}" srcOrd="0" destOrd="0" presId="urn:microsoft.com/office/officeart/2005/8/layout/process4"/>
    <dgm:cxn modelId="{2D4884A1-09AD-4453-A2F8-876686BFF1BB}" srcId="{9C4D3327-2F4E-44A9-BC7C-416B5135ADC6}" destId="{F8B4B312-739C-448D-BC93-2F54A42FB53D}" srcOrd="5" destOrd="0" parTransId="{7348E5AB-C702-4DC6-85F5-59E3761D7CBC}" sibTransId="{489DA4D8-9287-46F9-9206-FEFD03E9EE6C}"/>
    <dgm:cxn modelId="{6B195AAD-CDA6-4820-9636-7F0536A68CD9}" srcId="{9C4D3327-2F4E-44A9-BC7C-416B5135ADC6}" destId="{F91D7864-30FE-4A02-817B-A9564A4EC46F}" srcOrd="6" destOrd="0" parTransId="{91F3F8EE-90A7-4A86-81EA-75B188C04725}" sibTransId="{D8399A32-7A8F-40CF-AA37-8B8AEEBA6901}"/>
    <dgm:cxn modelId="{E49A20DF-AB59-4A27-874B-AD5528ADA462}" type="presOf" srcId="{4E9D77DF-9D73-4D92-B3C8-13D801064FE3}" destId="{3C11FAC0-F430-498B-8397-927EE04408EF}" srcOrd="0" destOrd="0" presId="urn:microsoft.com/office/officeart/2005/8/layout/process4"/>
    <dgm:cxn modelId="{609C52E4-ADE4-489D-9CE0-9A9A5BF0005A}" type="presOf" srcId="{73EB023C-C630-4D76-B30B-3A1969A5C730}" destId="{DB7C228B-44DD-4EEC-B180-8F48C0785AC1}" srcOrd="0" destOrd="0" presId="urn:microsoft.com/office/officeart/2005/8/layout/process4"/>
    <dgm:cxn modelId="{0629EDEF-8406-4721-B216-DE5EF86014BB}" type="presOf" srcId="{F91D7864-30FE-4A02-817B-A9564A4EC46F}" destId="{245A9892-DF94-4082-A33B-35CF90D5E971}" srcOrd="0" destOrd="0" presId="urn:microsoft.com/office/officeart/2005/8/layout/process4"/>
    <dgm:cxn modelId="{11AD27E2-6FE7-4E06-B960-588782CC4084}" type="presParOf" srcId="{16E619AB-EC72-49DE-A7AD-00A50599E3EC}" destId="{465EB205-32EA-4B15-ABC9-E9981FAE4211}" srcOrd="0" destOrd="0" presId="urn:microsoft.com/office/officeart/2005/8/layout/process4"/>
    <dgm:cxn modelId="{E8BECDF9-CF6F-436A-9A51-FC5E351220CC}" type="presParOf" srcId="{465EB205-32EA-4B15-ABC9-E9981FAE4211}" destId="{171630D3-7BE1-4509-970F-4C8410E7D7A0}" srcOrd="0" destOrd="0" presId="urn:microsoft.com/office/officeart/2005/8/layout/process4"/>
    <dgm:cxn modelId="{FAC686CB-5021-4567-8797-1A7D21D927DF}" type="presParOf" srcId="{16E619AB-EC72-49DE-A7AD-00A50599E3EC}" destId="{E9CDB979-BD74-4F84-BA29-115508154F2F}" srcOrd="1" destOrd="0" presId="urn:microsoft.com/office/officeart/2005/8/layout/process4"/>
    <dgm:cxn modelId="{1A0773B0-9388-4515-AE2D-4EA2AC3C4C1B}" type="presParOf" srcId="{16E619AB-EC72-49DE-A7AD-00A50599E3EC}" destId="{FDF5648D-59CA-4263-AC7F-8EFC0E0535C4}" srcOrd="2" destOrd="0" presId="urn:microsoft.com/office/officeart/2005/8/layout/process4"/>
    <dgm:cxn modelId="{B7352AC9-BA49-4480-A745-3A23D2F7B57B}" type="presParOf" srcId="{FDF5648D-59CA-4263-AC7F-8EFC0E0535C4}" destId="{C4957401-6D05-45D7-8D6F-19C5D8FFEF78}" srcOrd="0" destOrd="0" presId="urn:microsoft.com/office/officeart/2005/8/layout/process4"/>
    <dgm:cxn modelId="{EB9E8EA2-7886-465A-832C-A64B5D6D2A5C}" type="presParOf" srcId="{16E619AB-EC72-49DE-A7AD-00A50599E3EC}" destId="{40605B47-89E5-4CF8-9D21-A1209EF47164}" srcOrd="3" destOrd="0" presId="urn:microsoft.com/office/officeart/2005/8/layout/process4"/>
    <dgm:cxn modelId="{DE819DE2-12F0-4531-BAAB-570A42CAE995}" type="presParOf" srcId="{16E619AB-EC72-49DE-A7AD-00A50599E3EC}" destId="{8521576E-1CAE-43D3-B518-5F2A3AC405C8}" srcOrd="4" destOrd="0" presId="urn:microsoft.com/office/officeart/2005/8/layout/process4"/>
    <dgm:cxn modelId="{4EECE578-3AD5-46A9-80B4-40FAA0661C05}" type="presParOf" srcId="{8521576E-1CAE-43D3-B518-5F2A3AC405C8}" destId="{245A9892-DF94-4082-A33B-35CF90D5E971}" srcOrd="0" destOrd="0" presId="urn:microsoft.com/office/officeart/2005/8/layout/process4"/>
    <dgm:cxn modelId="{D40ADF8B-7B28-4020-A075-BC61351A5941}" type="presParOf" srcId="{16E619AB-EC72-49DE-A7AD-00A50599E3EC}" destId="{AF8CBFC0-6BFE-4E79-8982-D176E57F24EB}" srcOrd="5" destOrd="0" presId="urn:microsoft.com/office/officeart/2005/8/layout/process4"/>
    <dgm:cxn modelId="{B8776317-2345-400F-B9F7-25B07899C827}" type="presParOf" srcId="{16E619AB-EC72-49DE-A7AD-00A50599E3EC}" destId="{E05CF374-02FC-4178-9FFC-ECA823695036}" srcOrd="6" destOrd="0" presId="urn:microsoft.com/office/officeart/2005/8/layout/process4"/>
    <dgm:cxn modelId="{4290DFA1-5AE6-4EBF-8A43-CF4AB27624F2}" type="presParOf" srcId="{E05CF374-02FC-4178-9FFC-ECA823695036}" destId="{255B83D1-C073-4EB0-BA14-917839A7E109}" srcOrd="0" destOrd="0" presId="urn:microsoft.com/office/officeart/2005/8/layout/process4"/>
    <dgm:cxn modelId="{0ECFAF4E-EB41-4E3D-9DFF-C74D13D5DB33}" type="presParOf" srcId="{16E619AB-EC72-49DE-A7AD-00A50599E3EC}" destId="{1E54FBA1-0AF6-42B7-B34F-702DB7D8067C}" srcOrd="7" destOrd="0" presId="urn:microsoft.com/office/officeart/2005/8/layout/process4"/>
    <dgm:cxn modelId="{ABEF5E08-2188-4AC4-B82F-AD7EE0BD36B3}" type="presParOf" srcId="{16E619AB-EC72-49DE-A7AD-00A50599E3EC}" destId="{0F7E1265-88A9-417C-952B-B18A2634B27B}" srcOrd="8" destOrd="0" presId="urn:microsoft.com/office/officeart/2005/8/layout/process4"/>
    <dgm:cxn modelId="{CC84202C-AA5A-4D6F-8504-D2D2BDA4DBB6}" type="presParOf" srcId="{0F7E1265-88A9-417C-952B-B18A2634B27B}" destId="{3C11FAC0-F430-498B-8397-927EE04408EF}" srcOrd="0" destOrd="0" presId="urn:microsoft.com/office/officeart/2005/8/layout/process4"/>
    <dgm:cxn modelId="{12B6A0EB-8281-47DE-8EF7-A5998AC52ADE}" type="presParOf" srcId="{16E619AB-EC72-49DE-A7AD-00A50599E3EC}" destId="{8BE2AF13-C2E1-4CE1-882F-B34CE5923913}" srcOrd="9" destOrd="0" presId="urn:microsoft.com/office/officeart/2005/8/layout/process4"/>
    <dgm:cxn modelId="{A6029955-7C13-4EE1-B5FB-179F9EE26056}" type="presParOf" srcId="{16E619AB-EC72-49DE-A7AD-00A50599E3EC}" destId="{A070D4FC-5ADD-4EA8-82D9-A2B1B01BFB98}" srcOrd="10" destOrd="0" presId="urn:microsoft.com/office/officeart/2005/8/layout/process4"/>
    <dgm:cxn modelId="{40E6FC1A-2C43-4E2F-9488-0FAD4F4D79BC}" type="presParOf" srcId="{A070D4FC-5ADD-4EA8-82D9-A2B1B01BFB98}" destId="{49D6EF30-0757-46D2-857F-5981220E5B8A}" srcOrd="0" destOrd="0" presId="urn:microsoft.com/office/officeart/2005/8/layout/process4"/>
    <dgm:cxn modelId="{C5BEB20B-3065-4EAF-A95E-0C8532E44C32}" type="presParOf" srcId="{16E619AB-EC72-49DE-A7AD-00A50599E3EC}" destId="{D3D168B2-6603-44C0-A48A-455D0B45D6DB}" srcOrd="11" destOrd="0" presId="urn:microsoft.com/office/officeart/2005/8/layout/process4"/>
    <dgm:cxn modelId="{8897F0B7-A9C5-46ED-913B-8808A9383D13}" type="presParOf" srcId="{16E619AB-EC72-49DE-A7AD-00A50599E3EC}" destId="{503E3646-105F-4A2C-9628-B30391A2F7F8}" srcOrd="12" destOrd="0" presId="urn:microsoft.com/office/officeart/2005/8/layout/process4"/>
    <dgm:cxn modelId="{6C268CA1-1A54-4ADC-95E4-5E0B3E903D7B}" type="presParOf" srcId="{503E3646-105F-4A2C-9628-B30391A2F7F8}" destId="{188D6B91-748B-4273-AD0D-424E1DB0E4F8}" srcOrd="0" destOrd="0" presId="urn:microsoft.com/office/officeart/2005/8/layout/process4"/>
    <dgm:cxn modelId="{4CDCC787-C7EA-48AF-AE2B-B63B3B213157}" type="presParOf" srcId="{16E619AB-EC72-49DE-A7AD-00A50599E3EC}" destId="{660C9D6C-9497-4012-9C71-9F915C88A10D}" srcOrd="13" destOrd="0" presId="urn:microsoft.com/office/officeart/2005/8/layout/process4"/>
    <dgm:cxn modelId="{ADA059D3-9EE5-4FE8-AE67-A85C7E544AFB}" type="presParOf" srcId="{16E619AB-EC72-49DE-A7AD-00A50599E3EC}" destId="{3609D1AE-C6B6-44FE-B00D-52D88F735B15}" srcOrd="14" destOrd="0" presId="urn:microsoft.com/office/officeart/2005/8/layout/process4"/>
    <dgm:cxn modelId="{02FB4013-E423-4D21-8521-B4AE5B3DB12E}" type="presParOf" srcId="{3609D1AE-C6B6-44FE-B00D-52D88F735B15}" destId="{FB286CB4-C69C-4CAD-B6C0-4FFEAE6CB2D1}" srcOrd="0" destOrd="0" presId="urn:microsoft.com/office/officeart/2005/8/layout/process4"/>
    <dgm:cxn modelId="{74B44099-3660-4B10-8E77-451B7BF041A4}" type="presParOf" srcId="{16E619AB-EC72-49DE-A7AD-00A50599E3EC}" destId="{DD0D7E61-222F-430B-AE8E-2849B073CB62}" srcOrd="15" destOrd="0" presId="urn:microsoft.com/office/officeart/2005/8/layout/process4"/>
    <dgm:cxn modelId="{1F170A2A-4160-4655-89F5-66845A572A74}" type="presParOf" srcId="{16E619AB-EC72-49DE-A7AD-00A50599E3EC}" destId="{F0AA6319-2671-4D94-9700-3345373DD53C}" srcOrd="16" destOrd="0" presId="urn:microsoft.com/office/officeart/2005/8/layout/process4"/>
    <dgm:cxn modelId="{EF220E5D-8FF3-4219-9FAC-B1F2DA6555F7}" type="presParOf" srcId="{F0AA6319-2671-4D94-9700-3345373DD53C}" destId="{DB7C228B-44DD-4EEC-B180-8F48C0785AC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3B50D5-BCAD-4C19-8221-7E07C92B1AD3}" type="doc">
      <dgm:prSet loTypeId="urn:microsoft.com/office/officeart/2008/layout/AlternatingPictureBlocks" loCatId="list" qsTypeId="urn:microsoft.com/office/officeart/2005/8/quickstyle/simple1" qsCatId="simple" csTypeId="urn:microsoft.com/office/officeart/2005/8/colors/accent2_3" csCatId="accent2" phldr="1"/>
      <dgm:spPr/>
    </dgm:pt>
    <dgm:pt modelId="{520D6A03-EB99-4AA3-97B7-58E4EACADAAB}">
      <dgm:prSet phldrT="[Text]" custT="1"/>
      <dgm:spPr/>
      <dgm:t>
        <a:bodyPr/>
        <a:lstStyle/>
        <a:p>
          <a:r>
            <a:rPr lang="en-US" sz="4800" b="1">
              <a:latin typeface="Open Sans"/>
            </a:rPr>
            <a:t>Root Organization</a:t>
          </a:r>
          <a:endParaRPr lang="en-US" sz="4800" b="1"/>
        </a:p>
      </dgm:t>
    </dgm:pt>
    <dgm:pt modelId="{E804BAAD-0677-4D74-B746-DBBEF274E514}" type="parTrans" cxnId="{00896D52-BFFD-4265-A689-CC36D4285717}">
      <dgm:prSet/>
      <dgm:spPr/>
      <dgm:t>
        <a:bodyPr/>
        <a:lstStyle/>
        <a:p>
          <a:endParaRPr lang="en-US"/>
        </a:p>
      </dgm:t>
    </dgm:pt>
    <dgm:pt modelId="{2B84D907-61AE-4D1A-8E87-5A88464276FD}" type="sibTrans" cxnId="{00896D52-BFFD-4265-A689-CC36D4285717}">
      <dgm:prSet/>
      <dgm:spPr/>
      <dgm:t>
        <a:bodyPr/>
        <a:lstStyle/>
        <a:p>
          <a:endParaRPr lang="en-US"/>
        </a:p>
      </dgm:t>
    </dgm:pt>
    <dgm:pt modelId="{E6E26D24-79C6-462D-9FE8-A8D9F1F68DF1}">
      <dgm:prSet custT="1"/>
      <dgm:spPr/>
      <dgm:t>
        <a:bodyPr/>
        <a:lstStyle/>
        <a:p>
          <a:r>
            <a:rPr lang="en-US" sz="4800" b="1">
              <a:latin typeface="Open Sans"/>
            </a:rPr>
            <a:t>Create Sub Organizations</a:t>
          </a:r>
        </a:p>
      </dgm:t>
    </dgm:pt>
    <dgm:pt modelId="{175A1D60-42BA-4711-892A-2D0E9DD0232C}" type="parTrans" cxnId="{660CE2D2-757A-4909-B9CD-BC142496370D}">
      <dgm:prSet/>
      <dgm:spPr/>
      <dgm:t>
        <a:bodyPr/>
        <a:lstStyle/>
        <a:p>
          <a:endParaRPr lang="en-US"/>
        </a:p>
      </dgm:t>
    </dgm:pt>
    <dgm:pt modelId="{96E7E408-0213-476E-9333-DB5D4E5038C3}" type="sibTrans" cxnId="{660CE2D2-757A-4909-B9CD-BC142496370D}">
      <dgm:prSet/>
      <dgm:spPr/>
      <dgm:t>
        <a:bodyPr/>
        <a:lstStyle/>
        <a:p>
          <a:endParaRPr lang="en-US"/>
        </a:p>
      </dgm:t>
    </dgm:pt>
    <dgm:pt modelId="{A3349276-186B-4C7A-B2BA-B143B1CAFD6B}">
      <dgm:prSet custT="1"/>
      <dgm:spPr/>
      <dgm:t>
        <a:bodyPr/>
        <a:lstStyle/>
        <a:p>
          <a:r>
            <a:rPr lang="en-US" sz="4400">
              <a:latin typeface="Open Sans"/>
            </a:rPr>
            <a:t>HR</a:t>
          </a:r>
        </a:p>
      </dgm:t>
    </dgm:pt>
    <dgm:pt modelId="{9E4CF0FB-6A33-4383-9301-1473BB0457FC}" type="parTrans" cxnId="{3268D4EB-54EE-43C5-9E53-6F01BC0CD8FE}">
      <dgm:prSet/>
      <dgm:spPr/>
      <dgm:t>
        <a:bodyPr/>
        <a:lstStyle/>
        <a:p>
          <a:endParaRPr lang="en-US"/>
        </a:p>
      </dgm:t>
    </dgm:pt>
    <dgm:pt modelId="{8BBBE47A-EE32-41E4-8623-4F0AE3CDE338}" type="sibTrans" cxnId="{3268D4EB-54EE-43C5-9E53-6F01BC0CD8FE}">
      <dgm:prSet/>
      <dgm:spPr/>
      <dgm:t>
        <a:bodyPr/>
        <a:lstStyle/>
        <a:p>
          <a:endParaRPr lang="en-US"/>
        </a:p>
      </dgm:t>
    </dgm:pt>
    <dgm:pt modelId="{41B1557F-B17C-4749-B704-A5B6C83A4120}">
      <dgm:prSet custT="1"/>
      <dgm:spPr/>
      <dgm:t>
        <a:bodyPr/>
        <a:lstStyle/>
        <a:p>
          <a:r>
            <a:rPr lang="en-US" sz="4400">
              <a:latin typeface="Open Sans"/>
            </a:rPr>
            <a:t>Admissions</a:t>
          </a:r>
        </a:p>
      </dgm:t>
    </dgm:pt>
    <dgm:pt modelId="{4365EE1A-E7D4-4DF0-B311-15EE4167622C}" type="parTrans" cxnId="{DE1501FC-A6E2-44B8-BA6B-EA9B399E4072}">
      <dgm:prSet/>
      <dgm:spPr/>
      <dgm:t>
        <a:bodyPr/>
        <a:lstStyle/>
        <a:p>
          <a:endParaRPr lang="en-US"/>
        </a:p>
      </dgm:t>
    </dgm:pt>
    <dgm:pt modelId="{8893C3ED-CC4E-4B15-A8AE-C6C4606EC309}" type="sibTrans" cxnId="{DE1501FC-A6E2-44B8-BA6B-EA9B399E4072}">
      <dgm:prSet/>
      <dgm:spPr/>
      <dgm:t>
        <a:bodyPr/>
        <a:lstStyle/>
        <a:p>
          <a:endParaRPr lang="en-US"/>
        </a:p>
      </dgm:t>
    </dgm:pt>
    <dgm:pt modelId="{41C35BB7-8150-428E-BA91-60CC350CCD58}">
      <dgm:prSet custT="1"/>
      <dgm:spPr/>
      <dgm:t>
        <a:bodyPr/>
        <a:lstStyle/>
        <a:p>
          <a:r>
            <a:rPr lang="en-US" sz="4400">
              <a:latin typeface="Open Sans"/>
            </a:rPr>
            <a:t>Registrar</a:t>
          </a:r>
        </a:p>
      </dgm:t>
    </dgm:pt>
    <dgm:pt modelId="{DD2B980D-EEB8-4C9D-9877-54EC374DE17E}" type="parTrans" cxnId="{EBA4D1A3-0D7A-4105-8CBC-54BC5FB9342A}">
      <dgm:prSet/>
      <dgm:spPr/>
      <dgm:t>
        <a:bodyPr/>
        <a:lstStyle/>
        <a:p>
          <a:endParaRPr lang="en-US"/>
        </a:p>
      </dgm:t>
    </dgm:pt>
    <dgm:pt modelId="{7F7FB860-EABC-49BB-8144-03D0DF852874}" type="sibTrans" cxnId="{EBA4D1A3-0D7A-4105-8CBC-54BC5FB9342A}">
      <dgm:prSet/>
      <dgm:spPr/>
      <dgm:t>
        <a:bodyPr/>
        <a:lstStyle/>
        <a:p>
          <a:endParaRPr lang="en-US"/>
        </a:p>
      </dgm:t>
    </dgm:pt>
    <dgm:pt modelId="{485864F2-D83A-402A-A1B7-FAAD04697704}">
      <dgm:prSet custT="1"/>
      <dgm:spPr/>
      <dgm:t>
        <a:bodyPr/>
        <a:lstStyle/>
        <a:p>
          <a:r>
            <a:rPr lang="en-US" sz="4800" b="1">
              <a:latin typeface="Open Sans"/>
            </a:rPr>
            <a:t>Configure 2 emails per organization and might want 4 if test and prod are different</a:t>
          </a:r>
          <a:endParaRPr lang="en-US" sz="4800" b="1"/>
        </a:p>
      </dgm:t>
    </dgm:pt>
    <dgm:pt modelId="{D5DA9498-467F-4C9F-844A-CA6EE3306219}" type="parTrans" cxnId="{CC348D15-30BE-4125-BF76-3D5A4EF6C6DA}">
      <dgm:prSet/>
      <dgm:spPr/>
      <dgm:t>
        <a:bodyPr/>
        <a:lstStyle/>
        <a:p>
          <a:endParaRPr lang="en-US"/>
        </a:p>
      </dgm:t>
    </dgm:pt>
    <dgm:pt modelId="{8144E104-FBD4-45DB-85D4-0EA0435B13A2}" type="sibTrans" cxnId="{CC348D15-30BE-4125-BF76-3D5A4EF6C6DA}">
      <dgm:prSet/>
      <dgm:spPr/>
      <dgm:t>
        <a:bodyPr/>
        <a:lstStyle/>
        <a:p>
          <a:endParaRPr lang="en-US"/>
        </a:p>
      </dgm:t>
    </dgm:pt>
    <dgm:pt modelId="{BB50A6E4-A7DB-47D9-8770-32C64435A3BC}" type="pres">
      <dgm:prSet presAssocID="{213B50D5-BCAD-4C19-8221-7E07C92B1AD3}" presName="linearFlow" presStyleCnt="0">
        <dgm:presLayoutVars>
          <dgm:dir/>
          <dgm:resizeHandles val="exact"/>
        </dgm:presLayoutVars>
      </dgm:prSet>
      <dgm:spPr/>
    </dgm:pt>
    <dgm:pt modelId="{D1F3923D-FA89-499B-BE0D-8A06E66E9AD2}" type="pres">
      <dgm:prSet presAssocID="{520D6A03-EB99-4AA3-97B7-58E4EACADAAB}" presName="comp" presStyleCnt="0"/>
      <dgm:spPr/>
    </dgm:pt>
    <dgm:pt modelId="{3E0B9FD9-1423-4C21-9C05-AE740AB4C60F}" type="pres">
      <dgm:prSet presAssocID="{520D6A03-EB99-4AA3-97B7-58E4EACADAAB}" presName="rect2" presStyleLbl="node1" presStyleIdx="0" presStyleCnt="3">
        <dgm:presLayoutVars>
          <dgm:bulletEnabled val="1"/>
        </dgm:presLayoutVars>
      </dgm:prSet>
      <dgm:spPr/>
    </dgm:pt>
    <dgm:pt modelId="{763EADCB-9A8C-4D06-97C7-E8B84EC7FB36}" type="pres">
      <dgm:prSet presAssocID="{520D6A03-EB99-4AA3-97B7-58E4EACADAAB}"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Plant With Roots"/>
        </a:ext>
      </dgm:extLst>
    </dgm:pt>
    <dgm:pt modelId="{61BC56A0-1836-4E86-B351-2296E145EC22}" type="pres">
      <dgm:prSet presAssocID="{2B84D907-61AE-4D1A-8E87-5A88464276FD}" presName="sibTrans" presStyleCnt="0"/>
      <dgm:spPr/>
    </dgm:pt>
    <dgm:pt modelId="{7759C9E6-381B-4A96-B8B3-2F199C8048A2}" type="pres">
      <dgm:prSet presAssocID="{E6E26D24-79C6-462D-9FE8-A8D9F1F68DF1}" presName="comp" presStyleCnt="0"/>
      <dgm:spPr/>
    </dgm:pt>
    <dgm:pt modelId="{EB731E3B-2B96-4AFC-B874-5EFA8E85772B}" type="pres">
      <dgm:prSet presAssocID="{E6E26D24-79C6-462D-9FE8-A8D9F1F68DF1}" presName="rect2" presStyleLbl="node1" presStyleIdx="1" presStyleCnt="3" custScaleX="119870" custScaleY="155339">
        <dgm:presLayoutVars>
          <dgm:bulletEnabled val="1"/>
        </dgm:presLayoutVars>
      </dgm:prSet>
      <dgm:spPr/>
    </dgm:pt>
    <dgm:pt modelId="{B766D096-EAF0-41E5-8814-D35DD612DAAE}" type="pres">
      <dgm:prSet presAssocID="{E6E26D24-79C6-462D-9FE8-A8D9F1F68DF1}" presName="rect1" presStyleLbl="lnNode1" presStyleIdx="1" presStyleCnt="3" custLinFactNeighborX="19866" custLinFactNeighborY="-245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Management"/>
        </a:ext>
      </dgm:extLst>
    </dgm:pt>
    <dgm:pt modelId="{9643B380-6CF5-46CE-B0A8-12C7D968070D}" type="pres">
      <dgm:prSet presAssocID="{96E7E408-0213-476E-9333-DB5D4E5038C3}" presName="sibTrans" presStyleCnt="0"/>
      <dgm:spPr/>
    </dgm:pt>
    <dgm:pt modelId="{8083ED99-B21D-4D58-8ED5-BDFC2C4607A4}" type="pres">
      <dgm:prSet presAssocID="{485864F2-D83A-402A-A1B7-FAAD04697704}" presName="comp" presStyleCnt="0"/>
      <dgm:spPr/>
    </dgm:pt>
    <dgm:pt modelId="{4D311538-5F5A-41B5-8E55-190BDE2796E6}" type="pres">
      <dgm:prSet presAssocID="{485864F2-D83A-402A-A1B7-FAAD04697704}" presName="rect2" presStyleLbl="node1" presStyleIdx="2" presStyleCnt="3" custScaleX="169274" custLinFactNeighborX="-636" custLinFactNeighborY="33742">
        <dgm:presLayoutVars>
          <dgm:bulletEnabled val="1"/>
        </dgm:presLayoutVars>
      </dgm:prSet>
      <dgm:spPr/>
    </dgm:pt>
    <dgm:pt modelId="{E2839FB6-FFE8-4A9A-ADF4-AAEB87D55530}" type="pres">
      <dgm:prSet presAssocID="{485864F2-D83A-402A-A1B7-FAAD04697704}" presName="rect1" presStyleLbl="lnNode1" presStyleIdx="2" presStyleCnt="3" custLinFactNeighborX="-71184" custLinFactNeighborY="78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Open envelope"/>
        </a:ext>
      </dgm:extLst>
    </dgm:pt>
  </dgm:ptLst>
  <dgm:cxnLst>
    <dgm:cxn modelId="{3F409100-FF62-4E19-9B0D-C24450F975AE}" type="presOf" srcId="{485864F2-D83A-402A-A1B7-FAAD04697704}" destId="{4D311538-5F5A-41B5-8E55-190BDE2796E6}" srcOrd="0" destOrd="0" presId="urn:microsoft.com/office/officeart/2008/layout/AlternatingPictureBlocks"/>
    <dgm:cxn modelId="{310E320F-415E-434C-8368-C516426BDC01}" type="presOf" srcId="{41C35BB7-8150-428E-BA91-60CC350CCD58}" destId="{EB731E3B-2B96-4AFC-B874-5EFA8E85772B}" srcOrd="0" destOrd="3" presId="urn:microsoft.com/office/officeart/2008/layout/AlternatingPictureBlocks"/>
    <dgm:cxn modelId="{CC348D15-30BE-4125-BF76-3D5A4EF6C6DA}" srcId="{213B50D5-BCAD-4C19-8221-7E07C92B1AD3}" destId="{485864F2-D83A-402A-A1B7-FAAD04697704}" srcOrd="2" destOrd="0" parTransId="{D5DA9498-467F-4C9F-844A-CA6EE3306219}" sibTransId="{8144E104-FBD4-45DB-85D4-0EA0435B13A2}"/>
    <dgm:cxn modelId="{00896D52-BFFD-4265-A689-CC36D4285717}" srcId="{213B50D5-BCAD-4C19-8221-7E07C92B1AD3}" destId="{520D6A03-EB99-4AA3-97B7-58E4EACADAAB}" srcOrd="0" destOrd="0" parTransId="{E804BAAD-0677-4D74-B746-DBBEF274E514}" sibTransId="{2B84D907-61AE-4D1A-8E87-5A88464276FD}"/>
    <dgm:cxn modelId="{3DE41B7D-966C-4DE5-8AE7-3641A05FC140}" type="presOf" srcId="{E6E26D24-79C6-462D-9FE8-A8D9F1F68DF1}" destId="{EB731E3B-2B96-4AFC-B874-5EFA8E85772B}" srcOrd="0" destOrd="0" presId="urn:microsoft.com/office/officeart/2008/layout/AlternatingPictureBlocks"/>
    <dgm:cxn modelId="{7108BF8A-AE26-4F9B-9F9B-DD027B0DA172}" type="presOf" srcId="{41B1557F-B17C-4749-B704-A5B6C83A4120}" destId="{EB731E3B-2B96-4AFC-B874-5EFA8E85772B}" srcOrd="0" destOrd="2" presId="urn:microsoft.com/office/officeart/2008/layout/AlternatingPictureBlocks"/>
    <dgm:cxn modelId="{8130909A-3653-43E2-A86F-17A1A44C98A3}" type="presOf" srcId="{520D6A03-EB99-4AA3-97B7-58E4EACADAAB}" destId="{3E0B9FD9-1423-4C21-9C05-AE740AB4C60F}" srcOrd="0" destOrd="0" presId="urn:microsoft.com/office/officeart/2008/layout/AlternatingPictureBlocks"/>
    <dgm:cxn modelId="{EBA4D1A3-0D7A-4105-8CBC-54BC5FB9342A}" srcId="{E6E26D24-79C6-462D-9FE8-A8D9F1F68DF1}" destId="{41C35BB7-8150-428E-BA91-60CC350CCD58}" srcOrd="2" destOrd="0" parTransId="{DD2B980D-EEB8-4C9D-9877-54EC374DE17E}" sibTransId="{7F7FB860-EABC-49BB-8144-03D0DF852874}"/>
    <dgm:cxn modelId="{E7C20BB2-4CB1-4C82-BB9F-B5C25E844945}" type="presOf" srcId="{A3349276-186B-4C7A-B2BA-B143B1CAFD6B}" destId="{EB731E3B-2B96-4AFC-B874-5EFA8E85772B}" srcOrd="0" destOrd="1" presId="urn:microsoft.com/office/officeart/2008/layout/AlternatingPictureBlocks"/>
    <dgm:cxn modelId="{E6AF02B8-A4BA-4E7B-83CC-E9424A5880A2}" type="presOf" srcId="{213B50D5-BCAD-4C19-8221-7E07C92B1AD3}" destId="{BB50A6E4-A7DB-47D9-8770-32C64435A3BC}" srcOrd="0" destOrd="0" presId="urn:microsoft.com/office/officeart/2008/layout/AlternatingPictureBlocks"/>
    <dgm:cxn modelId="{660CE2D2-757A-4909-B9CD-BC142496370D}" srcId="{213B50D5-BCAD-4C19-8221-7E07C92B1AD3}" destId="{E6E26D24-79C6-462D-9FE8-A8D9F1F68DF1}" srcOrd="1" destOrd="0" parTransId="{175A1D60-42BA-4711-892A-2D0E9DD0232C}" sibTransId="{96E7E408-0213-476E-9333-DB5D4E5038C3}"/>
    <dgm:cxn modelId="{3268D4EB-54EE-43C5-9E53-6F01BC0CD8FE}" srcId="{E6E26D24-79C6-462D-9FE8-A8D9F1F68DF1}" destId="{A3349276-186B-4C7A-B2BA-B143B1CAFD6B}" srcOrd="0" destOrd="0" parTransId="{9E4CF0FB-6A33-4383-9301-1473BB0457FC}" sibTransId="{8BBBE47A-EE32-41E4-8623-4F0AE3CDE338}"/>
    <dgm:cxn modelId="{DE1501FC-A6E2-44B8-BA6B-EA9B399E4072}" srcId="{E6E26D24-79C6-462D-9FE8-A8D9F1F68DF1}" destId="{41B1557F-B17C-4749-B704-A5B6C83A4120}" srcOrd="1" destOrd="0" parTransId="{4365EE1A-E7D4-4DF0-B311-15EE4167622C}" sibTransId="{8893C3ED-CC4E-4B15-A8AE-C6C4606EC309}"/>
    <dgm:cxn modelId="{7962C686-C7ED-4E80-A1E9-9EE9457A47C7}" type="presParOf" srcId="{BB50A6E4-A7DB-47D9-8770-32C64435A3BC}" destId="{D1F3923D-FA89-499B-BE0D-8A06E66E9AD2}" srcOrd="0" destOrd="0" presId="urn:microsoft.com/office/officeart/2008/layout/AlternatingPictureBlocks"/>
    <dgm:cxn modelId="{1FC7B851-555D-4E35-92EE-77C7A22A9B1E}" type="presParOf" srcId="{D1F3923D-FA89-499B-BE0D-8A06E66E9AD2}" destId="{3E0B9FD9-1423-4C21-9C05-AE740AB4C60F}" srcOrd="0" destOrd="0" presId="urn:microsoft.com/office/officeart/2008/layout/AlternatingPictureBlocks"/>
    <dgm:cxn modelId="{20B83BA9-DCE5-4868-9904-1FFB818E96C3}" type="presParOf" srcId="{D1F3923D-FA89-499B-BE0D-8A06E66E9AD2}" destId="{763EADCB-9A8C-4D06-97C7-E8B84EC7FB36}" srcOrd="1" destOrd="0" presId="urn:microsoft.com/office/officeart/2008/layout/AlternatingPictureBlocks"/>
    <dgm:cxn modelId="{775E2AA5-0B5E-40AC-AAA2-867A3CE082A6}" type="presParOf" srcId="{BB50A6E4-A7DB-47D9-8770-32C64435A3BC}" destId="{61BC56A0-1836-4E86-B351-2296E145EC22}" srcOrd="1" destOrd="0" presId="urn:microsoft.com/office/officeart/2008/layout/AlternatingPictureBlocks"/>
    <dgm:cxn modelId="{C2D42728-57B7-4B4C-89A4-BDFD63177EC4}" type="presParOf" srcId="{BB50A6E4-A7DB-47D9-8770-32C64435A3BC}" destId="{7759C9E6-381B-4A96-B8B3-2F199C8048A2}" srcOrd="2" destOrd="0" presId="urn:microsoft.com/office/officeart/2008/layout/AlternatingPictureBlocks"/>
    <dgm:cxn modelId="{72AAA371-E6B3-4354-A930-D2E8B38AB55A}" type="presParOf" srcId="{7759C9E6-381B-4A96-B8B3-2F199C8048A2}" destId="{EB731E3B-2B96-4AFC-B874-5EFA8E85772B}" srcOrd="0" destOrd="0" presId="urn:microsoft.com/office/officeart/2008/layout/AlternatingPictureBlocks"/>
    <dgm:cxn modelId="{E1479B4F-8C6B-4533-9F59-426E2398D423}" type="presParOf" srcId="{7759C9E6-381B-4A96-B8B3-2F199C8048A2}" destId="{B766D096-EAF0-41E5-8814-D35DD612DAAE}" srcOrd="1" destOrd="0" presId="urn:microsoft.com/office/officeart/2008/layout/AlternatingPictureBlocks"/>
    <dgm:cxn modelId="{AC77B6BE-4F0D-4862-8546-5C6280A9C913}" type="presParOf" srcId="{BB50A6E4-A7DB-47D9-8770-32C64435A3BC}" destId="{9643B380-6CF5-46CE-B0A8-12C7D968070D}" srcOrd="3" destOrd="0" presId="urn:microsoft.com/office/officeart/2008/layout/AlternatingPictureBlocks"/>
    <dgm:cxn modelId="{98531548-09AA-41E5-A0DD-F20157131A4D}" type="presParOf" srcId="{BB50A6E4-A7DB-47D9-8770-32C64435A3BC}" destId="{8083ED99-B21D-4D58-8ED5-BDFC2C4607A4}" srcOrd="4" destOrd="0" presId="urn:microsoft.com/office/officeart/2008/layout/AlternatingPictureBlocks"/>
    <dgm:cxn modelId="{D481C09C-AC98-46A0-9C40-63CF8036F694}" type="presParOf" srcId="{8083ED99-B21D-4D58-8ED5-BDFC2C4607A4}" destId="{4D311538-5F5A-41B5-8E55-190BDE2796E6}" srcOrd="0" destOrd="0" presId="urn:microsoft.com/office/officeart/2008/layout/AlternatingPictureBlocks"/>
    <dgm:cxn modelId="{7995BAA8-BB85-4CAE-92EE-A7C37ADD71FE}" type="presParOf" srcId="{8083ED99-B21D-4D58-8ED5-BDFC2C4607A4}" destId="{E2839FB6-FFE8-4A9A-ADF4-AAEB87D5553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07A2A6-CFA0-4862-B152-110353FCD4C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2D76554-037E-4EB6-AC85-A4C8B0899273}">
      <dgm:prSet phldrT="[Text]" custT="1"/>
      <dgm:spPr/>
      <dgm:t>
        <a:bodyPr/>
        <a:lstStyle/>
        <a:p>
          <a:r>
            <a:rPr lang="en-US" sz="4400" b="1"/>
            <a:t>Database fields are the equivalent of variables in the old letter-generation system. They are formatted items for things like the following:</a:t>
          </a:r>
        </a:p>
      </dgm:t>
    </dgm:pt>
    <dgm:pt modelId="{D32606AF-9956-4D12-B15C-ED6BAE5D6385}" type="parTrans" cxnId="{851305B1-F8C7-4D48-B7A5-1786EAB8B38B}">
      <dgm:prSet/>
      <dgm:spPr/>
      <dgm:t>
        <a:bodyPr/>
        <a:lstStyle/>
        <a:p>
          <a:endParaRPr lang="en-US"/>
        </a:p>
      </dgm:t>
    </dgm:pt>
    <dgm:pt modelId="{CB9F1A81-1C65-4888-930D-35317FA95377}" type="sibTrans" cxnId="{851305B1-F8C7-4D48-B7A5-1786EAB8B38B}">
      <dgm:prSet/>
      <dgm:spPr/>
      <dgm:t>
        <a:bodyPr/>
        <a:lstStyle/>
        <a:p>
          <a:endParaRPr lang="en-US"/>
        </a:p>
      </dgm:t>
    </dgm:pt>
    <dgm:pt modelId="{F632ABDD-BD27-4A4F-BB87-D9CA10E38365}">
      <dgm:prSet custT="1"/>
      <dgm:spPr/>
      <dgm:t>
        <a:bodyPr/>
        <a:lstStyle/>
        <a:p>
          <a:r>
            <a:rPr lang="en-US" sz="4400" b="1"/>
            <a:t>Email</a:t>
          </a:r>
        </a:p>
      </dgm:t>
    </dgm:pt>
    <dgm:pt modelId="{23FFA5B4-673C-45AE-A678-D687F355DC36}" type="parTrans" cxnId="{8E5AAA7E-411B-4066-B51A-4AE10E020FCF}">
      <dgm:prSet/>
      <dgm:spPr/>
      <dgm:t>
        <a:bodyPr/>
        <a:lstStyle/>
        <a:p>
          <a:endParaRPr lang="en-US"/>
        </a:p>
      </dgm:t>
    </dgm:pt>
    <dgm:pt modelId="{87298CB9-FC5E-4F90-A152-92F22FA866A1}" type="sibTrans" cxnId="{8E5AAA7E-411B-4066-B51A-4AE10E020FCF}">
      <dgm:prSet/>
      <dgm:spPr/>
      <dgm:t>
        <a:bodyPr/>
        <a:lstStyle/>
        <a:p>
          <a:endParaRPr lang="en-US"/>
        </a:p>
      </dgm:t>
    </dgm:pt>
    <dgm:pt modelId="{2FFCBE37-49D4-4BCF-A01D-40B76AA5E7E8}">
      <dgm:prSet custT="1"/>
      <dgm:spPr/>
      <dgm:t>
        <a:bodyPr/>
        <a:lstStyle/>
        <a:p>
          <a:r>
            <a:rPr lang="en-US" sz="4400" b="1"/>
            <a:t>Address</a:t>
          </a:r>
        </a:p>
      </dgm:t>
    </dgm:pt>
    <dgm:pt modelId="{19246EEB-5463-49B2-B2CA-EAC0ECE90A94}" type="parTrans" cxnId="{692BF364-5BB7-4665-B8D5-F638E240B351}">
      <dgm:prSet/>
      <dgm:spPr/>
      <dgm:t>
        <a:bodyPr/>
        <a:lstStyle/>
        <a:p>
          <a:endParaRPr lang="en-US"/>
        </a:p>
      </dgm:t>
    </dgm:pt>
    <dgm:pt modelId="{355A1A58-C5F1-4942-B87F-BD0F11C953DD}" type="sibTrans" cxnId="{692BF364-5BB7-4665-B8D5-F638E240B351}">
      <dgm:prSet/>
      <dgm:spPr/>
      <dgm:t>
        <a:bodyPr/>
        <a:lstStyle/>
        <a:p>
          <a:endParaRPr lang="en-US"/>
        </a:p>
      </dgm:t>
    </dgm:pt>
    <dgm:pt modelId="{0259136E-6608-4F29-B9E6-F111ED2A4C63}">
      <dgm:prSet custT="1"/>
      <dgm:spPr/>
      <dgm:t>
        <a:bodyPr/>
        <a:lstStyle/>
        <a:p>
          <a:r>
            <a:rPr lang="en-US" sz="4400" b="1"/>
            <a:t>Checklist items</a:t>
          </a:r>
        </a:p>
      </dgm:t>
    </dgm:pt>
    <dgm:pt modelId="{DB7BE844-3B2E-4798-B6F6-2FA2B0793387}" type="parTrans" cxnId="{57672769-175F-42F8-8A08-98E6122983F8}">
      <dgm:prSet/>
      <dgm:spPr/>
      <dgm:t>
        <a:bodyPr/>
        <a:lstStyle/>
        <a:p>
          <a:endParaRPr lang="en-US"/>
        </a:p>
      </dgm:t>
    </dgm:pt>
    <dgm:pt modelId="{D4A6C5E7-C1EF-4572-B8D3-F40D5986058C}" type="sibTrans" cxnId="{57672769-175F-42F8-8A08-98E6122983F8}">
      <dgm:prSet/>
      <dgm:spPr/>
      <dgm:t>
        <a:bodyPr/>
        <a:lstStyle/>
        <a:p>
          <a:endParaRPr lang="en-US"/>
        </a:p>
      </dgm:t>
    </dgm:pt>
    <dgm:pt modelId="{CDA872A6-D6DF-483D-B7B5-4010A446CE06}">
      <dgm:prSet custT="1"/>
      <dgm:spPr/>
      <dgm:t>
        <a:bodyPr/>
        <a:lstStyle/>
        <a:p>
          <a:r>
            <a:rPr lang="en-US" sz="4400" b="1"/>
            <a:t>Advisor Name</a:t>
          </a:r>
        </a:p>
      </dgm:t>
    </dgm:pt>
    <dgm:pt modelId="{E9C2CF3B-4E19-484B-9F3D-D81CB707EA5E}" type="parTrans" cxnId="{4C49DA32-75C8-40BA-97CA-C5CAEE11D078}">
      <dgm:prSet/>
      <dgm:spPr/>
      <dgm:t>
        <a:bodyPr/>
        <a:lstStyle/>
        <a:p>
          <a:endParaRPr lang="en-US"/>
        </a:p>
      </dgm:t>
    </dgm:pt>
    <dgm:pt modelId="{83CA2016-4EFA-4147-8947-656139F2DF4B}" type="sibTrans" cxnId="{4C49DA32-75C8-40BA-97CA-C5CAEE11D078}">
      <dgm:prSet/>
      <dgm:spPr/>
      <dgm:t>
        <a:bodyPr/>
        <a:lstStyle/>
        <a:p>
          <a:endParaRPr lang="en-US"/>
        </a:p>
      </dgm:t>
    </dgm:pt>
    <dgm:pt modelId="{05F2A050-38B0-4DAF-B6C9-B9707D5C37D4}">
      <dgm:prSet custT="1"/>
      <dgm:spPr/>
      <dgm:t>
        <a:bodyPr/>
        <a:lstStyle/>
        <a:p>
          <a:r>
            <a:rPr lang="en-US" sz="4400" b="1"/>
            <a:t>Create your own:</a:t>
          </a:r>
        </a:p>
      </dgm:t>
    </dgm:pt>
    <dgm:pt modelId="{5700869D-2F3E-43AF-A344-FD59520E2F33}" type="parTrans" cxnId="{C2C40140-27ED-4BAD-B149-D4E4402F172F}">
      <dgm:prSet/>
      <dgm:spPr/>
      <dgm:t>
        <a:bodyPr/>
        <a:lstStyle/>
        <a:p>
          <a:endParaRPr lang="en-US"/>
        </a:p>
      </dgm:t>
    </dgm:pt>
    <dgm:pt modelId="{48DF519B-98DE-4808-B179-06D04F6B3607}" type="sibTrans" cxnId="{C2C40140-27ED-4BAD-B149-D4E4402F172F}">
      <dgm:prSet/>
      <dgm:spPr/>
      <dgm:t>
        <a:bodyPr/>
        <a:lstStyle/>
        <a:p>
          <a:endParaRPr lang="en-US"/>
        </a:p>
      </dgm:t>
    </dgm:pt>
    <dgm:pt modelId="{EC4129DD-EC13-41EE-B5FF-776147095658}">
      <dgm:prSet custT="1"/>
      <dgm:spPr/>
      <dgm:t>
        <a:bodyPr/>
        <a:lstStyle/>
        <a:p>
          <a:r>
            <a:rPr lang="en-US" sz="4400" b="1">
              <a:latin typeface="Open Sans"/>
            </a:rPr>
            <a:t>It is possible to create your own fields  </a:t>
          </a:r>
          <a:endParaRPr lang="en-US" sz="4400" b="1"/>
        </a:p>
      </dgm:t>
    </dgm:pt>
    <dgm:pt modelId="{3CB59978-9528-4C5A-817B-5C66D8A74221}" type="parTrans" cxnId="{AC28709E-9E8A-41B8-8065-BD9C77D1560D}">
      <dgm:prSet/>
      <dgm:spPr/>
      <dgm:t>
        <a:bodyPr/>
        <a:lstStyle/>
        <a:p>
          <a:endParaRPr lang="en-US"/>
        </a:p>
      </dgm:t>
    </dgm:pt>
    <dgm:pt modelId="{E3FBDD30-6A45-4463-90AB-D3BB1CC0CEFE}" type="sibTrans" cxnId="{AC28709E-9E8A-41B8-8065-BD9C77D1560D}">
      <dgm:prSet/>
      <dgm:spPr/>
      <dgm:t>
        <a:bodyPr/>
        <a:lstStyle/>
        <a:p>
          <a:endParaRPr lang="en-US"/>
        </a:p>
      </dgm:t>
    </dgm:pt>
    <dgm:pt modelId="{17E55B1B-225C-4AB0-A329-AD56C6845B15}" type="pres">
      <dgm:prSet presAssocID="{9407A2A6-CFA0-4862-B152-110353FCD4C5}" presName="linear" presStyleCnt="0">
        <dgm:presLayoutVars>
          <dgm:dir/>
          <dgm:animLvl val="lvl"/>
          <dgm:resizeHandles val="exact"/>
        </dgm:presLayoutVars>
      </dgm:prSet>
      <dgm:spPr/>
    </dgm:pt>
    <dgm:pt modelId="{42682016-FB70-4AF4-BCDD-0DB752A13716}" type="pres">
      <dgm:prSet presAssocID="{A2D76554-037E-4EB6-AC85-A4C8B0899273}" presName="parentLin" presStyleCnt="0"/>
      <dgm:spPr/>
    </dgm:pt>
    <dgm:pt modelId="{8C3307F3-4335-4E1D-A52F-8E0B4D9A8948}" type="pres">
      <dgm:prSet presAssocID="{A2D76554-037E-4EB6-AC85-A4C8B0899273}" presName="parentLeftMargin" presStyleLbl="node1" presStyleIdx="0" presStyleCnt="2"/>
      <dgm:spPr/>
    </dgm:pt>
    <dgm:pt modelId="{65BA3DBF-D405-4602-AD91-729076CB5AA6}" type="pres">
      <dgm:prSet presAssocID="{A2D76554-037E-4EB6-AC85-A4C8B0899273}" presName="parentText" presStyleLbl="node1" presStyleIdx="0" presStyleCnt="2" custScaleX="136347" custScaleY="129954">
        <dgm:presLayoutVars>
          <dgm:chMax val="0"/>
          <dgm:bulletEnabled val="1"/>
        </dgm:presLayoutVars>
      </dgm:prSet>
      <dgm:spPr/>
    </dgm:pt>
    <dgm:pt modelId="{31F673AA-61BE-44AC-8B81-2BC32530038C}" type="pres">
      <dgm:prSet presAssocID="{A2D76554-037E-4EB6-AC85-A4C8B0899273}" presName="negativeSpace" presStyleCnt="0"/>
      <dgm:spPr/>
    </dgm:pt>
    <dgm:pt modelId="{C56394BD-B388-4E08-B0CE-BC0B2F161201}" type="pres">
      <dgm:prSet presAssocID="{A2D76554-037E-4EB6-AC85-A4C8B0899273}" presName="childText" presStyleLbl="conFgAcc1" presStyleIdx="0" presStyleCnt="2">
        <dgm:presLayoutVars>
          <dgm:bulletEnabled val="1"/>
        </dgm:presLayoutVars>
      </dgm:prSet>
      <dgm:spPr/>
    </dgm:pt>
    <dgm:pt modelId="{9ECBFEA1-D30C-4A5F-9034-A20C1B51AA20}" type="pres">
      <dgm:prSet presAssocID="{CB9F1A81-1C65-4888-930D-35317FA95377}" presName="spaceBetweenRectangles" presStyleCnt="0"/>
      <dgm:spPr/>
    </dgm:pt>
    <dgm:pt modelId="{7161D065-1452-4F62-88BF-BEE974B33F67}" type="pres">
      <dgm:prSet presAssocID="{05F2A050-38B0-4DAF-B6C9-B9707D5C37D4}" presName="parentLin" presStyleCnt="0"/>
      <dgm:spPr/>
    </dgm:pt>
    <dgm:pt modelId="{A020F96D-D779-45EE-B53B-62BC61D55A80}" type="pres">
      <dgm:prSet presAssocID="{05F2A050-38B0-4DAF-B6C9-B9707D5C37D4}" presName="parentLeftMargin" presStyleLbl="node1" presStyleIdx="0" presStyleCnt="2"/>
      <dgm:spPr/>
    </dgm:pt>
    <dgm:pt modelId="{F4F954AE-7B12-4091-860D-407BB6761638}" type="pres">
      <dgm:prSet presAssocID="{05F2A050-38B0-4DAF-B6C9-B9707D5C37D4}" presName="parentText" presStyleLbl="node1" presStyleIdx="1" presStyleCnt="2">
        <dgm:presLayoutVars>
          <dgm:chMax val="0"/>
          <dgm:bulletEnabled val="1"/>
        </dgm:presLayoutVars>
      </dgm:prSet>
      <dgm:spPr/>
    </dgm:pt>
    <dgm:pt modelId="{AF5AA73C-8BB8-4042-9D40-303DF65B2F32}" type="pres">
      <dgm:prSet presAssocID="{05F2A050-38B0-4DAF-B6C9-B9707D5C37D4}" presName="negativeSpace" presStyleCnt="0"/>
      <dgm:spPr/>
    </dgm:pt>
    <dgm:pt modelId="{53FF25F4-BD8C-4D79-B56B-D27FE94007C4}" type="pres">
      <dgm:prSet presAssocID="{05F2A050-38B0-4DAF-B6C9-B9707D5C37D4}" presName="childText" presStyleLbl="conFgAcc1" presStyleIdx="1" presStyleCnt="2">
        <dgm:presLayoutVars>
          <dgm:bulletEnabled val="1"/>
        </dgm:presLayoutVars>
      </dgm:prSet>
      <dgm:spPr/>
    </dgm:pt>
  </dgm:ptLst>
  <dgm:cxnLst>
    <dgm:cxn modelId="{9836A010-1BA2-4790-9BEB-A80E65E17460}" type="presOf" srcId="{05F2A050-38B0-4DAF-B6C9-B9707D5C37D4}" destId="{F4F954AE-7B12-4091-860D-407BB6761638}" srcOrd="1" destOrd="0" presId="urn:microsoft.com/office/officeart/2005/8/layout/list1"/>
    <dgm:cxn modelId="{C17FD51A-7BEE-48D6-8270-A7C904D8D9C6}" type="presOf" srcId="{9407A2A6-CFA0-4862-B152-110353FCD4C5}" destId="{17E55B1B-225C-4AB0-A329-AD56C6845B15}" srcOrd="0" destOrd="0" presId="urn:microsoft.com/office/officeart/2005/8/layout/list1"/>
    <dgm:cxn modelId="{4C49DA32-75C8-40BA-97CA-C5CAEE11D078}" srcId="{A2D76554-037E-4EB6-AC85-A4C8B0899273}" destId="{CDA872A6-D6DF-483D-B7B5-4010A446CE06}" srcOrd="3" destOrd="0" parTransId="{E9C2CF3B-4E19-484B-9F3D-D81CB707EA5E}" sibTransId="{83CA2016-4EFA-4147-8947-656139F2DF4B}"/>
    <dgm:cxn modelId="{C2C40140-27ED-4BAD-B149-D4E4402F172F}" srcId="{9407A2A6-CFA0-4862-B152-110353FCD4C5}" destId="{05F2A050-38B0-4DAF-B6C9-B9707D5C37D4}" srcOrd="1" destOrd="0" parTransId="{5700869D-2F3E-43AF-A344-FD59520E2F33}" sibTransId="{48DF519B-98DE-4808-B179-06D04F6B3607}"/>
    <dgm:cxn modelId="{692BF364-5BB7-4665-B8D5-F638E240B351}" srcId="{A2D76554-037E-4EB6-AC85-A4C8B0899273}" destId="{2FFCBE37-49D4-4BCF-A01D-40B76AA5E7E8}" srcOrd="1" destOrd="0" parTransId="{19246EEB-5463-49B2-B2CA-EAC0ECE90A94}" sibTransId="{355A1A58-C5F1-4942-B87F-BD0F11C953DD}"/>
    <dgm:cxn modelId="{57672769-175F-42F8-8A08-98E6122983F8}" srcId="{A2D76554-037E-4EB6-AC85-A4C8B0899273}" destId="{0259136E-6608-4F29-B9E6-F111ED2A4C63}" srcOrd="2" destOrd="0" parTransId="{DB7BE844-3B2E-4798-B6F6-2FA2B0793387}" sibTransId="{D4A6C5E7-C1EF-4572-B8D3-F40D5986058C}"/>
    <dgm:cxn modelId="{55B7AF6C-1760-4F76-BEE0-185E3DB97CB7}" type="presOf" srcId="{A2D76554-037E-4EB6-AC85-A4C8B0899273}" destId="{8C3307F3-4335-4E1D-A52F-8E0B4D9A8948}" srcOrd="0" destOrd="0" presId="urn:microsoft.com/office/officeart/2005/8/layout/list1"/>
    <dgm:cxn modelId="{8E5AAA7E-411B-4066-B51A-4AE10E020FCF}" srcId="{A2D76554-037E-4EB6-AC85-A4C8B0899273}" destId="{F632ABDD-BD27-4A4F-BB87-D9CA10E38365}" srcOrd="0" destOrd="0" parTransId="{23FFA5B4-673C-45AE-A678-D687F355DC36}" sibTransId="{87298CB9-FC5E-4F90-A152-92F22FA866A1}"/>
    <dgm:cxn modelId="{AC28709E-9E8A-41B8-8065-BD9C77D1560D}" srcId="{05F2A050-38B0-4DAF-B6C9-B9707D5C37D4}" destId="{EC4129DD-EC13-41EE-B5FF-776147095658}" srcOrd="0" destOrd="0" parTransId="{3CB59978-9528-4C5A-817B-5C66D8A74221}" sibTransId="{E3FBDD30-6A45-4463-90AB-D3BB1CC0CEFE}"/>
    <dgm:cxn modelId="{24199BA0-2B31-4C35-A74E-0485BE80EFB1}" type="presOf" srcId="{05F2A050-38B0-4DAF-B6C9-B9707D5C37D4}" destId="{A020F96D-D779-45EE-B53B-62BC61D55A80}" srcOrd="0" destOrd="0" presId="urn:microsoft.com/office/officeart/2005/8/layout/list1"/>
    <dgm:cxn modelId="{E1D0F7B0-E0B2-4D71-BCE9-5D90051F3687}" type="presOf" srcId="{A2D76554-037E-4EB6-AC85-A4C8B0899273}" destId="{65BA3DBF-D405-4602-AD91-729076CB5AA6}" srcOrd="1" destOrd="0" presId="urn:microsoft.com/office/officeart/2005/8/layout/list1"/>
    <dgm:cxn modelId="{851305B1-F8C7-4D48-B7A5-1786EAB8B38B}" srcId="{9407A2A6-CFA0-4862-B152-110353FCD4C5}" destId="{A2D76554-037E-4EB6-AC85-A4C8B0899273}" srcOrd="0" destOrd="0" parTransId="{D32606AF-9956-4D12-B15C-ED6BAE5D6385}" sibTransId="{CB9F1A81-1C65-4888-930D-35317FA95377}"/>
    <dgm:cxn modelId="{EB3BB5C8-4F2A-4CE4-B3CC-054219C88861}" type="presOf" srcId="{CDA872A6-D6DF-483D-B7B5-4010A446CE06}" destId="{C56394BD-B388-4E08-B0CE-BC0B2F161201}" srcOrd="0" destOrd="3" presId="urn:microsoft.com/office/officeart/2005/8/layout/list1"/>
    <dgm:cxn modelId="{23E4BED2-0B36-45AF-99A0-A49703022680}" type="presOf" srcId="{F632ABDD-BD27-4A4F-BB87-D9CA10E38365}" destId="{C56394BD-B388-4E08-B0CE-BC0B2F161201}" srcOrd="0" destOrd="0" presId="urn:microsoft.com/office/officeart/2005/8/layout/list1"/>
    <dgm:cxn modelId="{BA6419E7-D1C0-409E-B943-0A8DFE726088}" type="presOf" srcId="{EC4129DD-EC13-41EE-B5FF-776147095658}" destId="{53FF25F4-BD8C-4D79-B56B-D27FE94007C4}" srcOrd="0" destOrd="0" presId="urn:microsoft.com/office/officeart/2005/8/layout/list1"/>
    <dgm:cxn modelId="{6F501FE9-DB7C-4F56-B5D3-63ED754525BE}" type="presOf" srcId="{0259136E-6608-4F29-B9E6-F111ED2A4C63}" destId="{C56394BD-B388-4E08-B0CE-BC0B2F161201}" srcOrd="0" destOrd="2" presId="urn:microsoft.com/office/officeart/2005/8/layout/list1"/>
    <dgm:cxn modelId="{8E629CFB-46B7-4BBC-9E8E-CF5B6D293069}" type="presOf" srcId="{2FFCBE37-49D4-4BCF-A01D-40B76AA5E7E8}" destId="{C56394BD-B388-4E08-B0CE-BC0B2F161201}" srcOrd="0" destOrd="1" presId="urn:microsoft.com/office/officeart/2005/8/layout/list1"/>
    <dgm:cxn modelId="{49B19A56-2DAA-4533-A1D8-0C3ACA9798EF}" type="presParOf" srcId="{17E55B1B-225C-4AB0-A329-AD56C6845B15}" destId="{42682016-FB70-4AF4-BCDD-0DB752A13716}" srcOrd="0" destOrd="0" presId="urn:microsoft.com/office/officeart/2005/8/layout/list1"/>
    <dgm:cxn modelId="{82821019-05ED-4B60-A9A3-7A8DD9E83CC4}" type="presParOf" srcId="{42682016-FB70-4AF4-BCDD-0DB752A13716}" destId="{8C3307F3-4335-4E1D-A52F-8E0B4D9A8948}" srcOrd="0" destOrd="0" presId="urn:microsoft.com/office/officeart/2005/8/layout/list1"/>
    <dgm:cxn modelId="{EB8B6E9E-E2F1-4E32-87A7-4BE499746B45}" type="presParOf" srcId="{42682016-FB70-4AF4-BCDD-0DB752A13716}" destId="{65BA3DBF-D405-4602-AD91-729076CB5AA6}" srcOrd="1" destOrd="0" presId="urn:microsoft.com/office/officeart/2005/8/layout/list1"/>
    <dgm:cxn modelId="{ABD4ACDF-FE7E-4C16-B0F1-8C7F8BE3898E}" type="presParOf" srcId="{17E55B1B-225C-4AB0-A329-AD56C6845B15}" destId="{31F673AA-61BE-44AC-8B81-2BC32530038C}" srcOrd="1" destOrd="0" presId="urn:microsoft.com/office/officeart/2005/8/layout/list1"/>
    <dgm:cxn modelId="{464161F1-4B91-40BE-A6EC-9158FC6ABC30}" type="presParOf" srcId="{17E55B1B-225C-4AB0-A329-AD56C6845B15}" destId="{C56394BD-B388-4E08-B0CE-BC0B2F161201}" srcOrd="2" destOrd="0" presId="urn:microsoft.com/office/officeart/2005/8/layout/list1"/>
    <dgm:cxn modelId="{46B2CD23-F6B8-4FBF-B5B3-7BD4EFBED6A3}" type="presParOf" srcId="{17E55B1B-225C-4AB0-A329-AD56C6845B15}" destId="{9ECBFEA1-D30C-4A5F-9034-A20C1B51AA20}" srcOrd="3" destOrd="0" presId="urn:microsoft.com/office/officeart/2005/8/layout/list1"/>
    <dgm:cxn modelId="{F3B4F01D-7C3F-42A3-8D50-AF0067B1FC3E}" type="presParOf" srcId="{17E55B1B-225C-4AB0-A329-AD56C6845B15}" destId="{7161D065-1452-4F62-88BF-BEE974B33F67}" srcOrd="4" destOrd="0" presId="urn:microsoft.com/office/officeart/2005/8/layout/list1"/>
    <dgm:cxn modelId="{00133DDF-276F-4E66-B4AA-41D41F903F87}" type="presParOf" srcId="{7161D065-1452-4F62-88BF-BEE974B33F67}" destId="{A020F96D-D779-45EE-B53B-62BC61D55A80}" srcOrd="0" destOrd="0" presId="urn:microsoft.com/office/officeart/2005/8/layout/list1"/>
    <dgm:cxn modelId="{8BC31954-519A-490F-84F3-2F0D1AF28771}" type="presParOf" srcId="{7161D065-1452-4F62-88BF-BEE974B33F67}" destId="{F4F954AE-7B12-4091-860D-407BB6761638}" srcOrd="1" destOrd="0" presId="urn:microsoft.com/office/officeart/2005/8/layout/list1"/>
    <dgm:cxn modelId="{D3388D08-F566-45EE-8E7E-FB93CA6E9807}" type="presParOf" srcId="{17E55B1B-225C-4AB0-A329-AD56C6845B15}" destId="{AF5AA73C-8BB8-4042-9D40-303DF65B2F32}" srcOrd="5" destOrd="0" presId="urn:microsoft.com/office/officeart/2005/8/layout/list1"/>
    <dgm:cxn modelId="{8B761519-3BCC-47BF-8AF6-2AC8FB440E8F}" type="presParOf" srcId="{17E55B1B-225C-4AB0-A329-AD56C6845B15}" destId="{53FF25F4-BD8C-4D79-B56B-D27FE94007C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07A2A6-CFA0-4862-B152-110353FCD4C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69620AE-2EDA-4D9F-A5F8-EAA6BB446EDF}">
      <dgm:prSet/>
      <dgm:spPr/>
      <dgm:t>
        <a:bodyPr/>
        <a:lstStyle/>
        <a:p>
          <a:r>
            <a:rPr lang="en-US">
              <a:solidFill>
                <a:schemeClr val="accent2"/>
              </a:solidFill>
            </a:rPr>
            <a:t>Term Code</a:t>
          </a:r>
        </a:p>
      </dgm:t>
    </dgm:pt>
    <dgm:pt modelId="{B618B6F1-FA6A-45DB-83AD-391432BE494D}" type="parTrans" cxnId="{983E00DB-A768-4580-B419-EF0053F54387}">
      <dgm:prSet/>
      <dgm:spPr/>
      <dgm:t>
        <a:bodyPr/>
        <a:lstStyle/>
        <a:p>
          <a:endParaRPr lang="en-US"/>
        </a:p>
      </dgm:t>
    </dgm:pt>
    <dgm:pt modelId="{4215EFA5-9279-4C3C-913E-D38FF4691610}" type="sibTrans" cxnId="{983E00DB-A768-4580-B419-EF0053F54387}">
      <dgm:prSet/>
      <dgm:spPr/>
      <dgm:t>
        <a:bodyPr/>
        <a:lstStyle/>
        <a:p>
          <a:endParaRPr lang="en-US"/>
        </a:p>
      </dgm:t>
    </dgm:pt>
    <dgm:pt modelId="{0B525E08-A65E-457B-8BB3-7D13A1BFFEA8}">
      <dgm:prSet/>
      <dgm:spPr/>
      <dgm:t>
        <a:bodyPr/>
        <a:lstStyle/>
        <a:p>
          <a:r>
            <a:rPr lang="en-US">
              <a:solidFill>
                <a:schemeClr val="accent2"/>
              </a:solidFill>
            </a:rPr>
            <a:t>Aid year</a:t>
          </a:r>
        </a:p>
      </dgm:t>
    </dgm:pt>
    <dgm:pt modelId="{2F75AC08-EB3B-4147-A211-76B5D8A10E93}" type="parTrans" cxnId="{C5E77C0F-CF55-4234-A5C0-F5650CB4B4E8}">
      <dgm:prSet/>
      <dgm:spPr/>
      <dgm:t>
        <a:bodyPr/>
        <a:lstStyle/>
        <a:p>
          <a:endParaRPr lang="en-US"/>
        </a:p>
      </dgm:t>
    </dgm:pt>
    <dgm:pt modelId="{1736B965-9DF0-43C9-A8C6-7DA4E28BE1B0}" type="sibTrans" cxnId="{C5E77C0F-CF55-4234-A5C0-F5650CB4B4E8}">
      <dgm:prSet/>
      <dgm:spPr/>
      <dgm:t>
        <a:bodyPr/>
        <a:lstStyle/>
        <a:p>
          <a:endParaRPr lang="en-US"/>
        </a:p>
      </dgm:t>
    </dgm:pt>
    <dgm:pt modelId="{71E23298-45D7-4A63-A970-93A7C524590B}">
      <dgm:prSet/>
      <dgm:spPr/>
      <dgm:t>
        <a:bodyPr/>
        <a:lstStyle/>
        <a:p>
          <a:r>
            <a:rPr lang="en-US">
              <a:solidFill>
                <a:schemeClr val="accent2"/>
              </a:solidFill>
            </a:rPr>
            <a:t>Holds as of a certain date</a:t>
          </a:r>
        </a:p>
      </dgm:t>
    </dgm:pt>
    <dgm:pt modelId="{D64355DE-5135-4A72-A539-6047459BBC65}" type="parTrans" cxnId="{5B7A5D88-ED87-40EF-BBAA-24BA87B43FB5}">
      <dgm:prSet/>
      <dgm:spPr/>
      <dgm:t>
        <a:bodyPr/>
        <a:lstStyle/>
        <a:p>
          <a:endParaRPr lang="en-US"/>
        </a:p>
      </dgm:t>
    </dgm:pt>
    <dgm:pt modelId="{D39B0695-E863-434A-BAF1-362129A5FFB6}" type="sibTrans" cxnId="{5B7A5D88-ED87-40EF-BBAA-24BA87B43FB5}">
      <dgm:prSet/>
      <dgm:spPr/>
      <dgm:t>
        <a:bodyPr/>
        <a:lstStyle/>
        <a:p>
          <a:endParaRPr lang="en-US"/>
        </a:p>
      </dgm:t>
    </dgm:pt>
    <dgm:pt modelId="{A4BE461F-9AB7-4C97-905E-2C10A0372B3B}">
      <dgm:prSet/>
      <dgm:spPr/>
      <dgm:t>
        <a:bodyPr/>
        <a:lstStyle/>
        <a:p>
          <a:r>
            <a:rPr lang="en-US">
              <a:solidFill>
                <a:schemeClr val="accent2"/>
              </a:solidFill>
            </a:rPr>
            <a:t>Address, mailing address, and email type</a:t>
          </a:r>
        </a:p>
      </dgm:t>
    </dgm:pt>
    <dgm:pt modelId="{2AE9AD36-19A1-487C-BD17-BD2565B6AAE3}" type="parTrans" cxnId="{F00EC0A9-456C-4C7D-BC91-EC7774E6746F}">
      <dgm:prSet/>
      <dgm:spPr/>
      <dgm:t>
        <a:bodyPr/>
        <a:lstStyle/>
        <a:p>
          <a:endParaRPr lang="en-US"/>
        </a:p>
      </dgm:t>
    </dgm:pt>
    <dgm:pt modelId="{88030151-B87B-40BF-84A2-6365230ABCF2}" type="sibTrans" cxnId="{F00EC0A9-456C-4C7D-BC91-EC7774E6746F}">
      <dgm:prSet/>
      <dgm:spPr/>
      <dgm:t>
        <a:bodyPr/>
        <a:lstStyle/>
        <a:p>
          <a:endParaRPr lang="en-US"/>
        </a:p>
      </dgm:t>
    </dgm:pt>
    <dgm:pt modelId="{487D7AA5-D6E3-4F3D-AEED-49C42539A9D5}">
      <dgm:prSet/>
      <dgm:spPr/>
      <dgm:t>
        <a:bodyPr/>
        <a:lstStyle/>
        <a:p>
          <a:r>
            <a:rPr lang="en-US">
              <a:solidFill>
                <a:schemeClr val="accent2"/>
              </a:solidFill>
            </a:rPr>
            <a:t>Address as of a certain date</a:t>
          </a:r>
        </a:p>
      </dgm:t>
    </dgm:pt>
    <dgm:pt modelId="{89769DB2-DCB2-4173-BC7C-4548E1D5F416}" type="parTrans" cxnId="{FF47EAEE-C1EA-44E6-A5EA-7FC909D9EE86}">
      <dgm:prSet/>
      <dgm:spPr/>
      <dgm:t>
        <a:bodyPr/>
        <a:lstStyle/>
        <a:p>
          <a:endParaRPr lang="en-US"/>
        </a:p>
      </dgm:t>
    </dgm:pt>
    <dgm:pt modelId="{C1350C76-88F5-457E-A0B7-97E119A1AA3C}" type="sibTrans" cxnId="{FF47EAEE-C1EA-44E6-A5EA-7FC909D9EE86}">
      <dgm:prSet/>
      <dgm:spPr/>
      <dgm:t>
        <a:bodyPr/>
        <a:lstStyle/>
        <a:p>
          <a:endParaRPr lang="en-US"/>
        </a:p>
      </dgm:t>
    </dgm:pt>
    <dgm:pt modelId="{B0F5AD12-A11C-409D-A9A1-468D9A383F65}">
      <dgm:prSet/>
      <dgm:spPr/>
      <dgm:t>
        <a:bodyPr/>
        <a:lstStyle/>
        <a:p>
          <a:r>
            <a:rPr lang="en-US">
              <a:solidFill>
                <a:schemeClr val="accent2"/>
              </a:solidFill>
            </a:rPr>
            <a:t>Category Code (AR)</a:t>
          </a:r>
        </a:p>
      </dgm:t>
    </dgm:pt>
    <dgm:pt modelId="{ADE2B005-694A-46D0-9DD3-B48736F14EB4}" type="parTrans" cxnId="{2EE33284-D873-4982-8E81-E1250B432C81}">
      <dgm:prSet/>
      <dgm:spPr/>
      <dgm:t>
        <a:bodyPr/>
        <a:lstStyle/>
        <a:p>
          <a:endParaRPr lang="en-US"/>
        </a:p>
      </dgm:t>
    </dgm:pt>
    <dgm:pt modelId="{FF108FC1-1769-4707-B7DF-30B1E944EF26}" type="sibTrans" cxnId="{2EE33284-D873-4982-8E81-E1250B432C81}">
      <dgm:prSet/>
      <dgm:spPr/>
      <dgm:t>
        <a:bodyPr/>
        <a:lstStyle/>
        <a:p>
          <a:endParaRPr lang="en-US"/>
        </a:p>
      </dgm:t>
    </dgm:pt>
    <dgm:pt modelId="{D858AA24-9690-48B1-92CA-FBFEDBA91554}">
      <dgm:prSet/>
      <dgm:spPr/>
      <dgm:t>
        <a:bodyPr/>
        <a:lstStyle/>
        <a:p>
          <a:r>
            <a:rPr lang="en-US">
              <a:solidFill>
                <a:schemeClr val="accent2"/>
              </a:solidFill>
            </a:rPr>
            <a:t>Job Suffix and Position Number</a:t>
          </a:r>
        </a:p>
      </dgm:t>
    </dgm:pt>
    <dgm:pt modelId="{94ED3224-A50B-4918-9ACB-F5C3E808051E}" type="parTrans" cxnId="{DD105DB9-9B0E-4DF8-AD22-F1A2917447E1}">
      <dgm:prSet/>
      <dgm:spPr/>
      <dgm:t>
        <a:bodyPr/>
        <a:lstStyle/>
        <a:p>
          <a:endParaRPr lang="en-US"/>
        </a:p>
      </dgm:t>
    </dgm:pt>
    <dgm:pt modelId="{0E2BC8B4-E6D7-4A7A-989B-53478F4A0665}" type="sibTrans" cxnId="{DD105DB9-9B0E-4DF8-AD22-F1A2917447E1}">
      <dgm:prSet/>
      <dgm:spPr/>
      <dgm:t>
        <a:bodyPr/>
        <a:lstStyle/>
        <a:p>
          <a:endParaRPr lang="en-US"/>
        </a:p>
      </dgm:t>
    </dgm:pt>
    <dgm:pt modelId="{189DE116-F226-46A3-944B-5383F23DB10E}">
      <dgm:prSet/>
      <dgm:spPr/>
      <dgm:t>
        <a:bodyPr/>
        <a:lstStyle/>
        <a:p>
          <a:r>
            <a:rPr lang="en-US">
              <a:solidFill>
                <a:schemeClr val="accent2"/>
              </a:solidFill>
            </a:rPr>
            <a:t>Pay Year, Pay ID, and Pay Number</a:t>
          </a:r>
        </a:p>
      </dgm:t>
    </dgm:pt>
    <dgm:pt modelId="{F36FA50C-792C-4D12-9767-1E1DC82999F4}" type="parTrans" cxnId="{17EFB002-D44F-4543-BC78-CC9162BAA810}">
      <dgm:prSet/>
      <dgm:spPr/>
      <dgm:t>
        <a:bodyPr/>
        <a:lstStyle/>
        <a:p>
          <a:endParaRPr lang="en-US"/>
        </a:p>
      </dgm:t>
    </dgm:pt>
    <dgm:pt modelId="{B8DD38FD-00EF-407E-824B-4DEC6911BB5E}" type="sibTrans" cxnId="{17EFB002-D44F-4543-BC78-CC9162BAA810}">
      <dgm:prSet/>
      <dgm:spPr/>
      <dgm:t>
        <a:bodyPr/>
        <a:lstStyle/>
        <a:p>
          <a:endParaRPr lang="en-US"/>
        </a:p>
      </dgm:t>
    </dgm:pt>
    <dgm:pt modelId="{B2D40D26-3E1D-4CEE-8BB3-CC41B886240F}" type="pres">
      <dgm:prSet presAssocID="{9407A2A6-CFA0-4862-B152-110353FCD4C5}" presName="vert0" presStyleCnt="0">
        <dgm:presLayoutVars>
          <dgm:dir/>
          <dgm:animOne val="branch"/>
          <dgm:animLvl val="lvl"/>
        </dgm:presLayoutVars>
      </dgm:prSet>
      <dgm:spPr/>
    </dgm:pt>
    <dgm:pt modelId="{B2ECF32A-AD7E-4E0B-B4FF-661553747B0E}" type="pres">
      <dgm:prSet presAssocID="{069620AE-2EDA-4D9F-A5F8-EAA6BB446EDF}" presName="thickLine" presStyleLbl="alignNode1" presStyleIdx="0" presStyleCnt="8"/>
      <dgm:spPr/>
    </dgm:pt>
    <dgm:pt modelId="{2A1A2C30-4B3A-43B8-8A39-37C78A7A8A82}" type="pres">
      <dgm:prSet presAssocID="{069620AE-2EDA-4D9F-A5F8-EAA6BB446EDF}" presName="horz1" presStyleCnt="0"/>
      <dgm:spPr/>
    </dgm:pt>
    <dgm:pt modelId="{030421E3-282E-4E63-8EFC-319FC704B6C0}" type="pres">
      <dgm:prSet presAssocID="{069620AE-2EDA-4D9F-A5F8-EAA6BB446EDF}" presName="tx1" presStyleLbl="revTx" presStyleIdx="0" presStyleCnt="8"/>
      <dgm:spPr/>
    </dgm:pt>
    <dgm:pt modelId="{D74A1D7E-427F-47D2-80CD-27DB757731E0}" type="pres">
      <dgm:prSet presAssocID="{069620AE-2EDA-4D9F-A5F8-EAA6BB446EDF}" presName="vert1" presStyleCnt="0"/>
      <dgm:spPr/>
    </dgm:pt>
    <dgm:pt modelId="{8B291545-AB33-49B4-9442-0A791B232FDB}" type="pres">
      <dgm:prSet presAssocID="{0B525E08-A65E-457B-8BB3-7D13A1BFFEA8}" presName="thickLine" presStyleLbl="alignNode1" presStyleIdx="1" presStyleCnt="8"/>
      <dgm:spPr/>
    </dgm:pt>
    <dgm:pt modelId="{6D01C8B9-E63A-4894-87CF-37884DE9F719}" type="pres">
      <dgm:prSet presAssocID="{0B525E08-A65E-457B-8BB3-7D13A1BFFEA8}" presName="horz1" presStyleCnt="0"/>
      <dgm:spPr/>
    </dgm:pt>
    <dgm:pt modelId="{F70828DC-C31F-49D1-9314-621D7C3733A4}" type="pres">
      <dgm:prSet presAssocID="{0B525E08-A65E-457B-8BB3-7D13A1BFFEA8}" presName="tx1" presStyleLbl="revTx" presStyleIdx="1" presStyleCnt="8"/>
      <dgm:spPr/>
    </dgm:pt>
    <dgm:pt modelId="{8665C291-BB49-4AE8-A246-A803EB11C56A}" type="pres">
      <dgm:prSet presAssocID="{0B525E08-A65E-457B-8BB3-7D13A1BFFEA8}" presName="vert1" presStyleCnt="0"/>
      <dgm:spPr/>
    </dgm:pt>
    <dgm:pt modelId="{6B028401-2DAA-4163-B11F-6D5E17BA6F51}" type="pres">
      <dgm:prSet presAssocID="{71E23298-45D7-4A63-A970-93A7C524590B}" presName="thickLine" presStyleLbl="alignNode1" presStyleIdx="2" presStyleCnt="8"/>
      <dgm:spPr/>
    </dgm:pt>
    <dgm:pt modelId="{A39F3960-D818-4C2A-9015-6595935F691D}" type="pres">
      <dgm:prSet presAssocID="{71E23298-45D7-4A63-A970-93A7C524590B}" presName="horz1" presStyleCnt="0"/>
      <dgm:spPr/>
    </dgm:pt>
    <dgm:pt modelId="{8BB4931F-E692-4B88-846C-B190042AD319}" type="pres">
      <dgm:prSet presAssocID="{71E23298-45D7-4A63-A970-93A7C524590B}" presName="tx1" presStyleLbl="revTx" presStyleIdx="2" presStyleCnt="8"/>
      <dgm:spPr/>
    </dgm:pt>
    <dgm:pt modelId="{28F94A49-7BF9-4C1D-812F-0880D3112EAF}" type="pres">
      <dgm:prSet presAssocID="{71E23298-45D7-4A63-A970-93A7C524590B}" presName="vert1" presStyleCnt="0"/>
      <dgm:spPr/>
    </dgm:pt>
    <dgm:pt modelId="{0D0072F3-1616-49AA-8AD1-5844CAF31285}" type="pres">
      <dgm:prSet presAssocID="{A4BE461F-9AB7-4C97-905E-2C10A0372B3B}" presName="thickLine" presStyleLbl="alignNode1" presStyleIdx="3" presStyleCnt="8"/>
      <dgm:spPr/>
    </dgm:pt>
    <dgm:pt modelId="{B39131B4-92E6-4F24-94BE-EAFD6DBEDAE0}" type="pres">
      <dgm:prSet presAssocID="{A4BE461F-9AB7-4C97-905E-2C10A0372B3B}" presName="horz1" presStyleCnt="0"/>
      <dgm:spPr/>
    </dgm:pt>
    <dgm:pt modelId="{92EAD190-4DB7-4487-A6F3-644A0BC10EB6}" type="pres">
      <dgm:prSet presAssocID="{A4BE461F-9AB7-4C97-905E-2C10A0372B3B}" presName="tx1" presStyleLbl="revTx" presStyleIdx="3" presStyleCnt="8"/>
      <dgm:spPr/>
    </dgm:pt>
    <dgm:pt modelId="{A5625F94-1FD2-497E-881E-73D59394D3F3}" type="pres">
      <dgm:prSet presAssocID="{A4BE461F-9AB7-4C97-905E-2C10A0372B3B}" presName="vert1" presStyleCnt="0"/>
      <dgm:spPr/>
    </dgm:pt>
    <dgm:pt modelId="{127098A5-9809-4CD8-981B-54713E8F2605}" type="pres">
      <dgm:prSet presAssocID="{487D7AA5-D6E3-4F3D-AEED-49C42539A9D5}" presName="thickLine" presStyleLbl="alignNode1" presStyleIdx="4" presStyleCnt="8"/>
      <dgm:spPr/>
    </dgm:pt>
    <dgm:pt modelId="{430436AA-E398-450E-BDAF-C381F2AEFFF5}" type="pres">
      <dgm:prSet presAssocID="{487D7AA5-D6E3-4F3D-AEED-49C42539A9D5}" presName="horz1" presStyleCnt="0"/>
      <dgm:spPr/>
    </dgm:pt>
    <dgm:pt modelId="{B3352AC1-FD32-4EC5-8EEE-288C41C1BBAE}" type="pres">
      <dgm:prSet presAssocID="{487D7AA5-D6E3-4F3D-AEED-49C42539A9D5}" presName="tx1" presStyleLbl="revTx" presStyleIdx="4" presStyleCnt="8"/>
      <dgm:spPr/>
    </dgm:pt>
    <dgm:pt modelId="{4D2AC8F9-A66C-41B1-A31D-2403D7BF3057}" type="pres">
      <dgm:prSet presAssocID="{487D7AA5-D6E3-4F3D-AEED-49C42539A9D5}" presName="vert1" presStyleCnt="0"/>
      <dgm:spPr/>
    </dgm:pt>
    <dgm:pt modelId="{82081ABB-0EAC-4F98-9320-CCF081FE9607}" type="pres">
      <dgm:prSet presAssocID="{B0F5AD12-A11C-409D-A9A1-468D9A383F65}" presName="thickLine" presStyleLbl="alignNode1" presStyleIdx="5" presStyleCnt="8"/>
      <dgm:spPr/>
    </dgm:pt>
    <dgm:pt modelId="{DFF89FCB-BAE0-4333-9A7C-D582FAC03A52}" type="pres">
      <dgm:prSet presAssocID="{B0F5AD12-A11C-409D-A9A1-468D9A383F65}" presName="horz1" presStyleCnt="0"/>
      <dgm:spPr/>
    </dgm:pt>
    <dgm:pt modelId="{116D5792-6583-4A8F-AFA4-B489AB5A1D33}" type="pres">
      <dgm:prSet presAssocID="{B0F5AD12-A11C-409D-A9A1-468D9A383F65}" presName="tx1" presStyleLbl="revTx" presStyleIdx="5" presStyleCnt="8"/>
      <dgm:spPr/>
    </dgm:pt>
    <dgm:pt modelId="{CD882762-6D4B-4D30-B97B-65AB123F8988}" type="pres">
      <dgm:prSet presAssocID="{B0F5AD12-A11C-409D-A9A1-468D9A383F65}" presName="vert1" presStyleCnt="0"/>
      <dgm:spPr/>
    </dgm:pt>
    <dgm:pt modelId="{38B077F6-EEE7-4C71-80FB-56C2090D5B38}" type="pres">
      <dgm:prSet presAssocID="{D858AA24-9690-48B1-92CA-FBFEDBA91554}" presName="thickLine" presStyleLbl="alignNode1" presStyleIdx="6" presStyleCnt="8"/>
      <dgm:spPr/>
    </dgm:pt>
    <dgm:pt modelId="{18D55BD2-5327-4091-A449-7D0816B6EC85}" type="pres">
      <dgm:prSet presAssocID="{D858AA24-9690-48B1-92CA-FBFEDBA91554}" presName="horz1" presStyleCnt="0"/>
      <dgm:spPr/>
    </dgm:pt>
    <dgm:pt modelId="{D474D1D6-B2BB-4E97-A652-E43C0FC9CB1A}" type="pres">
      <dgm:prSet presAssocID="{D858AA24-9690-48B1-92CA-FBFEDBA91554}" presName="tx1" presStyleLbl="revTx" presStyleIdx="6" presStyleCnt="8"/>
      <dgm:spPr/>
    </dgm:pt>
    <dgm:pt modelId="{1C02B9DD-FAC0-41E5-9AEC-46F94901FC54}" type="pres">
      <dgm:prSet presAssocID="{D858AA24-9690-48B1-92CA-FBFEDBA91554}" presName="vert1" presStyleCnt="0"/>
      <dgm:spPr/>
    </dgm:pt>
    <dgm:pt modelId="{AA57F8AC-15FA-4160-9589-38EEB6EADF65}" type="pres">
      <dgm:prSet presAssocID="{189DE116-F226-46A3-944B-5383F23DB10E}" presName="thickLine" presStyleLbl="alignNode1" presStyleIdx="7" presStyleCnt="8"/>
      <dgm:spPr/>
    </dgm:pt>
    <dgm:pt modelId="{72C3AB07-C412-4239-9936-225761B7F199}" type="pres">
      <dgm:prSet presAssocID="{189DE116-F226-46A3-944B-5383F23DB10E}" presName="horz1" presStyleCnt="0"/>
      <dgm:spPr/>
    </dgm:pt>
    <dgm:pt modelId="{0655B46C-5FF6-484E-BA89-D228AF8BA72D}" type="pres">
      <dgm:prSet presAssocID="{189DE116-F226-46A3-944B-5383F23DB10E}" presName="tx1" presStyleLbl="revTx" presStyleIdx="7" presStyleCnt="8"/>
      <dgm:spPr/>
    </dgm:pt>
    <dgm:pt modelId="{BDADC630-E38E-4832-ABC7-CF360AE532D5}" type="pres">
      <dgm:prSet presAssocID="{189DE116-F226-46A3-944B-5383F23DB10E}" presName="vert1" presStyleCnt="0"/>
      <dgm:spPr/>
    </dgm:pt>
  </dgm:ptLst>
  <dgm:cxnLst>
    <dgm:cxn modelId="{17EFB002-D44F-4543-BC78-CC9162BAA810}" srcId="{9407A2A6-CFA0-4862-B152-110353FCD4C5}" destId="{189DE116-F226-46A3-944B-5383F23DB10E}" srcOrd="7" destOrd="0" parTransId="{F36FA50C-792C-4D12-9767-1E1DC82999F4}" sibTransId="{B8DD38FD-00EF-407E-824B-4DEC6911BB5E}"/>
    <dgm:cxn modelId="{C5E77C0F-CF55-4234-A5C0-F5650CB4B4E8}" srcId="{9407A2A6-CFA0-4862-B152-110353FCD4C5}" destId="{0B525E08-A65E-457B-8BB3-7D13A1BFFEA8}" srcOrd="1" destOrd="0" parTransId="{2F75AC08-EB3B-4147-A211-76B5D8A10E93}" sibTransId="{1736B965-9DF0-43C9-A8C6-7DA4E28BE1B0}"/>
    <dgm:cxn modelId="{073B3D20-A969-4C48-B00C-A10B154DC7CF}" type="presOf" srcId="{D858AA24-9690-48B1-92CA-FBFEDBA91554}" destId="{D474D1D6-B2BB-4E97-A652-E43C0FC9CB1A}" srcOrd="0" destOrd="0" presId="urn:microsoft.com/office/officeart/2008/layout/LinedList"/>
    <dgm:cxn modelId="{C4C62739-9C43-48C5-9BA1-28B578C9B0E7}" type="presOf" srcId="{189DE116-F226-46A3-944B-5383F23DB10E}" destId="{0655B46C-5FF6-484E-BA89-D228AF8BA72D}" srcOrd="0" destOrd="0" presId="urn:microsoft.com/office/officeart/2008/layout/LinedList"/>
    <dgm:cxn modelId="{D57B556A-0D2E-442F-961D-E29807ED4912}" type="presOf" srcId="{487D7AA5-D6E3-4F3D-AEED-49C42539A9D5}" destId="{B3352AC1-FD32-4EC5-8EEE-288C41C1BBAE}" srcOrd="0" destOrd="0" presId="urn:microsoft.com/office/officeart/2008/layout/LinedList"/>
    <dgm:cxn modelId="{2EE33284-D873-4982-8E81-E1250B432C81}" srcId="{9407A2A6-CFA0-4862-B152-110353FCD4C5}" destId="{B0F5AD12-A11C-409D-A9A1-468D9A383F65}" srcOrd="5" destOrd="0" parTransId="{ADE2B005-694A-46D0-9DD3-B48736F14EB4}" sibTransId="{FF108FC1-1769-4707-B7DF-30B1E944EF26}"/>
    <dgm:cxn modelId="{5B7A5D88-ED87-40EF-BBAA-24BA87B43FB5}" srcId="{9407A2A6-CFA0-4862-B152-110353FCD4C5}" destId="{71E23298-45D7-4A63-A970-93A7C524590B}" srcOrd="2" destOrd="0" parTransId="{D64355DE-5135-4A72-A539-6047459BBC65}" sibTransId="{D39B0695-E863-434A-BAF1-362129A5FFB6}"/>
    <dgm:cxn modelId="{33469889-9159-4F09-BF72-95C01063F12B}" type="presOf" srcId="{A4BE461F-9AB7-4C97-905E-2C10A0372B3B}" destId="{92EAD190-4DB7-4487-A6F3-644A0BC10EB6}" srcOrd="0" destOrd="0" presId="urn:microsoft.com/office/officeart/2008/layout/LinedList"/>
    <dgm:cxn modelId="{DF523491-A137-4EFE-805F-0F93011AA3FF}" type="presOf" srcId="{B0F5AD12-A11C-409D-A9A1-468D9A383F65}" destId="{116D5792-6583-4A8F-AFA4-B489AB5A1D33}" srcOrd="0" destOrd="0" presId="urn:microsoft.com/office/officeart/2008/layout/LinedList"/>
    <dgm:cxn modelId="{F00EC0A9-456C-4C7D-BC91-EC7774E6746F}" srcId="{9407A2A6-CFA0-4862-B152-110353FCD4C5}" destId="{A4BE461F-9AB7-4C97-905E-2C10A0372B3B}" srcOrd="3" destOrd="0" parTransId="{2AE9AD36-19A1-487C-BD17-BD2565B6AAE3}" sibTransId="{88030151-B87B-40BF-84A2-6365230ABCF2}"/>
    <dgm:cxn modelId="{6674AFB1-8C26-4143-9AB3-5FDC6AA84804}" type="presOf" srcId="{9407A2A6-CFA0-4862-B152-110353FCD4C5}" destId="{B2D40D26-3E1D-4CEE-8BB3-CC41B886240F}" srcOrd="0" destOrd="0" presId="urn:microsoft.com/office/officeart/2008/layout/LinedList"/>
    <dgm:cxn modelId="{DD105DB9-9B0E-4DF8-AD22-F1A2917447E1}" srcId="{9407A2A6-CFA0-4862-B152-110353FCD4C5}" destId="{D858AA24-9690-48B1-92CA-FBFEDBA91554}" srcOrd="6" destOrd="0" parTransId="{94ED3224-A50B-4918-9ACB-F5C3E808051E}" sibTransId="{0E2BC8B4-E6D7-4A7A-989B-53478F4A0665}"/>
    <dgm:cxn modelId="{E02FA1CA-2467-477F-8285-69A5A7DC31FE}" type="presOf" srcId="{069620AE-2EDA-4D9F-A5F8-EAA6BB446EDF}" destId="{030421E3-282E-4E63-8EFC-319FC704B6C0}" srcOrd="0" destOrd="0" presId="urn:microsoft.com/office/officeart/2008/layout/LinedList"/>
    <dgm:cxn modelId="{983E00DB-A768-4580-B419-EF0053F54387}" srcId="{9407A2A6-CFA0-4862-B152-110353FCD4C5}" destId="{069620AE-2EDA-4D9F-A5F8-EAA6BB446EDF}" srcOrd="0" destOrd="0" parTransId="{B618B6F1-FA6A-45DB-83AD-391432BE494D}" sibTransId="{4215EFA5-9279-4C3C-913E-D38FF4691610}"/>
    <dgm:cxn modelId="{D502D1DE-2421-49D1-AA87-30B2A58DCDA8}" type="presOf" srcId="{71E23298-45D7-4A63-A970-93A7C524590B}" destId="{8BB4931F-E692-4B88-846C-B190042AD319}" srcOrd="0" destOrd="0" presId="urn:microsoft.com/office/officeart/2008/layout/LinedList"/>
    <dgm:cxn modelId="{DC6F2CEA-3B57-4F79-9095-AB35AE1EC269}" type="presOf" srcId="{0B525E08-A65E-457B-8BB3-7D13A1BFFEA8}" destId="{F70828DC-C31F-49D1-9314-621D7C3733A4}" srcOrd="0" destOrd="0" presId="urn:microsoft.com/office/officeart/2008/layout/LinedList"/>
    <dgm:cxn modelId="{FF47EAEE-C1EA-44E6-A5EA-7FC909D9EE86}" srcId="{9407A2A6-CFA0-4862-B152-110353FCD4C5}" destId="{487D7AA5-D6E3-4F3D-AEED-49C42539A9D5}" srcOrd="4" destOrd="0" parTransId="{89769DB2-DCB2-4173-BC7C-4548E1D5F416}" sibTransId="{C1350C76-88F5-457E-A0B7-97E119A1AA3C}"/>
    <dgm:cxn modelId="{FB6A9719-2BED-4A37-A6CB-0EE00A014C87}" type="presParOf" srcId="{B2D40D26-3E1D-4CEE-8BB3-CC41B886240F}" destId="{B2ECF32A-AD7E-4E0B-B4FF-661553747B0E}" srcOrd="0" destOrd="0" presId="urn:microsoft.com/office/officeart/2008/layout/LinedList"/>
    <dgm:cxn modelId="{9C022E90-8A42-4506-8A88-9C6E4702579E}" type="presParOf" srcId="{B2D40D26-3E1D-4CEE-8BB3-CC41B886240F}" destId="{2A1A2C30-4B3A-43B8-8A39-37C78A7A8A82}" srcOrd="1" destOrd="0" presId="urn:microsoft.com/office/officeart/2008/layout/LinedList"/>
    <dgm:cxn modelId="{06F1A19F-D4C7-41E9-BD47-25271EE356EC}" type="presParOf" srcId="{2A1A2C30-4B3A-43B8-8A39-37C78A7A8A82}" destId="{030421E3-282E-4E63-8EFC-319FC704B6C0}" srcOrd="0" destOrd="0" presId="urn:microsoft.com/office/officeart/2008/layout/LinedList"/>
    <dgm:cxn modelId="{980E20C8-DB2E-4ECF-8788-C76D75A7C6E6}" type="presParOf" srcId="{2A1A2C30-4B3A-43B8-8A39-37C78A7A8A82}" destId="{D74A1D7E-427F-47D2-80CD-27DB757731E0}" srcOrd="1" destOrd="0" presId="urn:microsoft.com/office/officeart/2008/layout/LinedList"/>
    <dgm:cxn modelId="{9687F0A8-4AE6-4C29-8E62-FA2F242B348D}" type="presParOf" srcId="{B2D40D26-3E1D-4CEE-8BB3-CC41B886240F}" destId="{8B291545-AB33-49B4-9442-0A791B232FDB}" srcOrd="2" destOrd="0" presId="urn:microsoft.com/office/officeart/2008/layout/LinedList"/>
    <dgm:cxn modelId="{E8B4D041-36F4-4A71-BC4C-5A8CC35028AA}" type="presParOf" srcId="{B2D40D26-3E1D-4CEE-8BB3-CC41B886240F}" destId="{6D01C8B9-E63A-4894-87CF-37884DE9F719}" srcOrd="3" destOrd="0" presId="urn:microsoft.com/office/officeart/2008/layout/LinedList"/>
    <dgm:cxn modelId="{1A60591B-BE47-4358-84CD-78EE37DF9251}" type="presParOf" srcId="{6D01C8B9-E63A-4894-87CF-37884DE9F719}" destId="{F70828DC-C31F-49D1-9314-621D7C3733A4}" srcOrd="0" destOrd="0" presId="urn:microsoft.com/office/officeart/2008/layout/LinedList"/>
    <dgm:cxn modelId="{BAE865CE-2456-466D-9D7F-1C20168EE12E}" type="presParOf" srcId="{6D01C8B9-E63A-4894-87CF-37884DE9F719}" destId="{8665C291-BB49-4AE8-A246-A803EB11C56A}" srcOrd="1" destOrd="0" presId="urn:microsoft.com/office/officeart/2008/layout/LinedList"/>
    <dgm:cxn modelId="{353A326E-1603-4EBE-AC30-DA29CE9B728A}" type="presParOf" srcId="{B2D40D26-3E1D-4CEE-8BB3-CC41B886240F}" destId="{6B028401-2DAA-4163-B11F-6D5E17BA6F51}" srcOrd="4" destOrd="0" presId="urn:microsoft.com/office/officeart/2008/layout/LinedList"/>
    <dgm:cxn modelId="{D3F37A1F-C83D-4B0B-B592-702E6B730911}" type="presParOf" srcId="{B2D40D26-3E1D-4CEE-8BB3-CC41B886240F}" destId="{A39F3960-D818-4C2A-9015-6595935F691D}" srcOrd="5" destOrd="0" presId="urn:microsoft.com/office/officeart/2008/layout/LinedList"/>
    <dgm:cxn modelId="{8035B738-578A-4C07-A9AE-9F18946FAF0A}" type="presParOf" srcId="{A39F3960-D818-4C2A-9015-6595935F691D}" destId="{8BB4931F-E692-4B88-846C-B190042AD319}" srcOrd="0" destOrd="0" presId="urn:microsoft.com/office/officeart/2008/layout/LinedList"/>
    <dgm:cxn modelId="{85D7DC07-F03A-4DE7-B31B-05DC28E87C1A}" type="presParOf" srcId="{A39F3960-D818-4C2A-9015-6595935F691D}" destId="{28F94A49-7BF9-4C1D-812F-0880D3112EAF}" srcOrd="1" destOrd="0" presId="urn:microsoft.com/office/officeart/2008/layout/LinedList"/>
    <dgm:cxn modelId="{70434A37-683E-465E-8A7F-CC3AE90E895B}" type="presParOf" srcId="{B2D40D26-3E1D-4CEE-8BB3-CC41B886240F}" destId="{0D0072F3-1616-49AA-8AD1-5844CAF31285}" srcOrd="6" destOrd="0" presId="urn:microsoft.com/office/officeart/2008/layout/LinedList"/>
    <dgm:cxn modelId="{B08B96B7-9EAA-4499-B0BA-BC3B552C05F5}" type="presParOf" srcId="{B2D40D26-3E1D-4CEE-8BB3-CC41B886240F}" destId="{B39131B4-92E6-4F24-94BE-EAFD6DBEDAE0}" srcOrd="7" destOrd="0" presId="urn:microsoft.com/office/officeart/2008/layout/LinedList"/>
    <dgm:cxn modelId="{4D2B4DA4-762D-4863-BD46-55752D434830}" type="presParOf" srcId="{B39131B4-92E6-4F24-94BE-EAFD6DBEDAE0}" destId="{92EAD190-4DB7-4487-A6F3-644A0BC10EB6}" srcOrd="0" destOrd="0" presId="urn:microsoft.com/office/officeart/2008/layout/LinedList"/>
    <dgm:cxn modelId="{DEB56DEB-EC74-4D50-BD01-AAC94A035B01}" type="presParOf" srcId="{B39131B4-92E6-4F24-94BE-EAFD6DBEDAE0}" destId="{A5625F94-1FD2-497E-881E-73D59394D3F3}" srcOrd="1" destOrd="0" presId="urn:microsoft.com/office/officeart/2008/layout/LinedList"/>
    <dgm:cxn modelId="{8116E6AA-82BA-462B-B5FD-68D4E3DBF1D2}" type="presParOf" srcId="{B2D40D26-3E1D-4CEE-8BB3-CC41B886240F}" destId="{127098A5-9809-4CD8-981B-54713E8F2605}" srcOrd="8" destOrd="0" presId="urn:microsoft.com/office/officeart/2008/layout/LinedList"/>
    <dgm:cxn modelId="{53ABD8D0-196B-4AAC-ABC5-F38552718B7A}" type="presParOf" srcId="{B2D40D26-3E1D-4CEE-8BB3-CC41B886240F}" destId="{430436AA-E398-450E-BDAF-C381F2AEFFF5}" srcOrd="9" destOrd="0" presId="urn:microsoft.com/office/officeart/2008/layout/LinedList"/>
    <dgm:cxn modelId="{B2BAEE11-9442-402F-A801-3120CB9B99F1}" type="presParOf" srcId="{430436AA-E398-450E-BDAF-C381F2AEFFF5}" destId="{B3352AC1-FD32-4EC5-8EEE-288C41C1BBAE}" srcOrd="0" destOrd="0" presId="urn:microsoft.com/office/officeart/2008/layout/LinedList"/>
    <dgm:cxn modelId="{3DEA5589-7ABD-4264-A4B5-73D8BCFAB2F8}" type="presParOf" srcId="{430436AA-E398-450E-BDAF-C381F2AEFFF5}" destId="{4D2AC8F9-A66C-41B1-A31D-2403D7BF3057}" srcOrd="1" destOrd="0" presId="urn:microsoft.com/office/officeart/2008/layout/LinedList"/>
    <dgm:cxn modelId="{331E76A3-C3AC-441D-8C1B-0673E486BFD1}" type="presParOf" srcId="{B2D40D26-3E1D-4CEE-8BB3-CC41B886240F}" destId="{82081ABB-0EAC-4F98-9320-CCF081FE9607}" srcOrd="10" destOrd="0" presId="urn:microsoft.com/office/officeart/2008/layout/LinedList"/>
    <dgm:cxn modelId="{A4BE5F47-E212-4F94-A46D-BFB7F05884EE}" type="presParOf" srcId="{B2D40D26-3E1D-4CEE-8BB3-CC41B886240F}" destId="{DFF89FCB-BAE0-4333-9A7C-D582FAC03A52}" srcOrd="11" destOrd="0" presId="urn:microsoft.com/office/officeart/2008/layout/LinedList"/>
    <dgm:cxn modelId="{A1C2449C-EFD0-436D-8FA5-32969F577499}" type="presParOf" srcId="{DFF89FCB-BAE0-4333-9A7C-D582FAC03A52}" destId="{116D5792-6583-4A8F-AFA4-B489AB5A1D33}" srcOrd="0" destOrd="0" presId="urn:microsoft.com/office/officeart/2008/layout/LinedList"/>
    <dgm:cxn modelId="{0E989975-4F12-467F-85A7-422AFF140568}" type="presParOf" srcId="{DFF89FCB-BAE0-4333-9A7C-D582FAC03A52}" destId="{CD882762-6D4B-4D30-B97B-65AB123F8988}" srcOrd="1" destOrd="0" presId="urn:microsoft.com/office/officeart/2008/layout/LinedList"/>
    <dgm:cxn modelId="{D203D0EC-B8C7-415D-8604-CE3C0A603775}" type="presParOf" srcId="{B2D40D26-3E1D-4CEE-8BB3-CC41B886240F}" destId="{38B077F6-EEE7-4C71-80FB-56C2090D5B38}" srcOrd="12" destOrd="0" presId="urn:microsoft.com/office/officeart/2008/layout/LinedList"/>
    <dgm:cxn modelId="{88FEC30B-3EE0-4956-9FA5-FAB6954ABF7C}" type="presParOf" srcId="{B2D40D26-3E1D-4CEE-8BB3-CC41B886240F}" destId="{18D55BD2-5327-4091-A449-7D0816B6EC85}" srcOrd="13" destOrd="0" presId="urn:microsoft.com/office/officeart/2008/layout/LinedList"/>
    <dgm:cxn modelId="{75C8DF95-5BA3-4EBD-8B3B-BA97DBF9764A}" type="presParOf" srcId="{18D55BD2-5327-4091-A449-7D0816B6EC85}" destId="{D474D1D6-B2BB-4E97-A652-E43C0FC9CB1A}" srcOrd="0" destOrd="0" presId="urn:microsoft.com/office/officeart/2008/layout/LinedList"/>
    <dgm:cxn modelId="{7DE39A77-13AD-4A21-9F1C-BDFAFA980052}" type="presParOf" srcId="{18D55BD2-5327-4091-A449-7D0816B6EC85}" destId="{1C02B9DD-FAC0-41E5-9AEC-46F94901FC54}" srcOrd="1" destOrd="0" presId="urn:microsoft.com/office/officeart/2008/layout/LinedList"/>
    <dgm:cxn modelId="{207C6FF2-D19F-42DE-B2D9-18BBA378A485}" type="presParOf" srcId="{B2D40D26-3E1D-4CEE-8BB3-CC41B886240F}" destId="{AA57F8AC-15FA-4160-9589-38EEB6EADF65}" srcOrd="14" destOrd="0" presId="urn:microsoft.com/office/officeart/2008/layout/LinedList"/>
    <dgm:cxn modelId="{B1BE4ABA-314F-4E99-B991-0F06FBC90838}" type="presParOf" srcId="{B2D40D26-3E1D-4CEE-8BB3-CC41B886240F}" destId="{72C3AB07-C412-4239-9936-225761B7F199}" srcOrd="15" destOrd="0" presId="urn:microsoft.com/office/officeart/2008/layout/LinedList"/>
    <dgm:cxn modelId="{B284ED63-6238-4EC3-93FA-C412995F510A}" type="presParOf" srcId="{72C3AB07-C412-4239-9936-225761B7F199}" destId="{0655B46C-5FF6-484E-BA89-D228AF8BA72D}" srcOrd="0" destOrd="0" presId="urn:microsoft.com/office/officeart/2008/layout/LinedList"/>
    <dgm:cxn modelId="{CE82B0DF-3172-4ECA-8F04-45496FCBF55E}" type="presParOf" srcId="{72C3AB07-C412-4239-9936-225761B7F199}" destId="{BDADC630-E38E-4832-ABC7-CF360AE532D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BF13B-CD12-49F4-9AEC-C9E391C827C2}">
      <dsp:nvSpPr>
        <dsp:cNvPr id="0" name=""/>
        <dsp:cNvSpPr/>
      </dsp:nvSpPr>
      <dsp:spPr>
        <a:xfrm>
          <a:off x="447316" y="2681"/>
          <a:ext cx="6715522" cy="29992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Admissions Letters</a:t>
          </a:r>
        </a:p>
      </dsp:txBody>
      <dsp:txXfrm>
        <a:off x="447316" y="2681"/>
        <a:ext cx="6715522" cy="2999275"/>
      </dsp:txXfrm>
    </dsp:sp>
    <dsp:sp modelId="{B751637E-3252-47FA-8B20-AFFD3E44D19F}">
      <dsp:nvSpPr>
        <dsp:cNvPr id="0" name=""/>
        <dsp:cNvSpPr/>
      </dsp:nvSpPr>
      <dsp:spPr>
        <a:xfrm>
          <a:off x="7615038" y="2681"/>
          <a:ext cx="6715522" cy="29992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Missing Item letters (Admissions and </a:t>
          </a:r>
          <a:br>
            <a:rPr lang="en-US" sz="4400" kern="1200"/>
          </a:br>
          <a:r>
            <a:rPr lang="en-US" sz="4400" kern="1200"/>
            <a:t>Fin Aid)</a:t>
          </a:r>
        </a:p>
      </dsp:txBody>
      <dsp:txXfrm>
        <a:off x="7615038" y="2681"/>
        <a:ext cx="6715522" cy="2999275"/>
      </dsp:txXfrm>
    </dsp:sp>
    <dsp:sp modelId="{52817567-561C-4CF8-ACF1-A015FA063CC2}">
      <dsp:nvSpPr>
        <dsp:cNvPr id="0" name=""/>
        <dsp:cNvSpPr/>
      </dsp:nvSpPr>
      <dsp:spPr>
        <a:xfrm>
          <a:off x="14782760" y="2681"/>
          <a:ext cx="6715522" cy="29992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Fin Aid Award Letters</a:t>
          </a:r>
        </a:p>
      </dsp:txBody>
      <dsp:txXfrm>
        <a:off x="14782760" y="2681"/>
        <a:ext cx="6715522" cy="2999275"/>
      </dsp:txXfrm>
    </dsp:sp>
    <dsp:sp modelId="{AF20F079-A097-40A8-BBB3-4D94BAA8F493}">
      <dsp:nvSpPr>
        <dsp:cNvPr id="0" name=""/>
        <dsp:cNvSpPr/>
      </dsp:nvSpPr>
      <dsp:spPr>
        <a:xfrm>
          <a:off x="447316" y="3454156"/>
          <a:ext cx="6715522" cy="29992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Registration Communications</a:t>
          </a:r>
        </a:p>
      </dsp:txBody>
      <dsp:txXfrm>
        <a:off x="447316" y="3454156"/>
        <a:ext cx="6715522" cy="2999275"/>
      </dsp:txXfrm>
    </dsp:sp>
    <dsp:sp modelId="{6051D8C4-9756-463D-AA5A-14912D559C6C}">
      <dsp:nvSpPr>
        <dsp:cNvPr id="0" name=""/>
        <dsp:cNvSpPr/>
      </dsp:nvSpPr>
      <dsp:spPr>
        <a:xfrm>
          <a:off x="7615038" y="3454156"/>
          <a:ext cx="6715522" cy="29992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ACA Communications</a:t>
          </a:r>
        </a:p>
      </dsp:txBody>
      <dsp:txXfrm>
        <a:off x="7615038" y="3454156"/>
        <a:ext cx="6715522" cy="2999275"/>
      </dsp:txXfrm>
    </dsp:sp>
    <dsp:sp modelId="{10E335B1-808E-4454-9D99-EF480BECB6CE}">
      <dsp:nvSpPr>
        <dsp:cNvPr id="0" name=""/>
        <dsp:cNvSpPr/>
      </dsp:nvSpPr>
      <dsp:spPr>
        <a:xfrm>
          <a:off x="14782760" y="3454156"/>
          <a:ext cx="6715522" cy="29992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Time and Leave Reminders</a:t>
          </a:r>
        </a:p>
      </dsp:txBody>
      <dsp:txXfrm>
        <a:off x="14782760" y="3454156"/>
        <a:ext cx="6715522" cy="2999275"/>
      </dsp:txXfrm>
    </dsp:sp>
    <dsp:sp modelId="{9A0CC701-F959-478E-B2F9-7DEAB289F83C}">
      <dsp:nvSpPr>
        <dsp:cNvPr id="0" name=""/>
        <dsp:cNvSpPr/>
      </dsp:nvSpPr>
      <dsp:spPr>
        <a:xfrm>
          <a:off x="447316" y="6905631"/>
          <a:ext cx="6715522" cy="29992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Advancement Communications</a:t>
          </a:r>
        </a:p>
      </dsp:txBody>
      <dsp:txXfrm>
        <a:off x="447316" y="6905631"/>
        <a:ext cx="6715522" cy="2999275"/>
      </dsp:txXfrm>
    </dsp:sp>
    <dsp:sp modelId="{04790F11-D642-4537-8788-2BBD4FF7F51F}">
      <dsp:nvSpPr>
        <dsp:cNvPr id="0" name=""/>
        <dsp:cNvSpPr/>
      </dsp:nvSpPr>
      <dsp:spPr>
        <a:xfrm>
          <a:off x="7615038" y="6905631"/>
          <a:ext cx="6715522" cy="29992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Bursar Communications</a:t>
          </a:r>
        </a:p>
      </dsp:txBody>
      <dsp:txXfrm>
        <a:off x="7615038" y="6905631"/>
        <a:ext cx="6715522" cy="2999275"/>
      </dsp:txXfrm>
    </dsp:sp>
    <dsp:sp modelId="{1ACA04CD-2DAB-4686-9987-2AFA446AF33A}">
      <dsp:nvSpPr>
        <dsp:cNvPr id="0" name=""/>
        <dsp:cNvSpPr/>
      </dsp:nvSpPr>
      <dsp:spPr>
        <a:xfrm>
          <a:off x="14782760" y="6905631"/>
          <a:ext cx="6715522" cy="29992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Event Management</a:t>
          </a:r>
          <a:endParaRPr lang="en-US" sz="3500" kern="1200"/>
        </a:p>
      </dsp:txBody>
      <dsp:txXfrm>
        <a:off x="14782760" y="6905631"/>
        <a:ext cx="6715522" cy="2999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1E1DA-BF5E-424D-BF86-8690DD31023F}">
      <dsp:nvSpPr>
        <dsp:cNvPr id="0" name=""/>
        <dsp:cNvSpPr/>
      </dsp:nvSpPr>
      <dsp:spPr>
        <a:xfrm>
          <a:off x="433386" y="1551756"/>
          <a:ext cx="10297287" cy="321790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79592"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a:solidFill>
                <a:schemeClr val="accent2"/>
              </a:solidFill>
              <a:latin typeface="+mn-lt"/>
            </a:rPr>
            <a:t>Letter-generation (GLRLETR)</a:t>
          </a:r>
        </a:p>
        <a:p>
          <a:pPr marL="285750" lvl="1" indent="-285750" algn="l" defTabSz="1955800">
            <a:lnSpc>
              <a:spcPct val="90000"/>
            </a:lnSpc>
            <a:spcBef>
              <a:spcPct val="0"/>
            </a:spcBef>
            <a:spcAft>
              <a:spcPct val="15000"/>
            </a:spcAft>
            <a:buChar char="•"/>
          </a:pPr>
          <a:r>
            <a:rPr lang="en-US" sz="4400" kern="1200">
              <a:solidFill>
                <a:schemeClr val="accent2"/>
              </a:solidFill>
              <a:latin typeface="+mn-lt"/>
            </a:rPr>
            <a:t>And all associated forms </a:t>
          </a:r>
        </a:p>
      </dsp:txBody>
      <dsp:txXfrm>
        <a:off x="433386" y="1551756"/>
        <a:ext cx="10297287" cy="3217902"/>
      </dsp:txXfrm>
    </dsp:sp>
    <dsp:sp modelId="{ABC88371-0A30-4CED-9D0D-ACCEBA3266EA}">
      <dsp:nvSpPr>
        <dsp:cNvPr id="0" name=""/>
        <dsp:cNvSpPr/>
      </dsp:nvSpPr>
      <dsp:spPr>
        <a:xfrm>
          <a:off x="4333" y="1086948"/>
          <a:ext cx="2252531" cy="33787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7F8D3B-A0C3-4596-B125-A98D454368EE}">
      <dsp:nvSpPr>
        <dsp:cNvPr id="0" name=""/>
        <dsp:cNvSpPr/>
      </dsp:nvSpPr>
      <dsp:spPr>
        <a:xfrm>
          <a:off x="11643979" y="1551756"/>
          <a:ext cx="10297287" cy="321790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79592"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solidFill>
                <a:schemeClr val="accent2"/>
              </a:solidFill>
              <a:latin typeface="+mn-lt"/>
            </a:rPr>
            <a:t>Email for Student </a:t>
          </a:r>
          <a:r>
            <a:rPr lang="en-US" sz="4400" b="1" kern="1200">
              <a:solidFill>
                <a:schemeClr val="accent2"/>
              </a:solidFill>
              <a:latin typeface="+mn-lt"/>
            </a:rPr>
            <a:t>(SOAMAIL</a:t>
          </a:r>
          <a:r>
            <a:rPr lang="en-US" sz="4400" b="1" kern="1200" dirty="0">
              <a:solidFill>
                <a:schemeClr val="accent2"/>
              </a:solidFill>
              <a:latin typeface="+mn-lt"/>
            </a:rPr>
            <a:t>)</a:t>
          </a:r>
        </a:p>
      </dsp:txBody>
      <dsp:txXfrm>
        <a:off x="11643979" y="1551756"/>
        <a:ext cx="10297287" cy="3217902"/>
      </dsp:txXfrm>
    </dsp:sp>
    <dsp:sp modelId="{D6D38C17-9415-40C4-B664-96E550822035}">
      <dsp:nvSpPr>
        <dsp:cNvPr id="0" name=""/>
        <dsp:cNvSpPr/>
      </dsp:nvSpPr>
      <dsp:spPr>
        <a:xfrm>
          <a:off x="11214926" y="1086948"/>
          <a:ext cx="2252531" cy="33787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DACE33-FD11-43EF-9DB7-DE52D9E9EA4B}">
      <dsp:nvSpPr>
        <dsp:cNvPr id="0" name=""/>
        <dsp:cNvSpPr/>
      </dsp:nvSpPr>
      <dsp:spPr>
        <a:xfrm>
          <a:off x="433386" y="5602737"/>
          <a:ext cx="10297287" cy="321790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79592"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solidFill>
                <a:schemeClr val="accent2"/>
              </a:solidFill>
              <a:latin typeface="+mn-lt"/>
            </a:rPr>
            <a:t>Email for Fin Aid (ROAMAIL) </a:t>
          </a:r>
        </a:p>
      </dsp:txBody>
      <dsp:txXfrm>
        <a:off x="433386" y="5602737"/>
        <a:ext cx="10297287" cy="3217902"/>
      </dsp:txXfrm>
    </dsp:sp>
    <dsp:sp modelId="{F9F70076-786C-4B61-B35D-5F8DCBD02E31}">
      <dsp:nvSpPr>
        <dsp:cNvPr id="0" name=""/>
        <dsp:cNvSpPr/>
      </dsp:nvSpPr>
      <dsp:spPr>
        <a:xfrm>
          <a:off x="4333" y="5137929"/>
          <a:ext cx="2252531" cy="33787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794B9-A7E9-46CC-8589-490BFC7E5402}">
      <dsp:nvSpPr>
        <dsp:cNvPr id="0" name=""/>
        <dsp:cNvSpPr/>
      </dsp:nvSpPr>
      <dsp:spPr>
        <a:xfrm>
          <a:off x="11643979" y="5602737"/>
          <a:ext cx="10297287" cy="321790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79592"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a:solidFill>
                <a:schemeClr val="accent2"/>
              </a:solidFill>
              <a:latin typeface="+mn-lt"/>
            </a:rPr>
            <a:t>Pop Sels for communications only</a:t>
          </a:r>
        </a:p>
        <a:p>
          <a:pPr marL="285750" lvl="1" indent="-285750" algn="l" defTabSz="1955800">
            <a:lnSpc>
              <a:spcPct val="90000"/>
            </a:lnSpc>
            <a:spcBef>
              <a:spcPct val="0"/>
            </a:spcBef>
            <a:spcAft>
              <a:spcPct val="15000"/>
            </a:spcAft>
            <a:buChar char="•"/>
          </a:pPr>
          <a:r>
            <a:rPr lang="en-US" sz="4400" kern="1200">
              <a:solidFill>
                <a:schemeClr val="accent2"/>
              </a:solidFill>
              <a:latin typeface="+mn-lt"/>
            </a:rPr>
            <a:t>GLRSLCT</a:t>
          </a:r>
        </a:p>
        <a:p>
          <a:pPr marL="285750" lvl="1" indent="-285750" algn="l" defTabSz="1955800">
            <a:lnSpc>
              <a:spcPct val="90000"/>
            </a:lnSpc>
            <a:spcBef>
              <a:spcPct val="0"/>
            </a:spcBef>
            <a:spcAft>
              <a:spcPct val="15000"/>
            </a:spcAft>
            <a:buChar char="•"/>
          </a:pPr>
          <a:r>
            <a:rPr lang="en-US" sz="4400" kern="1200">
              <a:solidFill>
                <a:schemeClr val="accent2"/>
              </a:solidFill>
              <a:latin typeface="+mn-lt"/>
            </a:rPr>
            <a:t>GLAEXTR</a:t>
          </a:r>
          <a:endParaRPr lang="en-US" sz="4500" kern="1200">
            <a:solidFill>
              <a:schemeClr val="accent2"/>
            </a:solidFill>
            <a:latin typeface="+mn-lt"/>
          </a:endParaRPr>
        </a:p>
      </dsp:txBody>
      <dsp:txXfrm>
        <a:off x="11643979" y="5602737"/>
        <a:ext cx="10297287" cy="3217902"/>
      </dsp:txXfrm>
    </dsp:sp>
    <dsp:sp modelId="{01258E5B-B921-42C1-A048-4BDC3B754BA8}">
      <dsp:nvSpPr>
        <dsp:cNvPr id="0" name=""/>
        <dsp:cNvSpPr/>
      </dsp:nvSpPr>
      <dsp:spPr>
        <a:xfrm>
          <a:off x="11214926" y="5137929"/>
          <a:ext cx="2252531" cy="33787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07903-2597-45E1-B188-AE22300B5497}">
      <dsp:nvSpPr>
        <dsp:cNvPr id="0" name=""/>
        <dsp:cNvSpPr/>
      </dsp:nvSpPr>
      <dsp:spPr>
        <a:xfrm>
          <a:off x="0" y="9188856"/>
          <a:ext cx="22119760" cy="1005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Create messages</a:t>
          </a:r>
          <a:endParaRPr lang="en-US" sz="4000" kern="1200"/>
        </a:p>
      </dsp:txBody>
      <dsp:txXfrm>
        <a:off x="0" y="9188856"/>
        <a:ext cx="22119760" cy="1005497"/>
      </dsp:txXfrm>
    </dsp:sp>
    <dsp:sp modelId="{40E61093-B970-4A2C-9EBB-5609A732ACD1}">
      <dsp:nvSpPr>
        <dsp:cNvPr id="0" name=""/>
        <dsp:cNvSpPr/>
      </dsp:nvSpPr>
      <dsp:spPr>
        <a:xfrm rot="10800000">
          <a:off x="0" y="7657174"/>
          <a:ext cx="22119760" cy="1546455"/>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View/create data field parameters</a:t>
          </a:r>
        </a:p>
      </dsp:txBody>
      <dsp:txXfrm rot="10800000">
        <a:off x="0" y="7657174"/>
        <a:ext cx="22119760" cy="1004840"/>
      </dsp:txXfrm>
    </dsp:sp>
    <dsp:sp modelId="{A77E12BC-7324-45E2-81A2-EE4DD549FBC2}">
      <dsp:nvSpPr>
        <dsp:cNvPr id="0" name=""/>
        <dsp:cNvSpPr/>
      </dsp:nvSpPr>
      <dsp:spPr>
        <a:xfrm rot="10800000">
          <a:off x="0" y="6125801"/>
          <a:ext cx="22119760" cy="1546455"/>
        </a:xfrm>
        <a:prstGeom prst="upArrowCallou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View/create and test data fields</a:t>
          </a:r>
        </a:p>
      </dsp:txBody>
      <dsp:txXfrm rot="10800000">
        <a:off x="0" y="6125801"/>
        <a:ext cx="22119760" cy="1004840"/>
      </dsp:txXfrm>
    </dsp:sp>
    <dsp:sp modelId="{A217C54D-C405-46B0-968D-0CE116F9B8B4}">
      <dsp:nvSpPr>
        <dsp:cNvPr id="0" name=""/>
        <dsp:cNvSpPr/>
      </dsp:nvSpPr>
      <dsp:spPr>
        <a:xfrm rot="10800000">
          <a:off x="0" y="4594428"/>
          <a:ext cx="22119760" cy="1546455"/>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View/copy/create and publish templates</a:t>
          </a:r>
        </a:p>
      </dsp:txBody>
      <dsp:txXfrm rot="10800000">
        <a:off x="0" y="4594428"/>
        <a:ext cx="22119760" cy="1004840"/>
      </dsp:txXfrm>
    </dsp:sp>
    <dsp:sp modelId="{DF17C81D-3D2D-468A-80AD-D4D7E325B5BF}">
      <dsp:nvSpPr>
        <dsp:cNvPr id="0" name=""/>
        <dsp:cNvSpPr/>
      </dsp:nvSpPr>
      <dsp:spPr>
        <a:xfrm rot="10800000">
          <a:off x="0" y="3063054"/>
          <a:ext cx="22119760" cy="1546455"/>
        </a:xfrm>
        <a:prstGeom prst="upArrowCallou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Add/delete new populations</a:t>
          </a:r>
        </a:p>
      </dsp:txBody>
      <dsp:txXfrm rot="10800000">
        <a:off x="0" y="3063054"/>
        <a:ext cx="22119760" cy="1004840"/>
      </dsp:txXfrm>
    </dsp:sp>
    <dsp:sp modelId="{D5E547E6-2B13-4B10-BE2A-DD4390F36F49}">
      <dsp:nvSpPr>
        <dsp:cNvPr id="0" name=""/>
        <dsp:cNvSpPr/>
      </dsp:nvSpPr>
      <dsp:spPr>
        <a:xfrm rot="10800000">
          <a:off x="0" y="1531681"/>
          <a:ext cx="22119760" cy="1546455"/>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Run queries and add new queries </a:t>
          </a:r>
        </a:p>
      </dsp:txBody>
      <dsp:txXfrm rot="10800000">
        <a:off x="0" y="1531681"/>
        <a:ext cx="22119760" cy="1004840"/>
      </dsp:txXfrm>
    </dsp:sp>
    <dsp:sp modelId="{DB7C228B-44DD-4EEC-B180-8F48C0785AC1}">
      <dsp:nvSpPr>
        <dsp:cNvPr id="0" name=""/>
        <dsp:cNvSpPr/>
      </dsp:nvSpPr>
      <dsp:spPr>
        <a:xfrm rot="10800000">
          <a:off x="0" y="308"/>
          <a:ext cx="22119760" cy="1546455"/>
        </a:xfrm>
        <a:prstGeom prst="upArrowCallou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 and create folders</a:t>
          </a:r>
        </a:p>
      </dsp:txBody>
      <dsp:txXfrm rot="10800000">
        <a:off x="0" y="308"/>
        <a:ext cx="22119760" cy="1004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630D3-7BE1-4509-970F-4C8410E7D7A0}">
      <dsp:nvSpPr>
        <dsp:cNvPr id="0" name=""/>
        <dsp:cNvSpPr/>
      </dsp:nvSpPr>
      <dsp:spPr>
        <a:xfrm>
          <a:off x="0" y="9418617"/>
          <a:ext cx="22119760" cy="772789"/>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See error log and communication log</a:t>
          </a:r>
          <a:endParaRPr lang="en-US" sz="4000" kern="1200"/>
        </a:p>
      </dsp:txBody>
      <dsp:txXfrm>
        <a:off x="0" y="9418617"/>
        <a:ext cx="22119760" cy="772789"/>
      </dsp:txXfrm>
    </dsp:sp>
    <dsp:sp modelId="{C4957401-6D05-45D7-8D6F-19C5D8FFEF78}">
      <dsp:nvSpPr>
        <dsp:cNvPr id="0" name=""/>
        <dsp:cNvSpPr/>
      </dsp:nvSpPr>
      <dsp:spPr>
        <a:xfrm rot="10800000">
          <a:off x="0" y="8241658"/>
          <a:ext cx="22119760" cy="1188550"/>
        </a:xfrm>
        <a:prstGeom prst="upArrowCallout">
          <a:avLst/>
        </a:prstGeom>
        <a:solidFill>
          <a:schemeClr val="accent2">
            <a:shade val="80000"/>
            <a:hueOff val="44112"/>
            <a:satOff val="-4756"/>
            <a:lumOff val="4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Create organizations</a:t>
          </a:r>
        </a:p>
      </dsp:txBody>
      <dsp:txXfrm rot="10800000">
        <a:off x="0" y="8241658"/>
        <a:ext cx="22119760" cy="772284"/>
      </dsp:txXfrm>
    </dsp:sp>
    <dsp:sp modelId="{245A9892-DF94-4082-A33B-35CF90D5E971}">
      <dsp:nvSpPr>
        <dsp:cNvPr id="0" name=""/>
        <dsp:cNvSpPr/>
      </dsp:nvSpPr>
      <dsp:spPr>
        <a:xfrm rot="10800000">
          <a:off x="0" y="7064699"/>
          <a:ext cx="22119760" cy="1188550"/>
        </a:xfrm>
        <a:prstGeom prst="upArrowCallout">
          <a:avLst/>
        </a:prstGeom>
        <a:solidFill>
          <a:schemeClr val="accent2">
            <a:shade val="80000"/>
            <a:hueOff val="88224"/>
            <a:satOff val="-9512"/>
            <a:lumOff val="9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Create messages</a:t>
          </a:r>
        </a:p>
      </dsp:txBody>
      <dsp:txXfrm rot="10800000">
        <a:off x="0" y="7064699"/>
        <a:ext cx="22119760" cy="772284"/>
      </dsp:txXfrm>
    </dsp:sp>
    <dsp:sp modelId="{255B83D1-C073-4EB0-BA14-917839A7E109}">
      <dsp:nvSpPr>
        <dsp:cNvPr id="0" name=""/>
        <dsp:cNvSpPr/>
      </dsp:nvSpPr>
      <dsp:spPr>
        <a:xfrm rot="10800000">
          <a:off x="0" y="5887740"/>
          <a:ext cx="22119760" cy="1188550"/>
        </a:xfrm>
        <a:prstGeom prst="upArrowCallout">
          <a:avLst/>
        </a:prstGeom>
        <a:solidFill>
          <a:schemeClr val="accent2">
            <a:shade val="80000"/>
            <a:hueOff val="132335"/>
            <a:satOff val="-14268"/>
            <a:lumOff val="14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View/create data field parameters</a:t>
          </a:r>
        </a:p>
      </dsp:txBody>
      <dsp:txXfrm rot="10800000">
        <a:off x="0" y="5887740"/>
        <a:ext cx="22119760" cy="772284"/>
      </dsp:txXfrm>
    </dsp:sp>
    <dsp:sp modelId="{3C11FAC0-F430-498B-8397-927EE04408EF}">
      <dsp:nvSpPr>
        <dsp:cNvPr id="0" name=""/>
        <dsp:cNvSpPr/>
      </dsp:nvSpPr>
      <dsp:spPr>
        <a:xfrm rot="10800000">
          <a:off x="0" y="4710782"/>
          <a:ext cx="22119760" cy="1188550"/>
        </a:xfrm>
        <a:prstGeom prst="upArrowCallout">
          <a:avLst/>
        </a:prstGeom>
        <a:solidFill>
          <a:schemeClr val="accent2">
            <a:shade val="80000"/>
            <a:hueOff val="176447"/>
            <a:satOff val="-19024"/>
            <a:lumOff val="19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View/create and test data fields</a:t>
          </a:r>
        </a:p>
      </dsp:txBody>
      <dsp:txXfrm rot="10800000">
        <a:off x="0" y="4710782"/>
        <a:ext cx="22119760" cy="772284"/>
      </dsp:txXfrm>
    </dsp:sp>
    <dsp:sp modelId="{49D6EF30-0757-46D2-857F-5981220E5B8A}">
      <dsp:nvSpPr>
        <dsp:cNvPr id="0" name=""/>
        <dsp:cNvSpPr/>
      </dsp:nvSpPr>
      <dsp:spPr>
        <a:xfrm rot="10800000">
          <a:off x="0" y="3533823"/>
          <a:ext cx="22119760" cy="1188550"/>
        </a:xfrm>
        <a:prstGeom prst="upArrowCallout">
          <a:avLst/>
        </a:prstGeom>
        <a:solidFill>
          <a:schemeClr val="accent2">
            <a:shade val="80000"/>
            <a:hueOff val="220559"/>
            <a:satOff val="-23780"/>
            <a:lumOff val="243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View/copy/create and publish templates</a:t>
          </a:r>
        </a:p>
      </dsp:txBody>
      <dsp:txXfrm rot="10800000">
        <a:off x="0" y="3533823"/>
        <a:ext cx="22119760" cy="772284"/>
      </dsp:txXfrm>
    </dsp:sp>
    <dsp:sp modelId="{188D6B91-748B-4273-AD0D-424E1DB0E4F8}">
      <dsp:nvSpPr>
        <dsp:cNvPr id="0" name=""/>
        <dsp:cNvSpPr/>
      </dsp:nvSpPr>
      <dsp:spPr>
        <a:xfrm rot="10800000">
          <a:off x="0" y="2356864"/>
          <a:ext cx="22119760" cy="1188550"/>
        </a:xfrm>
        <a:prstGeom prst="upArrowCallout">
          <a:avLst/>
        </a:prstGeom>
        <a:solidFill>
          <a:schemeClr val="accent2">
            <a:shade val="80000"/>
            <a:hueOff val="264671"/>
            <a:satOff val="-28536"/>
            <a:lumOff val="292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Add/delete new populations</a:t>
          </a:r>
        </a:p>
      </dsp:txBody>
      <dsp:txXfrm rot="10800000">
        <a:off x="0" y="2356864"/>
        <a:ext cx="22119760" cy="772284"/>
      </dsp:txXfrm>
    </dsp:sp>
    <dsp:sp modelId="{FB286CB4-C69C-4CAD-B6C0-4FFEAE6CB2D1}">
      <dsp:nvSpPr>
        <dsp:cNvPr id="0" name=""/>
        <dsp:cNvSpPr/>
      </dsp:nvSpPr>
      <dsp:spPr>
        <a:xfrm rot="10800000">
          <a:off x="0" y="1179905"/>
          <a:ext cx="22119760" cy="1188550"/>
        </a:xfrm>
        <a:prstGeom prst="upArrowCallout">
          <a:avLst/>
        </a:prstGeom>
        <a:solidFill>
          <a:schemeClr val="accent2">
            <a:shade val="80000"/>
            <a:hueOff val="308783"/>
            <a:satOff val="-33292"/>
            <a:lumOff val="34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Run queries and add new queries </a:t>
          </a:r>
        </a:p>
      </dsp:txBody>
      <dsp:txXfrm rot="10800000">
        <a:off x="0" y="1179905"/>
        <a:ext cx="22119760" cy="772284"/>
      </dsp:txXfrm>
    </dsp:sp>
    <dsp:sp modelId="{DB7C228B-44DD-4EEC-B180-8F48C0785AC1}">
      <dsp:nvSpPr>
        <dsp:cNvPr id="0" name=""/>
        <dsp:cNvSpPr/>
      </dsp:nvSpPr>
      <dsp:spPr>
        <a:xfrm rot="10800000">
          <a:off x="0" y="2946"/>
          <a:ext cx="22119760" cy="1188550"/>
        </a:xfrm>
        <a:prstGeom prst="upArrowCallout">
          <a:avLst/>
        </a:prstGeom>
        <a:solidFill>
          <a:schemeClr val="accent2">
            <a:shade val="80000"/>
            <a:hueOff val="352895"/>
            <a:satOff val="-38048"/>
            <a:lumOff val="389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View and create folders</a:t>
          </a:r>
        </a:p>
      </dsp:txBody>
      <dsp:txXfrm rot="10800000">
        <a:off x="0" y="2946"/>
        <a:ext cx="22119760" cy="7722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B9FD9-1423-4C21-9C05-AE740AB4C60F}">
      <dsp:nvSpPr>
        <dsp:cNvPr id="0" name=""/>
        <dsp:cNvSpPr/>
      </dsp:nvSpPr>
      <dsp:spPr>
        <a:xfrm>
          <a:off x="9147428" y="1918"/>
          <a:ext cx="6168027" cy="2789700"/>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a:latin typeface="Open Sans"/>
            </a:rPr>
            <a:t>Root Organization</a:t>
          </a:r>
          <a:endParaRPr lang="en-US" sz="4800" b="1" kern="1200"/>
        </a:p>
      </dsp:txBody>
      <dsp:txXfrm>
        <a:off x="9147428" y="1918"/>
        <a:ext cx="6168027" cy="2789700"/>
      </dsp:txXfrm>
    </dsp:sp>
    <dsp:sp modelId="{763EADCB-9A8C-4D06-97C7-E8B84EC7FB36}">
      <dsp:nvSpPr>
        <dsp:cNvPr id="0" name=""/>
        <dsp:cNvSpPr/>
      </dsp:nvSpPr>
      <dsp:spPr>
        <a:xfrm>
          <a:off x="6109444" y="1918"/>
          <a:ext cx="2761803" cy="27897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731E3B-2B96-4AFC-B874-5EFA8E85772B}">
      <dsp:nvSpPr>
        <dsp:cNvPr id="0" name=""/>
        <dsp:cNvSpPr/>
      </dsp:nvSpPr>
      <dsp:spPr>
        <a:xfrm>
          <a:off x="5803047" y="3251920"/>
          <a:ext cx="7393614" cy="4333492"/>
        </a:xfrm>
        <a:prstGeom prst="rect">
          <a:avLst/>
        </a:prstGeom>
        <a:solidFill>
          <a:schemeClr val="accent2">
            <a:shade val="80000"/>
            <a:hueOff val="176447"/>
            <a:satOff val="-19024"/>
            <a:lumOff val="19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latin typeface="Open Sans"/>
            </a:rPr>
            <a:t>Create Sub Organizations</a:t>
          </a:r>
        </a:p>
        <a:p>
          <a:pPr marL="285750" lvl="1" indent="-285750" algn="l" defTabSz="1955800">
            <a:lnSpc>
              <a:spcPct val="90000"/>
            </a:lnSpc>
            <a:spcBef>
              <a:spcPct val="0"/>
            </a:spcBef>
            <a:spcAft>
              <a:spcPct val="15000"/>
            </a:spcAft>
            <a:buChar char="•"/>
          </a:pPr>
          <a:r>
            <a:rPr lang="en-US" sz="4400" kern="1200">
              <a:latin typeface="Open Sans"/>
            </a:rPr>
            <a:t>HR</a:t>
          </a:r>
        </a:p>
        <a:p>
          <a:pPr marL="285750" lvl="1" indent="-285750" algn="l" defTabSz="1955800">
            <a:lnSpc>
              <a:spcPct val="90000"/>
            </a:lnSpc>
            <a:spcBef>
              <a:spcPct val="0"/>
            </a:spcBef>
            <a:spcAft>
              <a:spcPct val="15000"/>
            </a:spcAft>
            <a:buChar char="•"/>
          </a:pPr>
          <a:r>
            <a:rPr lang="en-US" sz="4400" kern="1200">
              <a:latin typeface="Open Sans"/>
            </a:rPr>
            <a:t>Admissions</a:t>
          </a:r>
        </a:p>
        <a:p>
          <a:pPr marL="285750" lvl="1" indent="-285750" algn="l" defTabSz="1955800">
            <a:lnSpc>
              <a:spcPct val="90000"/>
            </a:lnSpc>
            <a:spcBef>
              <a:spcPct val="0"/>
            </a:spcBef>
            <a:spcAft>
              <a:spcPct val="15000"/>
            </a:spcAft>
            <a:buChar char="•"/>
          </a:pPr>
          <a:r>
            <a:rPr lang="en-US" sz="4400" kern="1200">
              <a:latin typeface="Open Sans"/>
            </a:rPr>
            <a:t>Registrar</a:t>
          </a:r>
        </a:p>
      </dsp:txBody>
      <dsp:txXfrm>
        <a:off x="5803047" y="3251920"/>
        <a:ext cx="7393614" cy="4333492"/>
      </dsp:txXfrm>
    </dsp:sp>
    <dsp:sp modelId="{B766D096-EAF0-41E5-8814-D35DD612DAAE}">
      <dsp:nvSpPr>
        <dsp:cNvPr id="0" name=""/>
        <dsp:cNvSpPr/>
      </dsp:nvSpPr>
      <dsp:spPr>
        <a:xfrm>
          <a:off x="13408709" y="3955245"/>
          <a:ext cx="2761803" cy="27897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11538-5F5A-41B5-8E55-190BDE2796E6}">
      <dsp:nvSpPr>
        <dsp:cNvPr id="0" name=""/>
        <dsp:cNvSpPr/>
      </dsp:nvSpPr>
      <dsp:spPr>
        <a:xfrm>
          <a:off x="5903569" y="8047632"/>
          <a:ext cx="10440867" cy="2789700"/>
        </a:xfrm>
        <a:prstGeom prst="rect">
          <a:avLst/>
        </a:prstGeom>
        <a:solidFill>
          <a:schemeClr val="accent2">
            <a:shade val="80000"/>
            <a:hueOff val="352895"/>
            <a:satOff val="-38048"/>
            <a:lumOff val="389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a:latin typeface="Open Sans"/>
            </a:rPr>
            <a:t>Configure 2 emails per organization and might want 4 if test and prod are different</a:t>
          </a:r>
          <a:endParaRPr lang="en-US" sz="4800" b="1" kern="1200"/>
        </a:p>
      </dsp:txBody>
      <dsp:txXfrm>
        <a:off x="5903569" y="8047632"/>
        <a:ext cx="10440867" cy="2789700"/>
      </dsp:txXfrm>
    </dsp:sp>
    <dsp:sp modelId="{E2839FB6-FFE8-4A9A-ADF4-AAEB87D55530}">
      <dsp:nvSpPr>
        <dsp:cNvPr id="0" name=""/>
        <dsp:cNvSpPr/>
      </dsp:nvSpPr>
      <dsp:spPr>
        <a:xfrm>
          <a:off x="3075272" y="8047632"/>
          <a:ext cx="2761803" cy="27897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394BD-B388-4E08-B0CE-BC0B2F161201}">
      <dsp:nvSpPr>
        <dsp:cNvPr id="0" name=""/>
        <dsp:cNvSpPr/>
      </dsp:nvSpPr>
      <dsp:spPr>
        <a:xfrm>
          <a:off x="0" y="1982711"/>
          <a:ext cx="21562060" cy="473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3455" tIns="1332992" rIns="1673455" bIns="312928" numCol="1" spcCol="1270" anchor="t" anchorCtr="0">
          <a:noAutofit/>
        </a:bodyPr>
        <a:lstStyle/>
        <a:p>
          <a:pPr marL="285750" lvl="1" indent="-285750" algn="l" defTabSz="1955800">
            <a:lnSpc>
              <a:spcPct val="90000"/>
            </a:lnSpc>
            <a:spcBef>
              <a:spcPct val="0"/>
            </a:spcBef>
            <a:spcAft>
              <a:spcPct val="15000"/>
            </a:spcAft>
            <a:buChar char="•"/>
          </a:pPr>
          <a:r>
            <a:rPr lang="en-US" sz="4400" b="1" kern="1200"/>
            <a:t>Email</a:t>
          </a:r>
        </a:p>
        <a:p>
          <a:pPr marL="285750" lvl="1" indent="-285750" algn="l" defTabSz="1955800">
            <a:lnSpc>
              <a:spcPct val="90000"/>
            </a:lnSpc>
            <a:spcBef>
              <a:spcPct val="0"/>
            </a:spcBef>
            <a:spcAft>
              <a:spcPct val="15000"/>
            </a:spcAft>
            <a:buChar char="•"/>
          </a:pPr>
          <a:r>
            <a:rPr lang="en-US" sz="4400" b="1" kern="1200"/>
            <a:t>Address</a:t>
          </a:r>
        </a:p>
        <a:p>
          <a:pPr marL="285750" lvl="1" indent="-285750" algn="l" defTabSz="1955800">
            <a:lnSpc>
              <a:spcPct val="90000"/>
            </a:lnSpc>
            <a:spcBef>
              <a:spcPct val="0"/>
            </a:spcBef>
            <a:spcAft>
              <a:spcPct val="15000"/>
            </a:spcAft>
            <a:buChar char="•"/>
          </a:pPr>
          <a:r>
            <a:rPr lang="en-US" sz="4400" b="1" kern="1200"/>
            <a:t>Checklist items</a:t>
          </a:r>
        </a:p>
        <a:p>
          <a:pPr marL="285750" lvl="1" indent="-285750" algn="l" defTabSz="1955800">
            <a:lnSpc>
              <a:spcPct val="90000"/>
            </a:lnSpc>
            <a:spcBef>
              <a:spcPct val="0"/>
            </a:spcBef>
            <a:spcAft>
              <a:spcPct val="15000"/>
            </a:spcAft>
            <a:buChar char="•"/>
          </a:pPr>
          <a:r>
            <a:rPr lang="en-US" sz="4400" b="1" kern="1200"/>
            <a:t>Advisor Name</a:t>
          </a:r>
        </a:p>
      </dsp:txBody>
      <dsp:txXfrm>
        <a:off x="0" y="1982711"/>
        <a:ext cx="21562060" cy="4737600"/>
      </dsp:txXfrm>
    </dsp:sp>
    <dsp:sp modelId="{65BA3DBF-D405-4602-AD91-729076CB5AA6}">
      <dsp:nvSpPr>
        <dsp:cNvPr id="0" name=""/>
        <dsp:cNvSpPr/>
      </dsp:nvSpPr>
      <dsp:spPr>
        <a:xfrm>
          <a:off x="1072838" y="472156"/>
          <a:ext cx="20478969" cy="24551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496" tIns="0" rIns="570496" bIns="0" numCol="1" spcCol="1270" anchor="ctr" anchorCtr="0">
          <a:noAutofit/>
        </a:bodyPr>
        <a:lstStyle/>
        <a:p>
          <a:pPr marL="0" lvl="0" indent="0" algn="l" defTabSz="1955800">
            <a:lnSpc>
              <a:spcPct val="90000"/>
            </a:lnSpc>
            <a:spcBef>
              <a:spcPct val="0"/>
            </a:spcBef>
            <a:spcAft>
              <a:spcPct val="35000"/>
            </a:spcAft>
            <a:buNone/>
          </a:pPr>
          <a:r>
            <a:rPr lang="en-US" sz="4400" b="1" kern="1200"/>
            <a:t>Database fields are the equivalent of variables in the old letter-generation system. They are formatted items for things like the following:</a:t>
          </a:r>
        </a:p>
      </dsp:txBody>
      <dsp:txXfrm>
        <a:off x="1192691" y="592009"/>
        <a:ext cx="20239263" cy="2215488"/>
      </dsp:txXfrm>
    </dsp:sp>
    <dsp:sp modelId="{53FF25F4-BD8C-4D79-B56B-D27FE94007C4}">
      <dsp:nvSpPr>
        <dsp:cNvPr id="0" name=""/>
        <dsp:cNvSpPr/>
      </dsp:nvSpPr>
      <dsp:spPr>
        <a:xfrm>
          <a:off x="0" y="8010551"/>
          <a:ext cx="21562060" cy="23546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3455" tIns="1332992" rIns="1673455" bIns="312928" numCol="1" spcCol="1270" anchor="t" anchorCtr="0">
          <a:noAutofit/>
        </a:bodyPr>
        <a:lstStyle/>
        <a:p>
          <a:pPr marL="285750" lvl="1" indent="-285750" algn="l" defTabSz="1955800">
            <a:lnSpc>
              <a:spcPct val="90000"/>
            </a:lnSpc>
            <a:spcBef>
              <a:spcPct val="0"/>
            </a:spcBef>
            <a:spcAft>
              <a:spcPct val="15000"/>
            </a:spcAft>
            <a:buChar char="•"/>
          </a:pPr>
          <a:r>
            <a:rPr lang="en-US" sz="4400" b="1" kern="1200">
              <a:latin typeface="Open Sans"/>
            </a:rPr>
            <a:t>It is possible to create your own fields  </a:t>
          </a:r>
          <a:endParaRPr lang="en-US" sz="4400" b="1" kern="1200"/>
        </a:p>
      </dsp:txBody>
      <dsp:txXfrm>
        <a:off x="0" y="8010551"/>
        <a:ext cx="21562060" cy="2354625"/>
      </dsp:txXfrm>
    </dsp:sp>
    <dsp:sp modelId="{F4F954AE-7B12-4091-860D-407BB6761638}">
      <dsp:nvSpPr>
        <dsp:cNvPr id="0" name=""/>
        <dsp:cNvSpPr/>
      </dsp:nvSpPr>
      <dsp:spPr>
        <a:xfrm>
          <a:off x="1078103" y="7065911"/>
          <a:ext cx="15093442" cy="1889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496" tIns="0" rIns="570496" bIns="0" numCol="1" spcCol="1270" anchor="ctr" anchorCtr="0">
          <a:noAutofit/>
        </a:bodyPr>
        <a:lstStyle/>
        <a:p>
          <a:pPr marL="0" lvl="0" indent="0" algn="l" defTabSz="1955800">
            <a:lnSpc>
              <a:spcPct val="90000"/>
            </a:lnSpc>
            <a:spcBef>
              <a:spcPct val="0"/>
            </a:spcBef>
            <a:spcAft>
              <a:spcPct val="35000"/>
            </a:spcAft>
            <a:buNone/>
          </a:pPr>
          <a:r>
            <a:rPr lang="en-US" sz="4400" b="1" kern="1200"/>
            <a:t>Create your own:</a:t>
          </a:r>
        </a:p>
      </dsp:txBody>
      <dsp:txXfrm>
        <a:off x="1170330" y="7158138"/>
        <a:ext cx="14908988" cy="17048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CF32A-AD7E-4E0B-B4FF-661553747B0E}">
      <dsp:nvSpPr>
        <dsp:cNvPr id="0" name=""/>
        <dsp:cNvSpPr/>
      </dsp:nvSpPr>
      <dsp:spPr>
        <a:xfrm>
          <a:off x="0" y="0"/>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421E3-282E-4E63-8EFC-319FC704B6C0}">
      <dsp:nvSpPr>
        <dsp:cNvPr id="0" name=""/>
        <dsp:cNvSpPr/>
      </dsp:nvSpPr>
      <dsp:spPr>
        <a:xfrm>
          <a:off x="0" y="0"/>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Term Code</a:t>
          </a:r>
        </a:p>
      </dsp:txBody>
      <dsp:txXfrm>
        <a:off x="0" y="0"/>
        <a:ext cx="19818519" cy="1182491"/>
      </dsp:txXfrm>
    </dsp:sp>
    <dsp:sp modelId="{8B291545-AB33-49B4-9442-0A791B232FDB}">
      <dsp:nvSpPr>
        <dsp:cNvPr id="0" name=""/>
        <dsp:cNvSpPr/>
      </dsp:nvSpPr>
      <dsp:spPr>
        <a:xfrm>
          <a:off x="0" y="1182491"/>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828DC-C31F-49D1-9314-621D7C3733A4}">
      <dsp:nvSpPr>
        <dsp:cNvPr id="0" name=""/>
        <dsp:cNvSpPr/>
      </dsp:nvSpPr>
      <dsp:spPr>
        <a:xfrm>
          <a:off x="0" y="1182491"/>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Aid year</a:t>
          </a:r>
        </a:p>
      </dsp:txBody>
      <dsp:txXfrm>
        <a:off x="0" y="1182491"/>
        <a:ext cx="19818519" cy="1182491"/>
      </dsp:txXfrm>
    </dsp:sp>
    <dsp:sp modelId="{6B028401-2DAA-4163-B11F-6D5E17BA6F51}">
      <dsp:nvSpPr>
        <dsp:cNvPr id="0" name=""/>
        <dsp:cNvSpPr/>
      </dsp:nvSpPr>
      <dsp:spPr>
        <a:xfrm>
          <a:off x="0" y="2364983"/>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4931F-E692-4B88-846C-B190042AD319}">
      <dsp:nvSpPr>
        <dsp:cNvPr id="0" name=""/>
        <dsp:cNvSpPr/>
      </dsp:nvSpPr>
      <dsp:spPr>
        <a:xfrm>
          <a:off x="0" y="2364983"/>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Holds as of a certain date</a:t>
          </a:r>
        </a:p>
      </dsp:txBody>
      <dsp:txXfrm>
        <a:off x="0" y="2364983"/>
        <a:ext cx="19818519" cy="1182491"/>
      </dsp:txXfrm>
    </dsp:sp>
    <dsp:sp modelId="{0D0072F3-1616-49AA-8AD1-5844CAF31285}">
      <dsp:nvSpPr>
        <dsp:cNvPr id="0" name=""/>
        <dsp:cNvSpPr/>
      </dsp:nvSpPr>
      <dsp:spPr>
        <a:xfrm>
          <a:off x="0" y="3547475"/>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EAD190-4DB7-4487-A6F3-644A0BC10EB6}">
      <dsp:nvSpPr>
        <dsp:cNvPr id="0" name=""/>
        <dsp:cNvSpPr/>
      </dsp:nvSpPr>
      <dsp:spPr>
        <a:xfrm>
          <a:off x="0" y="3547475"/>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Address, mailing address, and email type</a:t>
          </a:r>
        </a:p>
      </dsp:txBody>
      <dsp:txXfrm>
        <a:off x="0" y="3547475"/>
        <a:ext cx="19818519" cy="1182491"/>
      </dsp:txXfrm>
    </dsp:sp>
    <dsp:sp modelId="{127098A5-9809-4CD8-981B-54713E8F2605}">
      <dsp:nvSpPr>
        <dsp:cNvPr id="0" name=""/>
        <dsp:cNvSpPr/>
      </dsp:nvSpPr>
      <dsp:spPr>
        <a:xfrm>
          <a:off x="0" y="4729967"/>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352AC1-FD32-4EC5-8EEE-288C41C1BBAE}">
      <dsp:nvSpPr>
        <dsp:cNvPr id="0" name=""/>
        <dsp:cNvSpPr/>
      </dsp:nvSpPr>
      <dsp:spPr>
        <a:xfrm>
          <a:off x="0" y="4729967"/>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Address as of a certain date</a:t>
          </a:r>
        </a:p>
      </dsp:txBody>
      <dsp:txXfrm>
        <a:off x="0" y="4729967"/>
        <a:ext cx="19818519" cy="1182491"/>
      </dsp:txXfrm>
    </dsp:sp>
    <dsp:sp modelId="{82081ABB-0EAC-4F98-9320-CCF081FE9607}">
      <dsp:nvSpPr>
        <dsp:cNvPr id="0" name=""/>
        <dsp:cNvSpPr/>
      </dsp:nvSpPr>
      <dsp:spPr>
        <a:xfrm>
          <a:off x="0" y="5912459"/>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D5792-6583-4A8F-AFA4-B489AB5A1D33}">
      <dsp:nvSpPr>
        <dsp:cNvPr id="0" name=""/>
        <dsp:cNvSpPr/>
      </dsp:nvSpPr>
      <dsp:spPr>
        <a:xfrm>
          <a:off x="0" y="5912459"/>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Category Code (AR)</a:t>
          </a:r>
        </a:p>
      </dsp:txBody>
      <dsp:txXfrm>
        <a:off x="0" y="5912459"/>
        <a:ext cx="19818519" cy="1182491"/>
      </dsp:txXfrm>
    </dsp:sp>
    <dsp:sp modelId="{38B077F6-EEE7-4C71-80FB-56C2090D5B38}">
      <dsp:nvSpPr>
        <dsp:cNvPr id="0" name=""/>
        <dsp:cNvSpPr/>
      </dsp:nvSpPr>
      <dsp:spPr>
        <a:xfrm>
          <a:off x="0" y="7094951"/>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74D1D6-B2BB-4E97-A652-E43C0FC9CB1A}">
      <dsp:nvSpPr>
        <dsp:cNvPr id="0" name=""/>
        <dsp:cNvSpPr/>
      </dsp:nvSpPr>
      <dsp:spPr>
        <a:xfrm>
          <a:off x="0" y="7094951"/>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Job Suffix and Position Number</a:t>
          </a:r>
        </a:p>
      </dsp:txBody>
      <dsp:txXfrm>
        <a:off x="0" y="7094951"/>
        <a:ext cx="19818519" cy="1182491"/>
      </dsp:txXfrm>
    </dsp:sp>
    <dsp:sp modelId="{AA57F8AC-15FA-4160-9589-38EEB6EADF65}">
      <dsp:nvSpPr>
        <dsp:cNvPr id="0" name=""/>
        <dsp:cNvSpPr/>
      </dsp:nvSpPr>
      <dsp:spPr>
        <a:xfrm>
          <a:off x="0" y="8277443"/>
          <a:ext cx="19818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5B46C-5FF6-484E-BA89-D228AF8BA72D}">
      <dsp:nvSpPr>
        <dsp:cNvPr id="0" name=""/>
        <dsp:cNvSpPr/>
      </dsp:nvSpPr>
      <dsp:spPr>
        <a:xfrm>
          <a:off x="0" y="8277443"/>
          <a:ext cx="19818519" cy="118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solidFill>
                <a:schemeClr val="accent2"/>
              </a:solidFill>
            </a:rPr>
            <a:t>Pay Year, Pay ID, and Pay Number</a:t>
          </a:r>
        </a:p>
      </dsp:txBody>
      <dsp:txXfrm>
        <a:off x="0" y="8277443"/>
        <a:ext cx="19818519" cy="11824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Open Sans"/>
        <a:ea typeface="Open Sans"/>
        <a:cs typeface="Open Sans"/>
        <a:sym typeface="Open Sans"/>
      </a:defRPr>
    </a:lvl1pPr>
    <a:lvl2pPr indent="228600" defTabSz="457200" latinLnBrk="0">
      <a:lnSpc>
        <a:spcPct val="117999"/>
      </a:lnSpc>
      <a:defRPr sz="2200">
        <a:latin typeface="Open Sans"/>
        <a:ea typeface="Open Sans"/>
        <a:cs typeface="Open Sans"/>
        <a:sym typeface="Open Sans"/>
      </a:defRPr>
    </a:lvl2pPr>
    <a:lvl3pPr indent="457200" defTabSz="457200" latinLnBrk="0">
      <a:lnSpc>
        <a:spcPct val="117999"/>
      </a:lnSpc>
      <a:defRPr sz="2200">
        <a:latin typeface="Open Sans"/>
        <a:ea typeface="Open Sans"/>
        <a:cs typeface="Open Sans"/>
        <a:sym typeface="Open Sans"/>
      </a:defRPr>
    </a:lvl3pPr>
    <a:lvl4pPr indent="685800" defTabSz="457200" latinLnBrk="0">
      <a:lnSpc>
        <a:spcPct val="117999"/>
      </a:lnSpc>
      <a:defRPr sz="2200">
        <a:latin typeface="Open Sans"/>
        <a:ea typeface="Open Sans"/>
        <a:cs typeface="Open Sans"/>
        <a:sym typeface="Open Sans"/>
      </a:defRPr>
    </a:lvl4pPr>
    <a:lvl5pPr indent="914400" defTabSz="457200" latinLnBrk="0">
      <a:lnSpc>
        <a:spcPct val="117999"/>
      </a:lnSpc>
      <a:defRPr sz="2200">
        <a:latin typeface="Open Sans"/>
        <a:ea typeface="Open Sans"/>
        <a:cs typeface="Open Sans"/>
        <a:sym typeface="Open Sans"/>
      </a:defRPr>
    </a:lvl5pPr>
    <a:lvl6pPr indent="1143000" defTabSz="457200" latinLnBrk="0">
      <a:lnSpc>
        <a:spcPct val="117999"/>
      </a:lnSpc>
      <a:defRPr sz="2200">
        <a:latin typeface="Open Sans"/>
        <a:ea typeface="Open Sans"/>
        <a:cs typeface="Open Sans"/>
        <a:sym typeface="Open Sans"/>
      </a:defRPr>
    </a:lvl6pPr>
    <a:lvl7pPr indent="1371600" defTabSz="457200" latinLnBrk="0">
      <a:lnSpc>
        <a:spcPct val="117999"/>
      </a:lnSpc>
      <a:defRPr sz="2200">
        <a:latin typeface="Open Sans"/>
        <a:ea typeface="Open Sans"/>
        <a:cs typeface="Open Sans"/>
        <a:sym typeface="Open Sans"/>
      </a:defRPr>
    </a:lvl7pPr>
    <a:lvl8pPr indent="1600200" defTabSz="457200" latinLnBrk="0">
      <a:lnSpc>
        <a:spcPct val="117999"/>
      </a:lnSpc>
      <a:defRPr sz="2200">
        <a:latin typeface="Open Sans"/>
        <a:ea typeface="Open Sans"/>
        <a:cs typeface="Open Sans"/>
        <a:sym typeface="Open Sans"/>
      </a:defRPr>
    </a:lvl8pPr>
    <a:lvl9pPr indent="1828800" defTabSz="457200" latinLnBrk="0">
      <a:lnSpc>
        <a:spcPct val="117999"/>
      </a:lnSpc>
      <a:defRPr sz="2200">
        <a:latin typeface="Open Sans"/>
        <a:ea typeface="Open Sans"/>
        <a:cs typeface="Open Sans"/>
        <a:sym typeface="Open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483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general, the Requirements are typical of all Banner 9 Self Service applications.  This one is not necessarily a self service application, but it has the same technical architecture.</a:t>
            </a:r>
          </a:p>
        </p:txBody>
      </p:sp>
    </p:spTree>
    <p:extLst>
      <p:ext uri="{BB962C8B-B14F-4D97-AF65-F5344CB8AC3E}">
        <p14:creationId xmlns:p14="http://schemas.microsoft.com/office/powerpoint/2010/main" val="173031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These are configured in Banner 8 Web Tailor user roles.</a:t>
            </a:r>
          </a:p>
        </p:txBody>
      </p:sp>
    </p:spTree>
    <p:extLst>
      <p:ext uri="{BB962C8B-B14F-4D97-AF65-F5344CB8AC3E}">
        <p14:creationId xmlns:p14="http://schemas.microsoft.com/office/powerpoint/2010/main" val="197406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These roles control when the user can query from within Banner.  You can assign BAN_DEFAULT_M to allow access to most baseline tables.</a:t>
            </a:r>
          </a:p>
        </p:txBody>
      </p:sp>
    </p:spTree>
    <p:extLst>
      <p:ext uri="{BB962C8B-B14F-4D97-AF65-F5344CB8AC3E}">
        <p14:creationId xmlns:p14="http://schemas.microsoft.com/office/powerpoint/2010/main" val="195599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996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519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4902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may also cause the Validate Button to be grayed out.</a:t>
            </a:r>
          </a:p>
          <a:p>
            <a:r>
              <a:rPr lang="en-US"/>
              <a:t>Security setup did change in BCM 9.3.  This advice doesn’t apply to the earliest releases, and I don’t recommend using anything earlier than 9.5.</a:t>
            </a:r>
          </a:p>
        </p:txBody>
      </p:sp>
    </p:spTree>
    <p:extLst>
      <p:ext uri="{BB962C8B-B14F-4D97-AF65-F5344CB8AC3E}">
        <p14:creationId xmlns:p14="http://schemas.microsoft.com/office/powerpoint/2010/main" val="3170961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Root organization is not typically used to send, but contains configurations like SMTP server settings and Mobile App end point URL.</a:t>
            </a:r>
          </a:p>
          <a:p>
            <a:r>
              <a:rPr lang="en-US"/>
              <a:t>Sub Organizations control the From address of an e-mail.  This means every separate sending address needs an organization.  If the Registrar has an office e-mail, but also a separate one for graduation and another one for transcript requests, that would be 3 total.</a:t>
            </a:r>
          </a:p>
          <a:p>
            <a:r>
              <a:rPr lang="en-US"/>
              <a:t>Each one has a Sender (or From Address) which will receive any bounces; and a Reply-To address.  These can be the same.</a:t>
            </a:r>
          </a:p>
        </p:txBody>
      </p:sp>
    </p:spTree>
    <p:extLst>
      <p:ext uri="{BB962C8B-B14F-4D97-AF65-F5344CB8AC3E}">
        <p14:creationId xmlns:p14="http://schemas.microsoft.com/office/powerpoint/2010/main" val="3324131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6368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Queries can have versions, and Populations can be tied to a version.</a:t>
            </a:r>
          </a:p>
        </p:txBody>
      </p:sp>
    </p:spTree>
    <p:extLst>
      <p:ext uri="{BB962C8B-B14F-4D97-AF65-F5344CB8AC3E}">
        <p14:creationId xmlns:p14="http://schemas.microsoft.com/office/powerpoint/2010/main" val="422151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0" i="0" dirty="0">
                <a:effectLst/>
                <a:latin typeface="Open Sans"/>
                <a:ea typeface="Open Sans"/>
                <a:cs typeface="Open Sans"/>
                <a:sym typeface="Open Sans"/>
              </a:rPr>
              <a:t>Today’s webinar is being presented by “Strata Information Group”. </a:t>
            </a:r>
            <a:endParaRPr lang="en-US" sz="2400" dirty="0"/>
          </a:p>
          <a:p>
            <a:endParaRPr lang="en-US" sz="2400" b="0" i="0" u="none" strike="noStrike" baseline="0" dirty="0">
              <a:latin typeface="Open Sans"/>
              <a:ea typeface="Open Sans"/>
              <a:cs typeface="Open Sans"/>
              <a:sym typeface="Open Sans"/>
            </a:endParaRP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b="0" i="0" u="none" strike="noStrike" baseline="0" dirty="0">
                <a:latin typeface="Open Sans"/>
                <a:ea typeface="Open Sans"/>
                <a:cs typeface="Open Sans"/>
                <a:sym typeface="Open Sans"/>
              </a:rPr>
              <a:t>SIG has been in business for more than 34 years </a:t>
            </a:r>
            <a:r>
              <a:rPr lang="en-US" sz="2200" dirty="0">
                <a:effectLst/>
                <a:latin typeface="Open Sans"/>
                <a:ea typeface="Open Sans"/>
                <a:cs typeface="Open Sans"/>
                <a:sym typeface="Open Sans"/>
              </a:rPr>
              <a:t>supporting transformative change in the higher education landscape. We help colleges and universities leverage the full potential of their IT ecosystems to offer digital experiences that support student engagement and success, fosters administrative productivity and efficiency, and facilitates a culture of data informed decision-making.</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sz="2200" dirty="0">
              <a:effectLst/>
              <a:latin typeface="Open Sans"/>
              <a:ea typeface="Open Sans"/>
              <a:cs typeface="Open Sans"/>
              <a:sym typeface="Open Sans"/>
            </a:endParaRPr>
          </a:p>
          <a:p>
            <a:pPr marL="342900" indent="-342900">
              <a:buFont typeface="Arial" panose="020B0604020202020204" pitchFamily="34" charset="0"/>
              <a:buChar char="•"/>
            </a:pPr>
            <a:r>
              <a:rPr lang="en-US" sz="2800" dirty="0">
                <a:solidFill>
                  <a:schemeClr val="bg1">
                    <a:lumMod val="10000"/>
                  </a:schemeClr>
                </a:solidFill>
              </a:rPr>
              <a:t>During our tenure, SIG has provided services to over 500 colleges in more than 38 states spanning 5 countries </a:t>
            </a:r>
          </a:p>
          <a:p>
            <a:pPr marL="0" indent="0">
              <a:buFont typeface="Arial" panose="020B0604020202020204" pitchFamily="34" charset="0"/>
              <a:buNone/>
            </a:pPr>
            <a:endParaRPr lang="en-US" sz="2400" dirty="0">
              <a:solidFill>
                <a:schemeClr val="bg1">
                  <a:lumMod val="10000"/>
                </a:schemeClr>
              </a:solidFill>
            </a:endParaRPr>
          </a:p>
        </p:txBody>
      </p:sp>
    </p:spTree>
    <p:extLst>
      <p:ext uri="{BB962C8B-B14F-4D97-AF65-F5344CB8AC3E}">
        <p14:creationId xmlns:p14="http://schemas.microsoft.com/office/powerpoint/2010/main" val="265889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search by name in a manual selection, but it doesn’t work they way you might expect.</a:t>
            </a:r>
          </a:p>
          <a:p>
            <a:r>
              <a:rPr lang="en-US" dirty="0"/>
              <a:t>Import from Excel spreadsheet or CSV</a:t>
            </a:r>
          </a:p>
          <a:p>
            <a:r>
              <a:rPr lang="en-US" dirty="0"/>
              <a:t>If you have Pop </a:t>
            </a:r>
            <a:r>
              <a:rPr lang="en-US" dirty="0" err="1"/>
              <a:t>Sels</a:t>
            </a:r>
            <a:r>
              <a:rPr lang="en-US" dirty="0"/>
              <a:t> in Banner that do what you need, you can keep using them and don’t have to reinvent the wheel.</a:t>
            </a:r>
          </a:p>
        </p:txBody>
      </p:sp>
    </p:spTree>
    <p:extLst>
      <p:ext uri="{BB962C8B-B14F-4D97-AF65-F5344CB8AC3E}">
        <p14:creationId xmlns:p14="http://schemas.microsoft.com/office/powerpoint/2010/main" val="2985664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28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Each template can only have one type.  If you want to send and e-mail and a Mobile notification, you need two templates.</a:t>
            </a:r>
            <a:endParaRPr lang="en-US" sz="2400" dirty="0">
              <a:solidFill>
                <a:schemeClr val="accent2"/>
              </a:solidFill>
            </a:endParaRPr>
          </a:p>
          <a:p>
            <a:r>
              <a:rPr lang="en-US" sz="2400" dirty="0">
                <a:solidFill>
                  <a:schemeClr val="accent2"/>
                </a:solidFill>
              </a:rPr>
              <a:t>All types support variables.  $ denotes a variable. If you want a $ to appear use \$.</a:t>
            </a:r>
            <a:endParaRPr lang="en-US" dirty="0"/>
          </a:p>
        </p:txBody>
      </p:sp>
    </p:spTree>
    <p:extLst>
      <p:ext uri="{BB962C8B-B14F-4D97-AF65-F5344CB8AC3E}">
        <p14:creationId xmlns:p14="http://schemas.microsoft.com/office/powerpoint/2010/main" val="2216445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664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293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slides shows default settings.</a:t>
            </a:r>
          </a:p>
        </p:txBody>
      </p:sp>
    </p:spTree>
    <p:extLst>
      <p:ext uri="{BB962C8B-B14F-4D97-AF65-F5344CB8AC3E}">
        <p14:creationId xmlns:p14="http://schemas.microsoft.com/office/powerpoint/2010/main" val="3089293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2356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8909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6189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992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lnSpc>
                <a:spcPct val="118000"/>
              </a:lnSpc>
              <a:spcBef>
                <a:spcPts val="0"/>
              </a:spcBef>
              <a:spcAft>
                <a:spcPts val="0"/>
              </a:spcAft>
              <a:buClr>
                <a:schemeClr val="dk1"/>
              </a:buClr>
              <a:buSzPts val="1200"/>
              <a:buChar char="●"/>
            </a:pPr>
            <a:r>
              <a:rPr lang="en-US" sz="1200" b="0" i="0" u="none" strike="noStrike" dirty="0">
                <a:solidFill>
                  <a:srgbClr val="4472C4"/>
                </a:solidFill>
                <a:effectLst/>
                <a:latin typeface="Montserrat Light"/>
              </a:rPr>
              <a:t>I’d like to introduce today’s presenter, Brian Regan. </a:t>
            </a:r>
          </a:p>
          <a:p>
            <a:pPr marL="457200" lvl="0" indent="-304800" algn="l" rtl="0">
              <a:lnSpc>
                <a:spcPct val="118000"/>
              </a:lnSpc>
              <a:spcBef>
                <a:spcPts val="0"/>
              </a:spcBef>
              <a:spcAft>
                <a:spcPts val="0"/>
              </a:spcAft>
              <a:buClr>
                <a:schemeClr val="dk1"/>
              </a:buClr>
              <a:buSzPts val="1200"/>
              <a:buChar char="●"/>
            </a:pPr>
            <a:r>
              <a:rPr lang="en-US" sz="1200" dirty="0">
                <a:solidFill>
                  <a:schemeClr val="dk1"/>
                </a:solidFill>
              </a:rPr>
              <a:t>Brian is dedicated to client strategic goals using business intelligence and aspects of data collection including warehousing, analytics, dashboards, performance management, and data cleanliness to enhance business processes. . His technical expertise includes CRM, process management, recruitment, admission policies, document imaging, and much more. </a:t>
            </a:r>
          </a:p>
          <a:p>
            <a:pPr marL="457200" lvl="0" indent="-304800" algn="l" rtl="0">
              <a:lnSpc>
                <a:spcPct val="118000"/>
              </a:lnSpc>
              <a:spcBef>
                <a:spcPts val="0"/>
              </a:spcBef>
              <a:spcAft>
                <a:spcPts val="0"/>
              </a:spcAft>
              <a:buClr>
                <a:schemeClr val="dk1"/>
              </a:buClr>
              <a:buSzPts val="1200"/>
              <a:buChar char="●"/>
            </a:pPr>
            <a:r>
              <a:rPr lang="en-US" sz="1200" dirty="0">
                <a:solidFill>
                  <a:schemeClr val="dk1"/>
                </a:solidFill>
              </a:rPr>
              <a:t>At this time, I’m going to hand the floor over to Brian to get us started….</a:t>
            </a:r>
          </a:p>
          <a:p>
            <a:pPr marL="342900" indent="-342900" algn="l">
              <a:lnSpc>
                <a:spcPct val="100000"/>
              </a:lnSpc>
              <a:spcBef>
                <a:spcPts val="0"/>
              </a:spcBef>
              <a:buFont typeface="Arial" panose="020B0604020202020204" pitchFamily="34" charset="0"/>
              <a:buChar char="•"/>
            </a:pPr>
            <a:endParaRPr lang="en-US" sz="1200" b="0" i="0" u="none" strike="noStrike" dirty="0">
              <a:solidFill>
                <a:srgbClr val="4472C4"/>
              </a:solidFill>
              <a:effectLst/>
              <a:latin typeface="Montserrat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2E1E8-19DD-9846-964E-7494B0E7F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en San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Open Sans"/>
            </a:endParaRPr>
          </a:p>
        </p:txBody>
      </p:sp>
    </p:spTree>
    <p:extLst>
      <p:ext uri="{BB962C8B-B14F-4D97-AF65-F5344CB8AC3E}">
        <p14:creationId xmlns:p14="http://schemas.microsoft.com/office/powerpoint/2010/main" val="3464614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147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2683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sz="1000"/>
              <a:t>We are now going to hand it over to Shannon to field any additional questions you may have, and I’ll do my best to answer. Shannon??</a:t>
            </a:r>
          </a:p>
          <a:p>
            <a:endParaRPr lang="en-US"/>
          </a:p>
        </p:txBody>
      </p:sp>
    </p:spTree>
    <p:extLst>
      <p:ext uri="{BB962C8B-B14F-4D97-AF65-F5344CB8AC3E}">
        <p14:creationId xmlns:p14="http://schemas.microsoft.com/office/powerpoint/2010/main" val="861624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ADAM</a:t>
            </a:r>
          </a:p>
        </p:txBody>
      </p:sp>
    </p:spTree>
    <p:extLst>
      <p:ext uri="{BB962C8B-B14F-4D97-AF65-F5344CB8AC3E}">
        <p14:creationId xmlns:p14="http://schemas.microsoft.com/office/powerpoint/2010/main" val="30370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8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848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BCM is not a full CRM: for example there is no campaign system or workflow</a:t>
            </a:r>
          </a:p>
          <a:p>
            <a:endParaRPr lang="en-US"/>
          </a:p>
        </p:txBody>
      </p:sp>
    </p:spTree>
    <p:extLst>
      <p:ext uri="{BB962C8B-B14F-4D97-AF65-F5344CB8AC3E}">
        <p14:creationId xmlns:p14="http://schemas.microsoft.com/office/powerpoint/2010/main" val="105056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Anyone that has a Person Record (SPAIDEN) and e-mail address in Banner could have a message sent to them.</a:t>
            </a:r>
          </a:p>
        </p:txBody>
      </p:sp>
    </p:spTree>
    <p:extLst>
      <p:ext uri="{BB962C8B-B14F-4D97-AF65-F5344CB8AC3E}">
        <p14:creationId xmlns:p14="http://schemas.microsoft.com/office/powerpoint/2010/main" val="399183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BCM is not a full CRM: it can’t read an e-mail reply or track that someone replied</a:t>
            </a:r>
          </a:p>
        </p:txBody>
      </p:sp>
    </p:spTree>
    <p:extLst>
      <p:ext uri="{BB962C8B-B14F-4D97-AF65-F5344CB8AC3E}">
        <p14:creationId xmlns:p14="http://schemas.microsoft.com/office/powerpoint/2010/main" val="252366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very high-level overview of how-to setup users.</a:t>
            </a:r>
          </a:p>
        </p:txBody>
      </p:sp>
    </p:spTree>
    <p:extLst>
      <p:ext uri="{BB962C8B-B14F-4D97-AF65-F5344CB8AC3E}">
        <p14:creationId xmlns:p14="http://schemas.microsoft.com/office/powerpoint/2010/main" val="158473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imple - Text Only">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384376" y="13237914"/>
            <a:ext cx="384652" cy="317501"/>
          </a:xfrm>
          <a:prstGeom prst="rect">
            <a:avLst/>
          </a:prstGeom>
        </p:spPr>
        <p:txBody>
          <a:bodyPr wrap="square"/>
          <a:lstStyle>
            <a:lvl1pPr>
              <a:defRPr sz="1200">
                <a:solidFill>
                  <a:srgbClr val="718085"/>
                </a:solidFill>
              </a:defRPr>
            </a:lvl1pPr>
          </a:lstStyle>
          <a:p>
            <a:fld id="{86CB4B4D-7CA3-9044-876B-883B54F8677D}" type="slidenum">
              <a:t>‹#›</a:t>
            </a:fld>
            <a:endParaRPr/>
          </a:p>
        </p:txBody>
      </p:sp>
      <p:sp>
        <p:nvSpPr>
          <p:cNvPr id="49" name="Line"/>
          <p:cNvSpPr/>
          <p:nvPr/>
        </p:nvSpPr>
        <p:spPr>
          <a:xfrm>
            <a:off x="-1" y="13208000"/>
            <a:ext cx="24384002" cy="0"/>
          </a:xfrm>
          <a:prstGeom prst="line">
            <a:avLst/>
          </a:prstGeom>
          <a:ln w="12700">
            <a:solidFill>
              <a:srgbClr val="B7BBBC"/>
            </a:solidFill>
            <a:custDash>
              <a:ds d="100000" sp="200000"/>
            </a:custDash>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50" name="STRATA INFORMATION GROUP"/>
          <p:cNvSpPr txBox="1"/>
          <p:nvPr/>
        </p:nvSpPr>
        <p:spPr>
          <a:xfrm>
            <a:off x="900662" y="13237914"/>
            <a:ext cx="2636580" cy="3175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nSpc>
                <a:spcPct val="100000"/>
              </a:lnSpc>
              <a:spcBef>
                <a:spcPts val="0"/>
              </a:spcBef>
              <a:defRPr sz="1200" cap="all" spc="119" baseline="0">
                <a:solidFill>
                  <a:srgbClr val="B7BBBC"/>
                </a:solidFill>
              </a:defRPr>
            </a:lvl1pPr>
          </a:lstStyle>
          <a:p>
            <a:r>
              <a:t>STRATA INFORMATION GROUP</a:t>
            </a:r>
          </a:p>
        </p:txBody>
      </p:sp>
      <p:sp>
        <p:nvSpPr>
          <p:cNvPr id="51" name="Line"/>
          <p:cNvSpPr/>
          <p:nvPr/>
        </p:nvSpPr>
        <p:spPr>
          <a:xfrm flipH="1">
            <a:off x="793569" y="13215938"/>
            <a:ext cx="1" cy="505717"/>
          </a:xfrm>
          <a:prstGeom prst="line">
            <a:avLst/>
          </a:prstGeom>
          <a:ln w="12700">
            <a:solidFill>
              <a:srgbClr val="B7BBBC"/>
            </a:solidFill>
            <a:custDash>
              <a:ds d="100000" sp="200000"/>
            </a:custDash>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 off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2E98-98F7-C844-9B11-631F224E03A6}"/>
              </a:ext>
            </a:extLst>
          </p:cNvPr>
          <p:cNvSpPr>
            <a:spLocks noGrp="1"/>
          </p:cNvSpPr>
          <p:nvPr>
            <p:ph type="title" hasCustomPrompt="1"/>
          </p:nvPr>
        </p:nvSpPr>
        <p:spPr>
          <a:xfrm>
            <a:off x="1371600" y="730251"/>
            <a:ext cx="21945600" cy="25622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1FF04-04B1-7248-9DF9-F1A4D66AF23D}"/>
              </a:ext>
            </a:extLst>
          </p:cNvPr>
          <p:cNvSpPr>
            <a:spLocks noGrp="1"/>
          </p:cNvSpPr>
          <p:nvPr>
            <p:ph sz="half" idx="1"/>
          </p:nvPr>
        </p:nvSpPr>
        <p:spPr>
          <a:xfrm>
            <a:off x="1371600" y="3651250"/>
            <a:ext cx="14173200" cy="8702676"/>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43DF1D-F1E5-884B-8CBA-0A22B41891E5}"/>
              </a:ext>
            </a:extLst>
          </p:cNvPr>
          <p:cNvSpPr>
            <a:spLocks noGrp="1"/>
          </p:cNvSpPr>
          <p:nvPr>
            <p:ph sz="half" idx="2"/>
          </p:nvPr>
        </p:nvSpPr>
        <p:spPr>
          <a:xfrm>
            <a:off x="16002001" y="3651250"/>
            <a:ext cx="7310846" cy="8702676"/>
          </a:xfrm>
        </p:spPr>
        <p:txBody>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8" name="Group 37">
            <a:extLst>
              <a:ext uri="{FF2B5EF4-FFF2-40B4-BE49-F238E27FC236}">
                <a16:creationId xmlns:a16="http://schemas.microsoft.com/office/drawing/2014/main" id="{DD020AD6-A645-C44F-BEAE-0EBE457A77BB}"/>
              </a:ext>
            </a:extLst>
          </p:cNvPr>
          <p:cNvGrpSpPr/>
          <p:nvPr userDrawn="1"/>
        </p:nvGrpSpPr>
        <p:grpSpPr>
          <a:xfrm>
            <a:off x="1371601" y="12712699"/>
            <a:ext cx="6851938" cy="730250"/>
            <a:chOff x="2316195" y="5805479"/>
            <a:chExt cx="19751609" cy="2105042"/>
          </a:xfrm>
        </p:grpSpPr>
        <p:sp>
          <p:nvSpPr>
            <p:cNvPr id="39" name="Shape">
              <a:extLst>
                <a:ext uri="{FF2B5EF4-FFF2-40B4-BE49-F238E27FC236}">
                  <a16:creationId xmlns:a16="http://schemas.microsoft.com/office/drawing/2014/main" id="{7239D3E3-D970-9743-BE46-F0560B4D3007}"/>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43A96A16-E7F3-1A4E-A263-153C82679EA2}"/>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B7B09C65-E5D3-B240-BB2C-6CF45F6B842D}"/>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6D43355-B072-BC4F-8B3B-60B634211F6A}"/>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6284CC81-D873-824F-AB40-CE7B471B31FD}"/>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A8AE26D9-D17A-294D-8FAE-0D80480C45F1}"/>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D5C9F1E5-1292-1A4D-9DC0-89B842B692AC}"/>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2F7DA4A1-A40F-C742-878D-5052EAECC178}"/>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5741F62F-9458-5346-AA85-53407834BA8D}"/>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7BF73AE9-1ABE-DD41-81A2-AD9DCBB636A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6491F004-F62E-FA4B-8557-C71E47803789}"/>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D42918ED-86EC-B14F-8294-7A9ED8A3E81C}"/>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6790CC38-DEDE-EB4F-9D06-DC2B802E40C3}"/>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9631D337-A443-2747-A9DD-2F94EF45598E}"/>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F31A95F3-2724-8149-9DA8-7059B2DAFCCE}"/>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8062D5CB-453B-6F41-B371-725A1C2D69C3}"/>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4AE731EB-CE4E-3A47-8B3E-EB6CB042723C}"/>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DC3D4B08-6972-5C41-BB23-3221A71E9150}"/>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5A83C26C-8CA3-194D-B9F1-D0DFC76DBDB9}"/>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D44A01E5-0682-904C-B7D2-7DFA2CB7C25C}"/>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514367C3-1ADC-4F41-98DF-4520211AA2A9}"/>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909AEF80-8D2E-964E-B5A0-FEEE0869845D}"/>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51E9F505-71C0-7147-A916-C5AB4BA4865B}"/>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98501C12-212A-694B-AE11-08DBC8344167}"/>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C492F068-82E5-4744-942B-99BDE282ADF1}"/>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5E76C673-D91B-D24D-9570-C35DC0FDA041}"/>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0A8127F7-A7E2-C34F-A70B-1DA17B7E9DAC}"/>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6CC8D095-C0C9-B74C-9993-A2FFB2C3E367}"/>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5EE03811-20FC-1A4B-9DBD-736A6DADB49B}"/>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D71804C9-6BA5-DA4E-A832-7A95361D8663}"/>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1663050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 offest">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9FE9EC51-568F-924F-A9FD-2DAADF58A9C8}"/>
              </a:ext>
            </a:extLst>
          </p:cNvPr>
          <p:cNvCxnSpPr/>
          <p:nvPr userDrawn="1"/>
        </p:nvCxnSpPr>
        <p:spPr>
          <a:xfrm>
            <a:off x="1371600" y="4667794"/>
            <a:ext cx="8220892"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78" name="Picture Placeholder 77">
            <a:extLst>
              <a:ext uri="{FF2B5EF4-FFF2-40B4-BE49-F238E27FC236}">
                <a16:creationId xmlns:a16="http://schemas.microsoft.com/office/drawing/2014/main" id="{DE8CC4D5-3C38-3344-B4A2-E33D44773741}"/>
              </a:ext>
            </a:extLst>
          </p:cNvPr>
          <p:cNvSpPr>
            <a:spLocks noGrp="1"/>
          </p:cNvSpPr>
          <p:nvPr>
            <p:ph type="pic" sz="quarter" idx="13"/>
          </p:nvPr>
        </p:nvSpPr>
        <p:spPr>
          <a:xfrm>
            <a:off x="12061181" y="0"/>
            <a:ext cx="12591758" cy="13716000"/>
          </a:xfrm>
          <a:custGeom>
            <a:avLst/>
            <a:gdLst>
              <a:gd name="connsiteX0" fmla="*/ 64873 w 6295879"/>
              <a:gd name="connsiteY0" fmla="*/ 0 h 6858000"/>
              <a:gd name="connsiteX1" fmla="*/ 6295879 w 6295879"/>
              <a:gd name="connsiteY1" fmla="*/ 0 h 6858000"/>
              <a:gd name="connsiteX2" fmla="*/ 6295879 w 6295879"/>
              <a:gd name="connsiteY2" fmla="*/ 6858000 h 6858000"/>
              <a:gd name="connsiteX3" fmla="*/ 3292998 w 6295879"/>
              <a:gd name="connsiteY3" fmla="*/ 6858000 h 6858000"/>
              <a:gd name="connsiteX4" fmla="*/ 3234557 w 6295879"/>
              <a:gd name="connsiteY4" fmla="*/ 6822441 h 6858000"/>
              <a:gd name="connsiteX5" fmla="*/ 0 w 6295879"/>
              <a:gd name="connsiteY5" fmla="*/ 951229 h 6858000"/>
              <a:gd name="connsiteX6" fmla="*/ 31852 w 6295879"/>
              <a:gd name="connsiteY6" fmla="*/ 285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879" h="6858000">
                <a:moveTo>
                  <a:pt x="64873" y="0"/>
                </a:moveTo>
                <a:lnTo>
                  <a:pt x="6295879" y="0"/>
                </a:lnTo>
                <a:lnTo>
                  <a:pt x="6295879" y="6858000"/>
                </a:lnTo>
                <a:lnTo>
                  <a:pt x="3292998" y="6858000"/>
                </a:lnTo>
                <a:lnTo>
                  <a:pt x="3234557" y="6822441"/>
                </a:lnTo>
                <a:cubicBezTo>
                  <a:pt x="1290433" y="5593081"/>
                  <a:pt x="0" y="3422650"/>
                  <a:pt x="0" y="951229"/>
                </a:cubicBezTo>
                <a:cubicBezTo>
                  <a:pt x="0" y="726439"/>
                  <a:pt x="10228" y="504189"/>
                  <a:pt x="31852" y="285749"/>
                </a:cubicBezTo>
                <a:close/>
              </a:path>
            </a:pathLst>
          </a:custGeom>
          <a:solidFill>
            <a:srgbClr val="007DD8"/>
          </a:solidFill>
        </p:spPr>
        <p:txBody>
          <a:bodyPr wrap="square">
            <a:noAutofit/>
          </a:bodyPr>
          <a:lstStyle/>
          <a:p>
            <a:r>
              <a:rPr lang="en-US"/>
              <a:t>Click icon to add picture</a:t>
            </a:r>
          </a:p>
        </p:txBody>
      </p:sp>
      <p:sp>
        <p:nvSpPr>
          <p:cNvPr id="82" name="Content Placeholder 2">
            <a:extLst>
              <a:ext uri="{FF2B5EF4-FFF2-40B4-BE49-F238E27FC236}">
                <a16:creationId xmlns:a16="http://schemas.microsoft.com/office/drawing/2014/main" id="{FB8D7E66-7609-8B4E-9BB8-91A655AE7B9D}"/>
              </a:ext>
            </a:extLst>
          </p:cNvPr>
          <p:cNvSpPr>
            <a:spLocks noGrp="1"/>
          </p:cNvSpPr>
          <p:nvPr>
            <p:ph sz="half" idx="1"/>
          </p:nvPr>
        </p:nvSpPr>
        <p:spPr>
          <a:xfrm>
            <a:off x="1371600" y="5150069"/>
            <a:ext cx="10515600" cy="6924454"/>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 name="Title 88">
            <a:extLst>
              <a:ext uri="{FF2B5EF4-FFF2-40B4-BE49-F238E27FC236}">
                <a16:creationId xmlns:a16="http://schemas.microsoft.com/office/drawing/2014/main" id="{C0FAA24C-605A-504E-B74E-4275E2293577}"/>
              </a:ext>
            </a:extLst>
          </p:cNvPr>
          <p:cNvSpPr>
            <a:spLocks noGrp="1"/>
          </p:cNvSpPr>
          <p:nvPr>
            <p:ph type="title"/>
          </p:nvPr>
        </p:nvSpPr>
        <p:spPr>
          <a:xfrm>
            <a:off x="1310028" y="1273489"/>
            <a:ext cx="10515600" cy="2651126"/>
          </a:xfrm>
        </p:spPr>
        <p:txBody>
          <a:bodyPr/>
          <a:lstStyle/>
          <a:p>
            <a:r>
              <a:rPr lang="en-US"/>
              <a:t>Click to edit Master title style</a:t>
            </a:r>
          </a:p>
        </p:txBody>
      </p:sp>
      <p:grpSp>
        <p:nvGrpSpPr>
          <p:cNvPr id="70" name="Group 69">
            <a:extLst>
              <a:ext uri="{FF2B5EF4-FFF2-40B4-BE49-F238E27FC236}">
                <a16:creationId xmlns:a16="http://schemas.microsoft.com/office/drawing/2014/main" id="{22C18B94-F108-A94B-9B57-CFB13AA2E52B}"/>
              </a:ext>
            </a:extLst>
          </p:cNvPr>
          <p:cNvGrpSpPr/>
          <p:nvPr userDrawn="1"/>
        </p:nvGrpSpPr>
        <p:grpSpPr>
          <a:xfrm>
            <a:off x="1371601" y="12712699"/>
            <a:ext cx="6851938" cy="730250"/>
            <a:chOff x="2316195" y="5805479"/>
            <a:chExt cx="19751609" cy="2105042"/>
          </a:xfrm>
        </p:grpSpPr>
        <p:sp>
          <p:nvSpPr>
            <p:cNvPr id="71" name="Shape">
              <a:extLst>
                <a:ext uri="{FF2B5EF4-FFF2-40B4-BE49-F238E27FC236}">
                  <a16:creationId xmlns:a16="http://schemas.microsoft.com/office/drawing/2014/main" id="{6418C80F-823F-3B4A-AED6-DD1D24B8EF12}"/>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2" name="Shape">
              <a:extLst>
                <a:ext uri="{FF2B5EF4-FFF2-40B4-BE49-F238E27FC236}">
                  <a16:creationId xmlns:a16="http://schemas.microsoft.com/office/drawing/2014/main" id="{F1CBF067-B852-FE49-A073-1BB95B1B580F}"/>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6529BE4B-EC82-6240-97CE-4214BE47E8F1}"/>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5EEE4035-31AA-B14F-8B6E-F5ECE29E58BC}"/>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44705B78-CF03-B44D-BB6C-5B5B2B811633}"/>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0F5476E7-C867-934E-A9AD-7A35A56B7D45}"/>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5F3E989B-FD04-E144-9EFD-BA292B5FDDB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82AEB7B8-32E5-A644-9244-0E78FC97AB65}"/>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1089CC89-2B3C-9A4E-BA03-BC8764F18A39}"/>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D8A5376B-3C73-BE4D-964A-D89D6C7D26E5}"/>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A2D017E8-D1D3-C642-8504-5B646C6674A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5BB68F5C-8992-0047-9979-CA16EDD05319}"/>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6967FAAE-6436-A949-B794-6CD3A99EE53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Rectangle">
              <a:extLst>
                <a:ext uri="{FF2B5EF4-FFF2-40B4-BE49-F238E27FC236}">
                  <a16:creationId xmlns:a16="http://schemas.microsoft.com/office/drawing/2014/main" id="{7F5FD039-3B98-D349-8F05-CA81A00F1331}"/>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88A10083-ADA0-BB47-B3B4-7C8F5BF9F5C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E0A3FBBD-29D0-7A4B-84E5-2736E929E291}"/>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76137CB8-2F9B-2049-9408-4B07E6335943}"/>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FB310A80-809B-A64B-BE56-263A09E41D3A}"/>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74E5746D-53CC-2C4C-A41D-484EAB4DF22C}"/>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Shape">
              <a:extLst>
                <a:ext uri="{FF2B5EF4-FFF2-40B4-BE49-F238E27FC236}">
                  <a16:creationId xmlns:a16="http://schemas.microsoft.com/office/drawing/2014/main" id="{221A0BA4-C15C-3240-BB54-F3E61BD461D3}"/>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2A0D58FB-AC29-DA4A-A227-F4A1A11FB9A6}"/>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a:extLst>
                <a:ext uri="{FF2B5EF4-FFF2-40B4-BE49-F238E27FC236}">
                  <a16:creationId xmlns:a16="http://schemas.microsoft.com/office/drawing/2014/main" id="{32716A2B-11EC-954C-8D24-D163C4E16D9A}"/>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BD1A8BC9-E5B6-E140-BEEB-22CA32A2D363}"/>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71686240-A70F-8840-A053-6FC1B9327C1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43E942B9-A497-A84B-8004-559AD7BB8EF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38EB2373-7A6F-644D-B50E-F67610E63F45}"/>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5558DCD2-D1F1-F549-AAE9-7F24E6B4E785}"/>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1" name="Shape">
              <a:extLst>
                <a:ext uri="{FF2B5EF4-FFF2-40B4-BE49-F238E27FC236}">
                  <a16:creationId xmlns:a16="http://schemas.microsoft.com/office/drawing/2014/main" id="{626580F3-B21E-E442-BE53-569FFA8A10BA}"/>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2" name="Shape">
              <a:extLst>
                <a:ext uri="{FF2B5EF4-FFF2-40B4-BE49-F238E27FC236}">
                  <a16:creationId xmlns:a16="http://schemas.microsoft.com/office/drawing/2014/main" id="{617B72A5-C82C-C94D-A27B-335A94059488}"/>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3" name="Slide Number Placeholder 5">
            <a:extLst>
              <a:ext uri="{FF2B5EF4-FFF2-40B4-BE49-F238E27FC236}">
                <a16:creationId xmlns:a16="http://schemas.microsoft.com/office/drawing/2014/main" id="{4700B482-5240-B049-87A1-8D3E6CD6108E}"/>
              </a:ext>
            </a:extLst>
          </p:cNvPr>
          <p:cNvSpPr>
            <a:spLocks noGrp="1"/>
          </p:cNvSpPr>
          <p:nvPr>
            <p:ph type="sldNum" sz="quarter" idx="12"/>
          </p:nvPr>
        </p:nvSpPr>
        <p:spPr>
          <a:xfrm>
            <a:off x="18066430" y="12712701"/>
            <a:ext cx="5486400" cy="730250"/>
          </a:xfrm>
        </p:spPr>
        <p:txBody>
          <a:bodyPr/>
          <a:lstStyle>
            <a:lvl1pPr>
              <a:defRPr>
                <a:solidFill>
                  <a:srgbClr val="F0F0F0"/>
                </a:solidFill>
              </a:defRPr>
            </a:lvl1pPr>
          </a:lstStyle>
          <a:p>
            <a:fld id="{A76A6B23-C6ED-884A-AD26-87888304FF2B}" type="slidenum">
              <a:rPr lang="en-US" smtClean="0"/>
              <a:pPr/>
              <a:t>‹#›</a:t>
            </a:fld>
            <a:endParaRPr lang="en-US"/>
          </a:p>
        </p:txBody>
      </p:sp>
    </p:spTree>
    <p:extLst>
      <p:ext uri="{BB962C8B-B14F-4D97-AF65-F5344CB8AC3E}">
        <p14:creationId xmlns:p14="http://schemas.microsoft.com/office/powerpoint/2010/main" val="38169682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F04D-85FB-874E-B49A-5153DCA02530}"/>
              </a:ext>
            </a:extLst>
          </p:cNvPr>
          <p:cNvSpPr>
            <a:spLocks noGrp="1"/>
          </p:cNvSpPr>
          <p:nvPr>
            <p:ph type="title" hasCustomPrompt="1"/>
          </p:nvPr>
        </p:nvSpPr>
        <p:spPr>
          <a:xfrm>
            <a:off x="1371600" y="730251"/>
            <a:ext cx="21945600" cy="2651126"/>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2748D6-4359-4441-8C5B-DB6A394AEE3A}"/>
              </a:ext>
            </a:extLst>
          </p:cNvPr>
          <p:cNvSpPr>
            <a:spLocks noGrp="1"/>
          </p:cNvSpPr>
          <p:nvPr>
            <p:ph type="body" idx="1"/>
          </p:nvPr>
        </p:nvSpPr>
        <p:spPr>
          <a:xfrm>
            <a:off x="1371598" y="3362326"/>
            <a:ext cx="10515600" cy="1647824"/>
          </a:xfrm>
        </p:spPr>
        <p:txBody>
          <a:bodyPr anchor="b"/>
          <a:lstStyle>
            <a:lvl1pPr marL="0" indent="0">
              <a:buNone/>
              <a:defRPr sz="48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06BFE3-D247-7243-B51D-BE22A2EE568A}"/>
              </a:ext>
            </a:extLst>
          </p:cNvPr>
          <p:cNvSpPr>
            <a:spLocks noGrp="1"/>
          </p:cNvSpPr>
          <p:nvPr>
            <p:ph sz="half" idx="2"/>
          </p:nvPr>
        </p:nvSpPr>
        <p:spPr>
          <a:xfrm>
            <a:off x="1371598" y="5010150"/>
            <a:ext cx="10515600" cy="7369176"/>
          </a:xfrm>
        </p:spPr>
        <p:txBody>
          <a:bodyPr/>
          <a:lstStyle>
            <a:lvl1pPr>
              <a:defRPr sz="4800">
                <a:solidFill>
                  <a:srgbClr val="6D8186"/>
                </a:solidFill>
              </a:defRPr>
            </a:lvl1pPr>
            <a:lvl2pPr>
              <a:defRPr sz="4400">
                <a:solidFill>
                  <a:srgbClr val="6D8186"/>
                </a:solidFill>
              </a:defRPr>
            </a:lvl2pPr>
            <a:lvl3pPr>
              <a:defRPr sz="4000">
                <a:solidFill>
                  <a:srgbClr val="6D8186"/>
                </a:solidFill>
              </a:defRPr>
            </a:lvl3pPr>
            <a:lvl4pPr>
              <a:defRPr sz="3600">
                <a:solidFill>
                  <a:srgbClr val="6D8186"/>
                </a:solidFill>
              </a:defRPr>
            </a:lvl4pPr>
            <a:lvl5pPr>
              <a:defRPr sz="32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BE6729-F5D9-BB4E-BF22-CF8559819262}"/>
              </a:ext>
            </a:extLst>
          </p:cNvPr>
          <p:cNvSpPr>
            <a:spLocks noGrp="1"/>
          </p:cNvSpPr>
          <p:nvPr>
            <p:ph type="body" sz="quarter" idx="3"/>
          </p:nvPr>
        </p:nvSpPr>
        <p:spPr>
          <a:xfrm>
            <a:off x="12801600" y="3362326"/>
            <a:ext cx="10515600" cy="1647824"/>
          </a:xfrm>
        </p:spPr>
        <p:txBody>
          <a:bodyPr anchor="b"/>
          <a:lstStyle>
            <a:lvl1pPr marL="0" indent="0">
              <a:buNone/>
              <a:defRPr sz="48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DCC72-E9DE-A24E-8D2F-44CE9FEC4498}"/>
              </a:ext>
            </a:extLst>
          </p:cNvPr>
          <p:cNvSpPr>
            <a:spLocks noGrp="1"/>
          </p:cNvSpPr>
          <p:nvPr>
            <p:ph sz="quarter" idx="4"/>
          </p:nvPr>
        </p:nvSpPr>
        <p:spPr>
          <a:xfrm>
            <a:off x="12801600" y="5010150"/>
            <a:ext cx="10515600" cy="7369176"/>
          </a:xfrm>
        </p:spPr>
        <p:txBody>
          <a:bodyPr/>
          <a:lstStyle>
            <a:lvl1pPr>
              <a:defRPr sz="4800">
                <a:solidFill>
                  <a:srgbClr val="6D8186"/>
                </a:solidFill>
              </a:defRPr>
            </a:lvl1pPr>
            <a:lvl2pPr>
              <a:defRPr sz="4400">
                <a:solidFill>
                  <a:srgbClr val="6D8186"/>
                </a:solidFill>
              </a:defRPr>
            </a:lvl2pPr>
            <a:lvl3pPr>
              <a:defRPr sz="4000">
                <a:solidFill>
                  <a:srgbClr val="6D8186"/>
                </a:solidFill>
              </a:defRPr>
            </a:lvl3pPr>
            <a:lvl4pPr>
              <a:defRPr sz="3600">
                <a:solidFill>
                  <a:srgbClr val="6D8186"/>
                </a:solidFill>
              </a:defRPr>
            </a:lvl4pPr>
            <a:lvl5pPr>
              <a:defRPr sz="32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1" name="Group 70">
            <a:extLst>
              <a:ext uri="{FF2B5EF4-FFF2-40B4-BE49-F238E27FC236}">
                <a16:creationId xmlns:a16="http://schemas.microsoft.com/office/drawing/2014/main" id="{221A5BF2-5F01-9E45-BF78-C478D6237362}"/>
              </a:ext>
            </a:extLst>
          </p:cNvPr>
          <p:cNvGrpSpPr/>
          <p:nvPr userDrawn="1"/>
        </p:nvGrpSpPr>
        <p:grpSpPr>
          <a:xfrm>
            <a:off x="1371601" y="12712699"/>
            <a:ext cx="6851938" cy="730250"/>
            <a:chOff x="2316195" y="5805479"/>
            <a:chExt cx="19751609" cy="2105042"/>
          </a:xfrm>
        </p:grpSpPr>
        <p:sp>
          <p:nvSpPr>
            <p:cNvPr id="72" name="Shape">
              <a:extLst>
                <a:ext uri="{FF2B5EF4-FFF2-40B4-BE49-F238E27FC236}">
                  <a16:creationId xmlns:a16="http://schemas.microsoft.com/office/drawing/2014/main" id="{FFA1E24B-8F1F-E046-9FEB-8DF11077C90E}"/>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C86CF1CB-0EA5-6047-BC48-E2160648E0E8}"/>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DD523A4C-A8CC-DD4C-8457-FFD8C13EC1D3}"/>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0BD15C19-91DF-8A48-9E8E-BE5A77ECA19E}"/>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6AB6BACF-644F-AC47-899B-212264889A0C}"/>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200F29C1-1FE2-1447-B707-998BA4A5CC54}"/>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8" name="Shape">
              <a:extLst>
                <a:ext uri="{FF2B5EF4-FFF2-40B4-BE49-F238E27FC236}">
                  <a16:creationId xmlns:a16="http://schemas.microsoft.com/office/drawing/2014/main" id="{2B0A0041-D65E-B34D-9184-3857308705BA}"/>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9C2E2ADF-FEA2-DC41-923E-041DC01CFD69}"/>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F3115A06-FCEC-4C44-98A0-F1C3F1454BE0}"/>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CFA771C7-2406-4440-AA0C-EF167B1DED1C}"/>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540B944A-250F-734B-982B-85779DF3E123}"/>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51A64D4D-6BE4-EE48-A618-0FABF7A3B198}"/>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A6009F38-822B-DA4D-8D68-45A531E57404}"/>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a:extLst>
                <a:ext uri="{FF2B5EF4-FFF2-40B4-BE49-F238E27FC236}">
                  <a16:creationId xmlns:a16="http://schemas.microsoft.com/office/drawing/2014/main" id="{E03C1675-0077-7F43-92EC-99E34A198C03}"/>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B583DFBE-049B-2E48-B89A-60A400CB3ABA}"/>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AD876878-87CD-F641-89DD-4964D43FF289}"/>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00E0A519-23BB-5B4F-86F1-CBCE75B253C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C51561BE-8A21-5B40-B93B-1D88B77F2C1C}"/>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962E898E-D871-EA49-8844-C1E36B475C2D}"/>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158ED392-6453-1E49-B0EA-FD78CD2888AA}"/>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288798F4-CBBF-EB4B-BAC5-360497E14B3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a:extLst>
                <a:ext uri="{FF2B5EF4-FFF2-40B4-BE49-F238E27FC236}">
                  <a16:creationId xmlns:a16="http://schemas.microsoft.com/office/drawing/2014/main" id="{C29079E7-2485-F548-A8F2-619A50633A14}"/>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0D8B8698-0F30-2848-A897-B56A0CBE3EC9}"/>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BFC8CA68-991F-F748-B0EA-7351199AB975}"/>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BDD80D8A-6835-B646-87BC-5B99013CBC6D}"/>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3F32AD13-94F3-2C4A-A882-23B0F3C8A0CD}"/>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2E471EED-BC77-0E41-A5A2-F1E04B887B8B}"/>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59AB7D29-2AC7-4F44-9DBA-888AD8C74147}"/>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D7E56714-2404-D94D-A269-08D606E58DAE}"/>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1" name="Slide Number Placeholder 5">
            <a:extLst>
              <a:ext uri="{FF2B5EF4-FFF2-40B4-BE49-F238E27FC236}">
                <a16:creationId xmlns:a16="http://schemas.microsoft.com/office/drawing/2014/main" id="{CD967172-534F-B74A-88D4-46BC549B5669}"/>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242585699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DE76-DC98-F749-8447-D4A93B519A82}"/>
              </a:ext>
            </a:extLst>
          </p:cNvPr>
          <p:cNvSpPr>
            <a:spLocks noGrp="1"/>
          </p:cNvSpPr>
          <p:nvPr>
            <p:ph type="title" hasCustomPrompt="1"/>
          </p:nvPr>
        </p:nvSpPr>
        <p:spPr>
          <a:xfrm>
            <a:off x="1676400" y="730251"/>
            <a:ext cx="21031200" cy="2651126"/>
          </a:xfrm>
          <a:prstGeom prst="rect">
            <a:avLst/>
          </a:prstGeom>
        </p:spPr>
        <p:txBody>
          <a:bodyPr/>
          <a:lstStyle/>
          <a:p>
            <a:r>
              <a:rPr lang="en-US"/>
              <a:t>CLICK TO EDIT MASTER TITLE STYLE</a:t>
            </a:r>
          </a:p>
        </p:txBody>
      </p:sp>
      <p:grpSp>
        <p:nvGrpSpPr>
          <p:cNvPr id="36" name="Group 35">
            <a:extLst>
              <a:ext uri="{FF2B5EF4-FFF2-40B4-BE49-F238E27FC236}">
                <a16:creationId xmlns:a16="http://schemas.microsoft.com/office/drawing/2014/main" id="{472802FF-52AF-904C-8BD3-174481D305CF}"/>
              </a:ext>
            </a:extLst>
          </p:cNvPr>
          <p:cNvGrpSpPr/>
          <p:nvPr userDrawn="1"/>
        </p:nvGrpSpPr>
        <p:grpSpPr>
          <a:xfrm>
            <a:off x="1371601" y="12712699"/>
            <a:ext cx="6851938" cy="730250"/>
            <a:chOff x="2316195" y="5805479"/>
            <a:chExt cx="19751609" cy="2105042"/>
          </a:xfrm>
        </p:grpSpPr>
        <p:sp>
          <p:nvSpPr>
            <p:cNvPr id="37" name="Shape">
              <a:extLst>
                <a:ext uri="{FF2B5EF4-FFF2-40B4-BE49-F238E27FC236}">
                  <a16:creationId xmlns:a16="http://schemas.microsoft.com/office/drawing/2014/main" id="{3F2F2F78-2A06-0743-908F-FBB21CA9077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8" name="Shape">
              <a:extLst>
                <a:ext uri="{FF2B5EF4-FFF2-40B4-BE49-F238E27FC236}">
                  <a16:creationId xmlns:a16="http://schemas.microsoft.com/office/drawing/2014/main" id="{5538335C-46C2-A841-8BE6-33C43C56012D}"/>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9CB91837-624C-2E4D-8ED9-B563DA973AF8}"/>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18B5B053-50A7-8146-B75C-746FE04160F9}"/>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389D4366-DE2F-804F-8D0F-49BBB65BF1FB}"/>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97CE56A9-42FA-924F-BCC0-76AAD698FDBB}"/>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68E8F137-1438-664C-A33D-6087284D7116}"/>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57A7E2B1-6BF0-3245-8053-59DA56F5D002}"/>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32FB98DC-B980-654E-A20C-DAE2025AB35C}"/>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19D3535F-38D4-0F41-BB54-5BF523AED5A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00C1B262-DEE2-B94D-AA9E-04BF47848F2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4DEFFA5E-1C61-D24D-AED9-BE424662AF6C}"/>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6C849877-F27C-3A48-879F-476FA48BAA2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a:extLst>
                <a:ext uri="{FF2B5EF4-FFF2-40B4-BE49-F238E27FC236}">
                  <a16:creationId xmlns:a16="http://schemas.microsoft.com/office/drawing/2014/main" id="{F722B994-087D-2F44-A35D-82B81A9FC71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DEFDA439-FB33-1845-A2A1-A2305147769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13029100-E554-9540-B1BD-31495BF273AA}"/>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9D3FB8C4-B10B-E14C-A14B-F87B8FF27C4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58CE421B-5F76-FC4D-A125-F3B6B5B33825}"/>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766BB4E1-65E5-904B-B978-D94B494454CE}"/>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480745C5-F56E-6B4C-9547-165D10B0351B}"/>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67CE7B40-F3F8-4349-9C85-E183FB74133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a:extLst>
                <a:ext uri="{FF2B5EF4-FFF2-40B4-BE49-F238E27FC236}">
                  <a16:creationId xmlns:a16="http://schemas.microsoft.com/office/drawing/2014/main" id="{5D98AA4E-0608-1A46-BDB7-867BBD0BFA04}"/>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080A0B59-D3AD-8D48-B98B-BF74353F561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41D95033-6FEE-6347-845E-20F604187881}"/>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83D78972-CE9D-9847-8EA9-5BEE9AB39347}"/>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DCF7C4EF-E52F-0B4C-AE96-D2403ED972E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9FD2677F-0974-274A-BBAE-D286922133EE}"/>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6A49A746-DBBF-9640-BDD8-658717EFD364}"/>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822A959D-ABD5-CF41-9060-C40B027E927E}"/>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6" name="Slide Number Placeholder 5">
            <a:extLst>
              <a:ext uri="{FF2B5EF4-FFF2-40B4-BE49-F238E27FC236}">
                <a16:creationId xmlns:a16="http://schemas.microsoft.com/office/drawing/2014/main" id="{2966DF49-6A69-3D46-92A8-7715533BE918}"/>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40799433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tandard Presentation Page (No Placeholders)">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433DAC69-1693-FD4A-8FB6-B202F64F6E65}"/>
              </a:ext>
            </a:extLst>
          </p:cNvPr>
          <p:cNvGrpSpPr/>
          <p:nvPr userDrawn="1"/>
        </p:nvGrpSpPr>
        <p:grpSpPr>
          <a:xfrm>
            <a:off x="1371601" y="12712699"/>
            <a:ext cx="6851938" cy="730250"/>
            <a:chOff x="2316195" y="5805479"/>
            <a:chExt cx="19751609" cy="2105042"/>
          </a:xfrm>
        </p:grpSpPr>
        <p:sp>
          <p:nvSpPr>
            <p:cNvPr id="43" name="Shape">
              <a:extLst>
                <a:ext uri="{FF2B5EF4-FFF2-40B4-BE49-F238E27FC236}">
                  <a16:creationId xmlns:a16="http://schemas.microsoft.com/office/drawing/2014/main" id="{3EE90EB0-8ABB-6246-97CB-2513652E30F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E34486DA-C243-7F43-A066-FCFAB83F28FB}"/>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700E5627-368B-EF46-8655-CB35FF4286A8}"/>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22C58F11-E354-364A-8E47-B7BC01C595D2}"/>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C0CF5ED5-DD73-BD49-97F8-6E1D1546E002}"/>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1FC9A46C-BA11-8A4A-96DE-BD1A997F2DA2}"/>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E4F3D6AC-6019-7C4B-AE95-D6B3169CCC4C}"/>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1F091E66-6359-6742-BA00-0DD8B392D1B8}"/>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C848B922-FA38-6947-AE8F-3BE7C83D7CB8}"/>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0E715713-E1C8-8844-8A62-07DFBAE4454C}"/>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A9CE7C9B-B0C2-3946-B506-BACEC44905B2}"/>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16C86A03-9FEE-444D-8E3F-7580E6FA68E6}"/>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B904EC75-ABC8-2641-8127-94EC030955C1}"/>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Rectangle">
              <a:extLst>
                <a:ext uri="{FF2B5EF4-FFF2-40B4-BE49-F238E27FC236}">
                  <a16:creationId xmlns:a16="http://schemas.microsoft.com/office/drawing/2014/main" id="{DA702A4B-C626-B746-9DE2-F1C268B228C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238C7482-262B-CA47-B582-5247494BB746}"/>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EBCF596F-9865-9645-B330-E43340E52F50}"/>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D19D9BC6-CC7E-1143-9642-71FDCFE58CC2}"/>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EF56CC5C-CBF5-C94A-A1D4-92F4BB41AC86}"/>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2C86B3B0-ABF6-1B45-A2B1-DC7B5C138561}"/>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C87830A4-7838-8345-98F9-D38EAE6061D7}"/>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07E0FAE3-3D0A-F745-B62D-CFB70ED7668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Rectangle">
              <a:extLst>
                <a:ext uri="{FF2B5EF4-FFF2-40B4-BE49-F238E27FC236}">
                  <a16:creationId xmlns:a16="http://schemas.microsoft.com/office/drawing/2014/main" id="{6D827CE6-37CF-714F-A14C-C43E5C94F888}"/>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AEE94724-11E0-6345-A6E8-CA9161340AB2}"/>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723DA6D2-0BC3-1F4B-80E1-033DFE985302}"/>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A76A32D1-944E-EB4E-A812-650064C7BA7E}"/>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8" name="Shape">
              <a:extLst>
                <a:ext uri="{FF2B5EF4-FFF2-40B4-BE49-F238E27FC236}">
                  <a16:creationId xmlns:a16="http://schemas.microsoft.com/office/drawing/2014/main" id="{C445C842-66B5-5743-967D-003D2C2AA282}"/>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9" name="Shape">
              <a:extLst>
                <a:ext uri="{FF2B5EF4-FFF2-40B4-BE49-F238E27FC236}">
                  <a16:creationId xmlns:a16="http://schemas.microsoft.com/office/drawing/2014/main" id="{8DBA1C83-F40C-1A46-A163-317DCA8ECF39}"/>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0" name="Shape">
              <a:extLst>
                <a:ext uri="{FF2B5EF4-FFF2-40B4-BE49-F238E27FC236}">
                  <a16:creationId xmlns:a16="http://schemas.microsoft.com/office/drawing/2014/main" id="{05E2048E-C3CA-6946-93D9-D1EB799AC740}"/>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1" name="Shape">
              <a:extLst>
                <a:ext uri="{FF2B5EF4-FFF2-40B4-BE49-F238E27FC236}">
                  <a16:creationId xmlns:a16="http://schemas.microsoft.com/office/drawing/2014/main" id="{854C726E-60C6-CF45-9D87-496F8A32EB09}"/>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72" name="Slide Number Placeholder 5">
            <a:extLst>
              <a:ext uri="{FF2B5EF4-FFF2-40B4-BE49-F238E27FC236}">
                <a16:creationId xmlns:a16="http://schemas.microsoft.com/office/drawing/2014/main" id="{4D4ADEF3-4636-604D-95FE-F5EED0034354}"/>
              </a:ext>
            </a:extLst>
          </p:cNvPr>
          <p:cNvSpPr txBox="1">
            <a:spLocks/>
          </p:cNvSpPr>
          <p:nvPr userDrawn="1"/>
        </p:nvSpPr>
        <p:spPr>
          <a:xfrm>
            <a:off x="18066430" y="12712701"/>
            <a:ext cx="5486400" cy="730250"/>
          </a:xfrm>
          <a:prstGeom prst="rect">
            <a:avLst/>
          </a:prstGeom>
        </p:spPr>
        <p:txBody>
          <a:bodyPr vert="horz" lIns="182880" tIns="91440" rIns="182880" bIns="91440" rtlCol="0" anchor="ctr"/>
          <a:lstStyle>
            <a:defPPr>
              <a:defRPr lang="en-US"/>
            </a:defPPr>
            <a:lvl1pPr marL="0" algn="r" defTabSz="914400" rtl="0" eaLnBrk="1" latinLnBrk="0" hangingPunct="1">
              <a:defRPr sz="1200" b="1" i="0" kern="1200">
                <a:solidFill>
                  <a:srgbClr val="254F6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6A6B23-C6ED-884A-AD26-87888304FF2B}" type="slidenum">
              <a:rPr lang="en-US" sz="2400" smtClean="0"/>
              <a:pPr/>
              <a:t>‹#›</a:t>
            </a:fld>
            <a:endParaRPr lang="en-US" sz="2400"/>
          </a:p>
        </p:txBody>
      </p:sp>
    </p:spTree>
    <p:extLst>
      <p:ext uri="{BB962C8B-B14F-4D97-AF65-F5344CB8AC3E}">
        <p14:creationId xmlns:p14="http://schemas.microsoft.com/office/powerpoint/2010/main" val="30145872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7557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50D9-0AA2-0C42-BECF-73F1BD80BC74}"/>
              </a:ext>
            </a:extLst>
          </p:cNvPr>
          <p:cNvSpPr>
            <a:spLocks noGrp="1"/>
          </p:cNvSpPr>
          <p:nvPr>
            <p:ph type="title" hasCustomPrompt="1"/>
          </p:nvPr>
        </p:nvSpPr>
        <p:spPr>
          <a:xfrm>
            <a:off x="1354070" y="914400"/>
            <a:ext cx="8686800" cy="32004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E5558B8-B8DC-4743-AD13-E76E24DD3125}"/>
              </a:ext>
            </a:extLst>
          </p:cNvPr>
          <p:cNvSpPr>
            <a:spLocks noGrp="1"/>
          </p:cNvSpPr>
          <p:nvPr>
            <p:ph idx="1"/>
          </p:nvPr>
        </p:nvSpPr>
        <p:spPr>
          <a:xfrm>
            <a:off x="10958906" y="1974851"/>
            <a:ext cx="12344400" cy="9747250"/>
          </a:xfrm>
        </p:spPr>
        <p:txBody>
          <a:bodyPr/>
          <a:lstStyle>
            <a:lvl1pPr>
              <a:defRPr sz="4800"/>
            </a:lvl1pPr>
            <a:lvl2pPr>
              <a:defRPr sz="4400"/>
            </a:lvl2pPr>
            <a:lvl3pPr>
              <a:defRPr sz="4000"/>
            </a:lvl3pPr>
            <a:lvl4pPr>
              <a:defRPr sz="3600"/>
            </a:lvl4pPr>
            <a:lvl5pPr>
              <a:defRPr sz="32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ABA17-E3FF-E542-80E3-C2B2BDC0ADCB}"/>
              </a:ext>
            </a:extLst>
          </p:cNvPr>
          <p:cNvSpPr>
            <a:spLocks noGrp="1"/>
          </p:cNvSpPr>
          <p:nvPr>
            <p:ph type="body" sz="half" idx="2"/>
          </p:nvPr>
        </p:nvSpPr>
        <p:spPr>
          <a:xfrm>
            <a:off x="1371598" y="4114800"/>
            <a:ext cx="8686800"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45AF497-AA9F-AF4D-A7BB-2C4C5C2714F5}"/>
              </a:ext>
            </a:extLst>
          </p:cNvPr>
          <p:cNvSpPr>
            <a:spLocks noGrp="1"/>
          </p:cNvSpPr>
          <p:nvPr>
            <p:ph type="sldNum" sz="quarter" idx="12"/>
          </p:nvPr>
        </p:nvSpPr>
        <p:spPr>
          <a:xfrm>
            <a:off x="17830800" y="12712701"/>
            <a:ext cx="5486400" cy="730250"/>
          </a:xfrm>
        </p:spPr>
        <p:txBody>
          <a:bodyPr/>
          <a:lstStyle/>
          <a:p>
            <a:fld id="{A76A6B23-C6ED-884A-AD26-87888304FF2B}" type="slidenum">
              <a:rPr lang="en-US" smtClean="0"/>
              <a:t>‹#›</a:t>
            </a:fld>
            <a:endParaRPr lang="en-US"/>
          </a:p>
        </p:txBody>
      </p:sp>
      <p:grpSp>
        <p:nvGrpSpPr>
          <p:cNvPr id="8" name="Group 7">
            <a:extLst>
              <a:ext uri="{FF2B5EF4-FFF2-40B4-BE49-F238E27FC236}">
                <a16:creationId xmlns:a16="http://schemas.microsoft.com/office/drawing/2014/main" id="{7CDCEFA2-CACD-E240-A64C-CB8B9FC00788}"/>
              </a:ext>
            </a:extLst>
          </p:cNvPr>
          <p:cNvGrpSpPr/>
          <p:nvPr userDrawn="1"/>
        </p:nvGrpSpPr>
        <p:grpSpPr>
          <a:xfrm>
            <a:off x="1371601" y="12712699"/>
            <a:ext cx="6851938" cy="730250"/>
            <a:chOff x="2316195" y="5805479"/>
            <a:chExt cx="19751609" cy="2105042"/>
          </a:xfrm>
        </p:grpSpPr>
        <p:sp>
          <p:nvSpPr>
            <p:cNvPr id="9" name="Shape">
              <a:extLst>
                <a:ext uri="{FF2B5EF4-FFF2-40B4-BE49-F238E27FC236}">
                  <a16:creationId xmlns:a16="http://schemas.microsoft.com/office/drawing/2014/main" id="{1D6AA06B-1276-4B40-AA3B-E82BEE1C4D34}"/>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 name="Shape">
              <a:extLst>
                <a:ext uri="{FF2B5EF4-FFF2-40B4-BE49-F238E27FC236}">
                  <a16:creationId xmlns:a16="http://schemas.microsoft.com/office/drawing/2014/main" id="{5298A551-2366-3346-8F35-E6C80E7483AE}"/>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1" name="Shape">
              <a:extLst>
                <a:ext uri="{FF2B5EF4-FFF2-40B4-BE49-F238E27FC236}">
                  <a16:creationId xmlns:a16="http://schemas.microsoft.com/office/drawing/2014/main" id="{7F021395-7BFE-9046-ACDD-96C59814ED21}"/>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2" name="Shape">
              <a:extLst>
                <a:ext uri="{FF2B5EF4-FFF2-40B4-BE49-F238E27FC236}">
                  <a16:creationId xmlns:a16="http://schemas.microsoft.com/office/drawing/2014/main" id="{80CA4A09-83E0-C341-8D4F-586EAADF0EDB}"/>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3" name="Shape">
              <a:extLst>
                <a:ext uri="{FF2B5EF4-FFF2-40B4-BE49-F238E27FC236}">
                  <a16:creationId xmlns:a16="http://schemas.microsoft.com/office/drawing/2014/main" id="{DD220263-59D2-044A-BC95-1CEDC40C77B3}"/>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4" name="Shape">
              <a:extLst>
                <a:ext uri="{FF2B5EF4-FFF2-40B4-BE49-F238E27FC236}">
                  <a16:creationId xmlns:a16="http://schemas.microsoft.com/office/drawing/2014/main" id="{F712A2D7-D7FC-C54B-9945-CF7B65E97ECC}"/>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5" name="Shape">
              <a:extLst>
                <a:ext uri="{FF2B5EF4-FFF2-40B4-BE49-F238E27FC236}">
                  <a16:creationId xmlns:a16="http://schemas.microsoft.com/office/drawing/2014/main" id="{3C9CF2E8-6FAA-3842-AFCA-4E1A4A480FDA}"/>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6" name="Shape">
              <a:extLst>
                <a:ext uri="{FF2B5EF4-FFF2-40B4-BE49-F238E27FC236}">
                  <a16:creationId xmlns:a16="http://schemas.microsoft.com/office/drawing/2014/main" id="{38F887B0-62F3-B043-A713-0353968DC9D9}"/>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7" name="Shape">
              <a:extLst>
                <a:ext uri="{FF2B5EF4-FFF2-40B4-BE49-F238E27FC236}">
                  <a16:creationId xmlns:a16="http://schemas.microsoft.com/office/drawing/2014/main" id="{0B7AD9E9-7EB9-234E-95C2-C1B97C87ECF8}"/>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8" name="Shape">
              <a:extLst>
                <a:ext uri="{FF2B5EF4-FFF2-40B4-BE49-F238E27FC236}">
                  <a16:creationId xmlns:a16="http://schemas.microsoft.com/office/drawing/2014/main" id="{73C0F14E-0ECC-5E4A-892C-334758094B8D}"/>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9" name="Shape">
              <a:extLst>
                <a:ext uri="{FF2B5EF4-FFF2-40B4-BE49-F238E27FC236}">
                  <a16:creationId xmlns:a16="http://schemas.microsoft.com/office/drawing/2014/main" id="{93B31E59-0AC9-744F-A5C4-ADBF5FBA54F9}"/>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0" name="Shape">
              <a:extLst>
                <a:ext uri="{FF2B5EF4-FFF2-40B4-BE49-F238E27FC236}">
                  <a16:creationId xmlns:a16="http://schemas.microsoft.com/office/drawing/2014/main" id="{BF506B3C-AA2D-3540-9BA6-C65D61FBF955}"/>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1" name="Shape">
              <a:extLst>
                <a:ext uri="{FF2B5EF4-FFF2-40B4-BE49-F238E27FC236}">
                  <a16:creationId xmlns:a16="http://schemas.microsoft.com/office/drawing/2014/main" id="{A2145C57-E114-5244-9B19-56439A8E99EA}"/>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a:extLst>
                <a:ext uri="{FF2B5EF4-FFF2-40B4-BE49-F238E27FC236}">
                  <a16:creationId xmlns:a16="http://schemas.microsoft.com/office/drawing/2014/main" id="{64EA4BD6-2ED1-2F49-890C-A074EE77E126}"/>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3" name="Shape">
              <a:extLst>
                <a:ext uri="{FF2B5EF4-FFF2-40B4-BE49-F238E27FC236}">
                  <a16:creationId xmlns:a16="http://schemas.microsoft.com/office/drawing/2014/main" id="{CB020156-4B25-3E48-AC88-01B558B7B1EE}"/>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4" name="Shape">
              <a:extLst>
                <a:ext uri="{FF2B5EF4-FFF2-40B4-BE49-F238E27FC236}">
                  <a16:creationId xmlns:a16="http://schemas.microsoft.com/office/drawing/2014/main" id="{D6CF3934-C1B8-9A40-BAF2-B4E8A6A501A8}"/>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5" name="Shape">
              <a:extLst>
                <a:ext uri="{FF2B5EF4-FFF2-40B4-BE49-F238E27FC236}">
                  <a16:creationId xmlns:a16="http://schemas.microsoft.com/office/drawing/2014/main" id="{9DFD1070-5C3F-3943-BA6F-A192E1BE80F6}"/>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6" name="Shape">
              <a:extLst>
                <a:ext uri="{FF2B5EF4-FFF2-40B4-BE49-F238E27FC236}">
                  <a16:creationId xmlns:a16="http://schemas.microsoft.com/office/drawing/2014/main" id="{1C968006-50EE-7941-B17C-DF99AA6D7F88}"/>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7" name="Shape">
              <a:extLst>
                <a:ext uri="{FF2B5EF4-FFF2-40B4-BE49-F238E27FC236}">
                  <a16:creationId xmlns:a16="http://schemas.microsoft.com/office/drawing/2014/main" id="{CD355639-62D0-2347-A6A1-C77D78F388DD}"/>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8" name="Shape">
              <a:extLst>
                <a:ext uri="{FF2B5EF4-FFF2-40B4-BE49-F238E27FC236}">
                  <a16:creationId xmlns:a16="http://schemas.microsoft.com/office/drawing/2014/main" id="{3ADC3F7C-3A4F-1A4F-B842-85DE8CAE45F4}"/>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9" name="Shape">
              <a:extLst>
                <a:ext uri="{FF2B5EF4-FFF2-40B4-BE49-F238E27FC236}">
                  <a16:creationId xmlns:a16="http://schemas.microsoft.com/office/drawing/2014/main" id="{29B7B99A-D4DB-9740-844F-D8544639D072}"/>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a:extLst>
                <a:ext uri="{FF2B5EF4-FFF2-40B4-BE49-F238E27FC236}">
                  <a16:creationId xmlns:a16="http://schemas.microsoft.com/office/drawing/2014/main" id="{C64372E1-54BD-A54B-BB34-4AABF7C77730}"/>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1" name="Shape">
              <a:extLst>
                <a:ext uri="{FF2B5EF4-FFF2-40B4-BE49-F238E27FC236}">
                  <a16:creationId xmlns:a16="http://schemas.microsoft.com/office/drawing/2014/main" id="{3FC12244-1651-D34A-B26A-E44D6F396065}"/>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2" name="Shape">
              <a:extLst>
                <a:ext uri="{FF2B5EF4-FFF2-40B4-BE49-F238E27FC236}">
                  <a16:creationId xmlns:a16="http://schemas.microsoft.com/office/drawing/2014/main" id="{E5358173-92CD-E741-83DE-5972005087E0}"/>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3" name="Shape">
              <a:extLst>
                <a:ext uri="{FF2B5EF4-FFF2-40B4-BE49-F238E27FC236}">
                  <a16:creationId xmlns:a16="http://schemas.microsoft.com/office/drawing/2014/main" id="{6056CE65-DFB5-D04C-BE7A-5327D2DAD63D}"/>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4" name="Shape">
              <a:extLst>
                <a:ext uri="{FF2B5EF4-FFF2-40B4-BE49-F238E27FC236}">
                  <a16:creationId xmlns:a16="http://schemas.microsoft.com/office/drawing/2014/main" id="{45F69D70-84B4-F34C-B6F6-26EEF1265E6B}"/>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5" name="Shape">
              <a:extLst>
                <a:ext uri="{FF2B5EF4-FFF2-40B4-BE49-F238E27FC236}">
                  <a16:creationId xmlns:a16="http://schemas.microsoft.com/office/drawing/2014/main" id="{B7CC9BC3-C193-6F4B-95BA-8169A63B0576}"/>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6" name="Shape">
              <a:extLst>
                <a:ext uri="{FF2B5EF4-FFF2-40B4-BE49-F238E27FC236}">
                  <a16:creationId xmlns:a16="http://schemas.microsoft.com/office/drawing/2014/main" id="{C4E32508-78C0-E34C-9A5B-070A4EA918C1}"/>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7" name="Shape">
              <a:extLst>
                <a:ext uri="{FF2B5EF4-FFF2-40B4-BE49-F238E27FC236}">
                  <a16:creationId xmlns:a16="http://schemas.microsoft.com/office/drawing/2014/main" id="{B1218DC0-DA56-DC49-A6BB-DE306E0E7DE9}"/>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8187783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5DB3-D57A-9D42-9185-56632A701958}"/>
              </a:ext>
            </a:extLst>
          </p:cNvPr>
          <p:cNvSpPr>
            <a:spLocks noGrp="1"/>
          </p:cNvSpPr>
          <p:nvPr>
            <p:ph type="title" hasCustomPrompt="1"/>
          </p:nvPr>
        </p:nvSpPr>
        <p:spPr>
          <a:xfrm>
            <a:off x="1371600" y="914400"/>
            <a:ext cx="8686800" cy="32004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58B34A4-039F-8C42-9278-8C175DA5298E}"/>
              </a:ext>
            </a:extLst>
          </p:cNvPr>
          <p:cNvSpPr>
            <a:spLocks noGrp="1"/>
          </p:cNvSpPr>
          <p:nvPr>
            <p:ph type="pic" idx="1"/>
          </p:nvPr>
        </p:nvSpPr>
        <p:spPr>
          <a:xfrm>
            <a:off x="10972800"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a:extLst>
              <a:ext uri="{FF2B5EF4-FFF2-40B4-BE49-F238E27FC236}">
                <a16:creationId xmlns:a16="http://schemas.microsoft.com/office/drawing/2014/main" id="{47899DBA-BFBD-F74D-AD27-5E30171DCA2B}"/>
              </a:ext>
            </a:extLst>
          </p:cNvPr>
          <p:cNvSpPr>
            <a:spLocks noGrp="1"/>
          </p:cNvSpPr>
          <p:nvPr>
            <p:ph type="body" sz="half" idx="2"/>
          </p:nvPr>
        </p:nvSpPr>
        <p:spPr>
          <a:xfrm>
            <a:off x="1371600" y="4114800"/>
            <a:ext cx="8686800"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grpSp>
        <p:nvGrpSpPr>
          <p:cNvPr id="38" name="Group 37">
            <a:extLst>
              <a:ext uri="{FF2B5EF4-FFF2-40B4-BE49-F238E27FC236}">
                <a16:creationId xmlns:a16="http://schemas.microsoft.com/office/drawing/2014/main" id="{1165D193-B39B-1142-A39A-B521BE812496}"/>
              </a:ext>
            </a:extLst>
          </p:cNvPr>
          <p:cNvGrpSpPr/>
          <p:nvPr userDrawn="1"/>
        </p:nvGrpSpPr>
        <p:grpSpPr>
          <a:xfrm>
            <a:off x="1371601" y="12712699"/>
            <a:ext cx="6851938" cy="730250"/>
            <a:chOff x="2316195" y="5805479"/>
            <a:chExt cx="19751609" cy="2105042"/>
          </a:xfrm>
        </p:grpSpPr>
        <p:sp>
          <p:nvSpPr>
            <p:cNvPr id="39" name="Shape">
              <a:extLst>
                <a:ext uri="{FF2B5EF4-FFF2-40B4-BE49-F238E27FC236}">
                  <a16:creationId xmlns:a16="http://schemas.microsoft.com/office/drawing/2014/main" id="{32F28D84-8BB1-F646-B2D6-1E2FE61134B5}"/>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C6BF5A03-4665-494C-A445-F87BF023ACE6}"/>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437AB630-05A2-7047-843F-17B23FC1BA8D}"/>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5BCF54E7-D6C7-BD42-8D01-7E2606844196}"/>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30FB9EAF-BEB7-4C4D-BF9B-9CE342D5262C}"/>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8C567057-22C9-344B-97F5-AF8B01D0348C}"/>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026A513B-A61B-E944-8EBD-67CCAFC2C2F0}"/>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7C451637-FB5A-9440-921B-9DAAB468B49E}"/>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3E928BEE-9929-014F-98CA-3248708B8ECC}"/>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DD35932D-F5C5-F749-8640-2190735D68C3}"/>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598DB7F3-5174-0440-AB81-7440DE9BC7D8}"/>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FC45F4AB-F880-4F4E-BD89-1714AE1B8C8A}"/>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1C1F8221-868F-1146-A9AC-D1DF02140448}"/>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333C8183-72F3-E549-8B4E-E1242009708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6305E2F7-DD74-544E-9143-1B0295DD305C}"/>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E46D0840-427B-DF4C-9994-A524121864DD}"/>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9FAAB9A9-EC1F-8949-983C-B4BD74F86DBA}"/>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B0BE9385-F7A2-B94B-B003-D933F4C46161}"/>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AA10B3E9-E549-9440-840B-FE3CF2ACFCCF}"/>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C2926796-D3D7-7442-823B-A0F322531749}"/>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D4831376-FBF2-5641-BF49-B5A7CE3351C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6B76EFA6-59E9-DC4F-9222-311AC3DA5F0A}"/>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854551C0-349B-C74C-B06A-EEC062F7BAEA}"/>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BB5F04FA-311B-524B-93CF-F6FF3F9B3766}"/>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9F130DA5-4772-6543-B2DF-D6818EEE0502}"/>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32A72C75-B4C9-6943-A78F-A5FE51D6D33B}"/>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0CFA711B-A446-264C-9812-EEA15D312C66}"/>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1B4ABF1F-9A91-934F-9BC8-3421A32595C8}"/>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3E5EDD98-9E1D-5A4D-A50C-F668EDC9BA89}"/>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76BE8ABC-B7E8-4C40-887A-06752EB2D20B}"/>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5071808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F68D-509E-E44D-83EA-F3E24AD8CD19}"/>
              </a:ext>
            </a:extLst>
          </p:cNvPr>
          <p:cNvSpPr>
            <a:spLocks noGrp="1"/>
          </p:cNvSpPr>
          <p:nvPr>
            <p:ph type="title" hasCustomPrompt="1"/>
          </p:nvPr>
        </p:nvSpPr>
        <p:spPr>
          <a:xfrm>
            <a:off x="1676400" y="730251"/>
            <a:ext cx="21031200" cy="265112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614B6-FF7F-6D45-BC91-A5B9F208871F}"/>
              </a:ext>
            </a:extLst>
          </p:cNvPr>
          <p:cNvSpPr>
            <a:spLocks noGrp="1"/>
          </p:cNvSpPr>
          <p:nvPr>
            <p:ph type="body" orient="vert" idx="1"/>
          </p:nvPr>
        </p:nvSpPr>
        <p:spPr/>
        <p:txBody>
          <a:bodyPr vert="eaVert"/>
          <a:lstStyle>
            <a:lvl1pPr>
              <a:defRPr sz="4800"/>
            </a:lvl1pPr>
            <a:lvl2pPr>
              <a:defRPr sz="4400"/>
            </a:lvl2pPr>
            <a:lvl3pPr>
              <a:defRPr sz="4000"/>
            </a:lvl3pPr>
            <a:lvl4pPr>
              <a:defRPr sz="36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7" name="Group 36">
            <a:extLst>
              <a:ext uri="{FF2B5EF4-FFF2-40B4-BE49-F238E27FC236}">
                <a16:creationId xmlns:a16="http://schemas.microsoft.com/office/drawing/2014/main" id="{1F84B12A-5B27-9E4E-AE9E-7B95E91D17D1}"/>
              </a:ext>
            </a:extLst>
          </p:cNvPr>
          <p:cNvGrpSpPr/>
          <p:nvPr userDrawn="1"/>
        </p:nvGrpSpPr>
        <p:grpSpPr>
          <a:xfrm>
            <a:off x="1371601" y="12712699"/>
            <a:ext cx="6851938" cy="730250"/>
            <a:chOff x="2316195" y="5805479"/>
            <a:chExt cx="19751609" cy="2105042"/>
          </a:xfrm>
        </p:grpSpPr>
        <p:sp>
          <p:nvSpPr>
            <p:cNvPr id="38" name="Shape">
              <a:extLst>
                <a:ext uri="{FF2B5EF4-FFF2-40B4-BE49-F238E27FC236}">
                  <a16:creationId xmlns:a16="http://schemas.microsoft.com/office/drawing/2014/main" id="{CC0E0382-502C-E943-B6DB-9BE32755BAE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525575E5-3B98-DF44-AA07-7AC4307D2318}"/>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2FCC9CE3-4D90-AC43-ABF4-EDF3D9632CAE}"/>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C47C29A5-81B7-2446-B980-736A5ABA5ED1}"/>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D7185F03-0C15-C948-BED7-59E12BFBF4F6}"/>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5FD08EE9-1EF1-1140-A5C4-BA22F184670B}"/>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796561A4-9649-5A46-A90B-B74D4052674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1E4E639F-63A1-944F-B2E9-60E042265627}"/>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2F3B02C4-A6EF-E844-9CBD-9094093DE3B6}"/>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9D64CE88-BC3F-D740-BF16-C9B732699044}"/>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22F86194-1030-C148-A515-60B5A10EF7AC}"/>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7AB10E55-7361-F64C-AF30-D9084666EB74}"/>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03BF4E98-363F-E943-9942-A58A2B6C2440}"/>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a:extLst>
                <a:ext uri="{FF2B5EF4-FFF2-40B4-BE49-F238E27FC236}">
                  <a16:creationId xmlns:a16="http://schemas.microsoft.com/office/drawing/2014/main" id="{49373451-F89F-8149-9275-B1C0C4F7BBB5}"/>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DFE6B082-037A-8342-9254-06EC9669B7D0}"/>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9CA91447-ED49-254E-B1E1-363462669CFF}"/>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3B3D26CC-C080-AB43-8FCC-B0C3FDC22B90}"/>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26106BAE-A467-E940-A884-802291B5FF4D}"/>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A9C4A87B-D837-2848-9A14-1798D31F2D57}"/>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A1A11968-96AA-4843-95DF-A8D6476FB009}"/>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F678AF11-4E5D-6345-8E18-5CCF5B394CDA}"/>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Rectangle">
              <a:extLst>
                <a:ext uri="{FF2B5EF4-FFF2-40B4-BE49-F238E27FC236}">
                  <a16:creationId xmlns:a16="http://schemas.microsoft.com/office/drawing/2014/main" id="{1B3EF1D9-FAE2-DC47-8376-59460ACFF548}"/>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7DD09324-9ADD-2C4C-A035-FE0147B1AA8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058616CD-7BAA-4943-935B-DFC78444FCE2}"/>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B5CFB02B-A72A-7B49-B1B6-3280A4185C8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DF1CBFED-76ED-604B-8E47-8CDC29978C9C}"/>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CCA2C382-CE39-AD41-AD40-B231A0AD5570}"/>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774CABDE-ABE6-DE4B-96F9-66B1FBF417D7}"/>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674000C7-74DE-4043-8077-436314718E35}"/>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7" name="Slide Number Placeholder 5">
            <a:extLst>
              <a:ext uri="{FF2B5EF4-FFF2-40B4-BE49-F238E27FC236}">
                <a16:creationId xmlns:a16="http://schemas.microsoft.com/office/drawing/2014/main" id="{138FC9E9-16A4-1F45-BB4C-9EE1698E69E4}"/>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218473282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DC181-BAFC-9743-A52F-2B77ADB66452}"/>
              </a:ext>
            </a:extLst>
          </p:cNvPr>
          <p:cNvSpPr>
            <a:spLocks noGrp="1"/>
          </p:cNvSpPr>
          <p:nvPr>
            <p:ph type="title" orient="vert" hasCustomPrompt="1"/>
          </p:nvPr>
        </p:nvSpPr>
        <p:spPr>
          <a:xfrm>
            <a:off x="17449800" y="730250"/>
            <a:ext cx="5257800" cy="1162367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5FD406-CB47-EB48-9A15-3F438C0459BC}"/>
              </a:ext>
            </a:extLst>
          </p:cNvPr>
          <p:cNvSpPr>
            <a:spLocks noGrp="1"/>
          </p:cNvSpPr>
          <p:nvPr>
            <p:ph type="body" orient="vert" idx="1"/>
          </p:nvPr>
        </p:nvSpPr>
        <p:spPr>
          <a:xfrm>
            <a:off x="1676400" y="730250"/>
            <a:ext cx="15468600" cy="11623676"/>
          </a:xfrm>
        </p:spPr>
        <p:txBody>
          <a:bodyPr vert="eaVert"/>
          <a:lstStyle>
            <a:lvl1pPr>
              <a:defRPr sz="4800"/>
            </a:lvl1pPr>
            <a:lvl2pPr>
              <a:defRPr sz="4400"/>
            </a:lvl2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7" name="Group 36">
            <a:extLst>
              <a:ext uri="{FF2B5EF4-FFF2-40B4-BE49-F238E27FC236}">
                <a16:creationId xmlns:a16="http://schemas.microsoft.com/office/drawing/2014/main" id="{12069FEB-BE10-7F45-9D3A-E80F8F445F81}"/>
              </a:ext>
            </a:extLst>
          </p:cNvPr>
          <p:cNvGrpSpPr/>
          <p:nvPr userDrawn="1"/>
        </p:nvGrpSpPr>
        <p:grpSpPr>
          <a:xfrm>
            <a:off x="1371601" y="12712699"/>
            <a:ext cx="6851938" cy="730250"/>
            <a:chOff x="2316195" y="5805479"/>
            <a:chExt cx="19751609" cy="2105042"/>
          </a:xfrm>
        </p:grpSpPr>
        <p:sp>
          <p:nvSpPr>
            <p:cNvPr id="38" name="Shape">
              <a:extLst>
                <a:ext uri="{FF2B5EF4-FFF2-40B4-BE49-F238E27FC236}">
                  <a16:creationId xmlns:a16="http://schemas.microsoft.com/office/drawing/2014/main" id="{1892A62A-FC6F-C04F-B3C2-DADD24129C2F}"/>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6B14EC2A-C9F0-5145-8951-76248D74E040}"/>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7DEFB865-B270-174A-A65E-98827E7394A7}"/>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4797C59B-B4A8-144B-B82B-4793AABA0252}"/>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4520330-118C-7A46-87D6-1A49E2B01CA9}"/>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1A5B642B-9E66-7945-BE91-AE821A9EB674}"/>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BD0226F5-EC30-2F49-8869-9664AC872731}"/>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A7C192D2-C4E0-9F49-B4F4-1D720A8981F8}"/>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91C7A4F0-EA9E-7146-A9B7-DCB510F53720}"/>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AA24EBD9-AE10-3D4B-A35F-DA79DB300727}"/>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3803A3E1-4800-7440-BE3A-A2A6C7F13466}"/>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CC780500-0ACD-5148-8BE5-F03FA4AB6F54}"/>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AFC6B952-765E-8848-9E26-36136252CE5B}"/>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a:extLst>
                <a:ext uri="{FF2B5EF4-FFF2-40B4-BE49-F238E27FC236}">
                  <a16:creationId xmlns:a16="http://schemas.microsoft.com/office/drawing/2014/main" id="{F1187B30-FD60-BD44-B022-040FB56420B9}"/>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EBFE195E-6194-9846-B054-01CF3B18E92C}"/>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4187E639-777F-1141-AAFD-A13818CF347D}"/>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3E1E0F5B-17CB-8244-9A5B-366E8D77A5AC}"/>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BFCC767E-395F-B542-9442-2FC68F9F7C54}"/>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6F854CD8-4B4A-DC48-B403-BEB062B72118}"/>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CD4A17D0-A517-414E-879A-E7C729D9944B}"/>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79076D43-7305-0D41-AFEA-94AA8C81AFBD}"/>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Rectangle">
              <a:extLst>
                <a:ext uri="{FF2B5EF4-FFF2-40B4-BE49-F238E27FC236}">
                  <a16:creationId xmlns:a16="http://schemas.microsoft.com/office/drawing/2014/main" id="{B60EEE1A-7ADF-4241-AC63-BEB823EA4686}"/>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779CF634-3E33-404E-AD3D-222D07FAC920}"/>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DF4E916F-570E-5F40-B7FB-44E452C3753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02DDE657-3236-B94F-9F2F-E67D833F077B}"/>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58AE8DAC-0147-AF40-A166-CA7EFEB6246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3A9D7B53-10D4-3C4A-938E-3A142574B5F4}"/>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C679BCAD-56EA-5A48-AD2F-8E2A6F72E0B1}"/>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2A78F978-4003-0847-A699-7723709E8EF0}"/>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7" name="Slide Number Placeholder 5">
            <a:extLst>
              <a:ext uri="{FF2B5EF4-FFF2-40B4-BE49-F238E27FC236}">
                <a16:creationId xmlns:a16="http://schemas.microsoft.com/office/drawing/2014/main" id="{45D0C493-4958-3546-970B-E5A5AB07A8F2}"/>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1706209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Grey">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tandard pag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22688751" y="12236730"/>
            <a:ext cx="864077" cy="457201"/>
          </a:xfrm>
          <a:prstGeom prst="rect">
            <a:avLst/>
          </a:prstGeom>
        </p:spPr>
        <p:txBody>
          <a:bodyPr wrap="square"/>
          <a:lstStyle/>
          <a:p>
            <a:fld id="{86CB4B4D-7CA3-9044-876B-883B54F8677D}" type="slidenum">
              <a:t>‹#›</a:t>
            </a:fld>
            <a:endParaRPr/>
          </a:p>
        </p:txBody>
      </p:sp>
      <p:grpSp>
        <p:nvGrpSpPr>
          <p:cNvPr id="41" name="Group"/>
          <p:cNvGrpSpPr/>
          <p:nvPr/>
        </p:nvGrpSpPr>
        <p:grpSpPr>
          <a:xfrm>
            <a:off x="1157723" y="11885676"/>
            <a:ext cx="6523038" cy="695197"/>
            <a:chOff x="0" y="0"/>
            <a:chExt cx="6523037" cy="695196"/>
          </a:xfrm>
        </p:grpSpPr>
        <p:sp>
          <p:nvSpPr>
            <p:cNvPr id="12" name="Shape"/>
            <p:cNvSpPr/>
            <p:nvPr/>
          </p:nvSpPr>
          <p:spPr>
            <a:xfrm>
              <a:off x="63612" y="408939"/>
              <a:ext cx="618863" cy="286258"/>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3" name="Shape"/>
            <p:cNvSpPr/>
            <p:nvPr/>
          </p:nvSpPr>
          <p:spPr>
            <a:xfrm>
              <a:off x="18175" y="318063"/>
              <a:ext cx="667935" cy="216285"/>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4" name="Shape"/>
            <p:cNvSpPr/>
            <p:nvPr/>
          </p:nvSpPr>
          <p:spPr>
            <a:xfrm>
              <a:off x="0" y="181750"/>
              <a:ext cx="651577" cy="224464"/>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5" name="Shape"/>
            <p:cNvSpPr/>
            <p:nvPr/>
          </p:nvSpPr>
          <p:spPr>
            <a:xfrm>
              <a:off x="45437" y="-1"/>
              <a:ext cx="478006" cy="182661"/>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6" name="Shape"/>
            <p:cNvSpPr/>
            <p:nvPr/>
          </p:nvSpPr>
          <p:spPr>
            <a:xfrm>
              <a:off x="-1" y="99962"/>
              <a:ext cx="598871" cy="209924"/>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7" name="Shape"/>
            <p:cNvSpPr/>
            <p:nvPr/>
          </p:nvSpPr>
          <p:spPr>
            <a:xfrm>
              <a:off x="0" y="245363"/>
              <a:ext cx="673387" cy="229916"/>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8" name="Shape"/>
            <p:cNvSpPr/>
            <p:nvPr/>
          </p:nvSpPr>
          <p:spPr>
            <a:xfrm>
              <a:off x="36350" y="363501"/>
              <a:ext cx="647034" cy="203562"/>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9" name="Shape"/>
            <p:cNvSpPr/>
            <p:nvPr/>
          </p:nvSpPr>
          <p:spPr>
            <a:xfrm>
              <a:off x="863316" y="181750"/>
              <a:ext cx="178117" cy="280805"/>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0" name="Shape"/>
            <p:cNvSpPr/>
            <p:nvPr/>
          </p:nvSpPr>
          <p:spPr>
            <a:xfrm>
              <a:off x="1072329" y="181750"/>
              <a:ext cx="206289" cy="273536"/>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1" name="Shape"/>
            <p:cNvSpPr/>
            <p:nvPr/>
          </p:nvSpPr>
          <p:spPr>
            <a:xfrm>
              <a:off x="1317693"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2" name="Shape"/>
            <p:cNvSpPr/>
            <p:nvPr/>
          </p:nvSpPr>
          <p:spPr>
            <a:xfrm>
              <a:off x="1553969"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3" name="Shape"/>
            <p:cNvSpPr/>
            <p:nvPr/>
          </p:nvSpPr>
          <p:spPr>
            <a:xfrm>
              <a:off x="1799333"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4" name="Shape"/>
            <p:cNvSpPr/>
            <p:nvPr/>
          </p:nvSpPr>
          <p:spPr>
            <a:xfrm>
              <a:off x="1990171"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5" name="Rectangle"/>
            <p:cNvSpPr/>
            <p:nvPr/>
          </p:nvSpPr>
          <p:spPr>
            <a:xfrm>
              <a:off x="2390023"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6" name="Shape"/>
            <p:cNvSpPr/>
            <p:nvPr/>
          </p:nvSpPr>
          <p:spPr>
            <a:xfrm>
              <a:off x="2517249" y="181750"/>
              <a:ext cx="241729"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7" name="Shape"/>
            <p:cNvSpPr/>
            <p:nvPr/>
          </p:nvSpPr>
          <p:spPr>
            <a:xfrm>
              <a:off x="2817137" y="181750"/>
              <a:ext cx="156307" cy="273536"/>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8" name="Shape"/>
            <p:cNvSpPr/>
            <p:nvPr/>
          </p:nvSpPr>
          <p:spPr>
            <a:xfrm>
              <a:off x="3007976"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9" name="Shape"/>
            <p:cNvSpPr/>
            <p:nvPr/>
          </p:nvSpPr>
          <p:spPr>
            <a:xfrm>
              <a:off x="3326040" y="181750"/>
              <a:ext cx="219011" cy="273536"/>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0" name="Shape"/>
            <p:cNvSpPr/>
            <p:nvPr/>
          </p:nvSpPr>
          <p:spPr>
            <a:xfrm>
              <a:off x="3580491" y="181750"/>
              <a:ext cx="292620" cy="274445"/>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1" name="Shape"/>
            <p:cNvSpPr/>
            <p:nvPr/>
          </p:nvSpPr>
          <p:spPr>
            <a:xfrm>
              <a:off x="3907642"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2" name="Shape"/>
            <p:cNvSpPr/>
            <p:nvPr/>
          </p:nvSpPr>
          <p:spPr>
            <a:xfrm>
              <a:off x="4153006"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3" name="Rectangle"/>
            <p:cNvSpPr/>
            <p:nvPr/>
          </p:nvSpPr>
          <p:spPr>
            <a:xfrm>
              <a:off x="4398370"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4" name="Shape"/>
            <p:cNvSpPr/>
            <p:nvPr/>
          </p:nvSpPr>
          <p:spPr>
            <a:xfrm>
              <a:off x="4507420"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5" name="Shape"/>
            <p:cNvSpPr/>
            <p:nvPr/>
          </p:nvSpPr>
          <p:spPr>
            <a:xfrm>
              <a:off x="4825484" y="181750"/>
              <a:ext cx="242638"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6" name="Shape"/>
            <p:cNvSpPr/>
            <p:nvPr/>
          </p:nvSpPr>
          <p:spPr>
            <a:xfrm>
              <a:off x="5225336" y="181750"/>
              <a:ext cx="224463" cy="281715"/>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7" name="Shape"/>
            <p:cNvSpPr/>
            <p:nvPr/>
          </p:nvSpPr>
          <p:spPr>
            <a:xfrm>
              <a:off x="5507050"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8" name="Shape"/>
            <p:cNvSpPr/>
            <p:nvPr/>
          </p:nvSpPr>
          <p:spPr>
            <a:xfrm>
              <a:off x="5734238"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9" name="Shape"/>
            <p:cNvSpPr/>
            <p:nvPr/>
          </p:nvSpPr>
          <p:spPr>
            <a:xfrm>
              <a:off x="6043215" y="181750"/>
              <a:ext cx="224463" cy="277171"/>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40" name="Shape"/>
            <p:cNvSpPr/>
            <p:nvPr/>
          </p:nvSpPr>
          <p:spPr>
            <a:xfrm>
              <a:off x="6334016" y="181750"/>
              <a:ext cx="189022"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346805115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B4D3-3DC4-4CF1-B51F-2A461F52DBFA}"/>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9AE09CAF-E18B-4A4D-8E4C-01EA6B11B8E7}"/>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783FF93-C290-4443-A149-DF1384A5C9B8}"/>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7241FE44-EDE8-4309-B1E0-09C9DDDA4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4C83B-0790-45CB-8B59-BB8DF5EF00B9}"/>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1908231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1A33-6840-4F39-A896-D49AE1CFB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55A306-0B46-466A-BFF2-EC3A003C3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986B1-D29F-45F1-B4B3-7E62F28C9742}"/>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73AD827C-A9C7-412F-8A8F-0FAAE2096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CBB14-3026-4956-B69A-C72BB8EB0C32}"/>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835037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81FC-2C30-49A1-A850-7EB7EE68A515}"/>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3C92E40F-159B-4119-A2C6-E8C184C6B4A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0D36F0-FA16-4BF6-B2B2-F5CF3D9F612E}"/>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75EB2012-F564-4FDC-A5EC-E38F9BCFC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65E8D-FEBE-4867-BC24-30D20343FD4A}"/>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3424670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DA5A-D1D7-402C-80E2-434B9DB7B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E91BC-C50F-476A-8295-AF24C7D1BB65}"/>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73E1EA-AC86-4BAD-9F91-1BBB3CA5FE8E}"/>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82E6B7-CB0A-4590-95A4-60CCA036BD85}"/>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6" name="Footer Placeholder 5">
            <a:extLst>
              <a:ext uri="{FF2B5EF4-FFF2-40B4-BE49-F238E27FC236}">
                <a16:creationId xmlns:a16="http://schemas.microsoft.com/office/drawing/2014/main" id="{4A397708-F8CA-4C7E-983C-A57816639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D5F6B-701B-4E77-BFF9-6303DFAB3544}"/>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565781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B97B-EC80-4BA1-A483-6A5E3D91EACA}"/>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19DA0A-A898-4A71-8B3B-1E9693D17224}"/>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613ECA4-3E51-4602-ADE8-F9CB2C66DEB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FCFC9-916E-49E6-B8E5-7A4F9B10500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810F6-1B5E-4A88-9FB3-73A05BB9C9C2}"/>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A479A-EA55-40E6-8D69-2382E80C931F}"/>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8" name="Footer Placeholder 7">
            <a:extLst>
              <a:ext uri="{FF2B5EF4-FFF2-40B4-BE49-F238E27FC236}">
                <a16:creationId xmlns:a16="http://schemas.microsoft.com/office/drawing/2014/main" id="{0ACF287B-BBEF-4A74-BE23-6D11B68CF4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5623A9-CB17-4383-8E07-596BE0F91578}"/>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194011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CB07-C3CE-498B-B8AB-7B371FC9B2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5E34CB-D06D-4354-9966-695FF8BEC693}"/>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4" name="Footer Placeholder 3">
            <a:extLst>
              <a:ext uri="{FF2B5EF4-FFF2-40B4-BE49-F238E27FC236}">
                <a16:creationId xmlns:a16="http://schemas.microsoft.com/office/drawing/2014/main" id="{AD319394-3BED-4C94-885A-028F548C5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3E0A8C-E358-451B-9239-80E3FDD45537}"/>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2936425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4CD3C5-0372-4F2A-90AF-0A7A122635B2}"/>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3" name="Footer Placeholder 2">
            <a:extLst>
              <a:ext uri="{FF2B5EF4-FFF2-40B4-BE49-F238E27FC236}">
                <a16:creationId xmlns:a16="http://schemas.microsoft.com/office/drawing/2014/main" id="{84BB476D-2B64-4502-AF37-7E7011A8C8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886900-A0DF-4A35-BC6E-F63DBF2862FA}"/>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3719064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4032-DBE9-4496-A94E-E7D97379A4E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061C5B60-8B01-4919-8A02-9746364CEC01}"/>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DD361-73C1-4048-A77F-F4DCB3FB0D72}"/>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1622A9A-AD68-4BD9-8248-8732B14F8E12}"/>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6" name="Footer Placeholder 5">
            <a:extLst>
              <a:ext uri="{FF2B5EF4-FFF2-40B4-BE49-F238E27FC236}">
                <a16:creationId xmlns:a16="http://schemas.microsoft.com/office/drawing/2014/main" id="{24D744B5-117B-436D-8AD9-A79239E3D4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2291A-6340-4001-8596-E804D8C2AEEF}"/>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102278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3396-E2B7-4219-BC87-8BB36D9469D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4CD7A622-0DA0-4BF6-811E-E69B34F78D72}"/>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61618061-8646-4D20-B523-879AD82FAB67}"/>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A20DECA-7CE2-45DE-BE8B-BB762B4E4E44}"/>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6" name="Footer Placeholder 5">
            <a:extLst>
              <a:ext uri="{FF2B5EF4-FFF2-40B4-BE49-F238E27FC236}">
                <a16:creationId xmlns:a16="http://schemas.microsoft.com/office/drawing/2014/main" id="{7AF2F873-BBCC-4AD9-8F5D-66AA45E00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52102-FCD9-4B28-9892-758AE28B98CF}"/>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395439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Standard pag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22688751" y="12236730"/>
            <a:ext cx="864077" cy="457201"/>
          </a:xfrm>
          <a:prstGeom prst="rect">
            <a:avLst/>
          </a:prstGeom>
        </p:spPr>
        <p:txBody>
          <a:bodyPr wrap="square"/>
          <a:lstStyle/>
          <a:p>
            <a:fld id="{86CB4B4D-7CA3-9044-876B-883B54F8677D}" type="slidenum">
              <a:t>‹#›</a:t>
            </a:fld>
            <a:endParaRPr/>
          </a:p>
        </p:txBody>
      </p:sp>
      <p:grpSp>
        <p:nvGrpSpPr>
          <p:cNvPr id="41" name="Group"/>
          <p:cNvGrpSpPr/>
          <p:nvPr/>
        </p:nvGrpSpPr>
        <p:grpSpPr>
          <a:xfrm>
            <a:off x="1157723" y="11885676"/>
            <a:ext cx="6523038" cy="695197"/>
            <a:chOff x="0" y="0"/>
            <a:chExt cx="6523037" cy="695196"/>
          </a:xfrm>
        </p:grpSpPr>
        <p:sp>
          <p:nvSpPr>
            <p:cNvPr id="12" name="Shape"/>
            <p:cNvSpPr/>
            <p:nvPr/>
          </p:nvSpPr>
          <p:spPr>
            <a:xfrm>
              <a:off x="63612" y="408939"/>
              <a:ext cx="618863" cy="286258"/>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3" name="Shape"/>
            <p:cNvSpPr/>
            <p:nvPr/>
          </p:nvSpPr>
          <p:spPr>
            <a:xfrm>
              <a:off x="18175" y="318063"/>
              <a:ext cx="667935" cy="216285"/>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4" name="Shape"/>
            <p:cNvSpPr/>
            <p:nvPr/>
          </p:nvSpPr>
          <p:spPr>
            <a:xfrm>
              <a:off x="0" y="181750"/>
              <a:ext cx="651577" cy="224464"/>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5" name="Shape"/>
            <p:cNvSpPr/>
            <p:nvPr/>
          </p:nvSpPr>
          <p:spPr>
            <a:xfrm>
              <a:off x="45437" y="-1"/>
              <a:ext cx="478006" cy="182661"/>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6" name="Shape"/>
            <p:cNvSpPr/>
            <p:nvPr/>
          </p:nvSpPr>
          <p:spPr>
            <a:xfrm>
              <a:off x="-1" y="99962"/>
              <a:ext cx="598871" cy="209924"/>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7" name="Shape"/>
            <p:cNvSpPr/>
            <p:nvPr/>
          </p:nvSpPr>
          <p:spPr>
            <a:xfrm>
              <a:off x="0" y="245363"/>
              <a:ext cx="673387" cy="229916"/>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8" name="Shape"/>
            <p:cNvSpPr/>
            <p:nvPr/>
          </p:nvSpPr>
          <p:spPr>
            <a:xfrm>
              <a:off x="36350" y="363501"/>
              <a:ext cx="647034" cy="203562"/>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9" name="Shape"/>
            <p:cNvSpPr/>
            <p:nvPr/>
          </p:nvSpPr>
          <p:spPr>
            <a:xfrm>
              <a:off x="863316" y="181750"/>
              <a:ext cx="178117" cy="280805"/>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0" name="Shape"/>
            <p:cNvSpPr/>
            <p:nvPr/>
          </p:nvSpPr>
          <p:spPr>
            <a:xfrm>
              <a:off x="1072329" y="181750"/>
              <a:ext cx="206289" cy="273536"/>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1" name="Shape"/>
            <p:cNvSpPr/>
            <p:nvPr/>
          </p:nvSpPr>
          <p:spPr>
            <a:xfrm>
              <a:off x="1317693"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2" name="Shape"/>
            <p:cNvSpPr/>
            <p:nvPr/>
          </p:nvSpPr>
          <p:spPr>
            <a:xfrm>
              <a:off x="1553969"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3" name="Shape"/>
            <p:cNvSpPr/>
            <p:nvPr/>
          </p:nvSpPr>
          <p:spPr>
            <a:xfrm>
              <a:off x="1799333"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4" name="Shape"/>
            <p:cNvSpPr/>
            <p:nvPr/>
          </p:nvSpPr>
          <p:spPr>
            <a:xfrm>
              <a:off x="1990171"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5" name="Rectangle"/>
            <p:cNvSpPr/>
            <p:nvPr/>
          </p:nvSpPr>
          <p:spPr>
            <a:xfrm>
              <a:off x="2390023"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6" name="Shape"/>
            <p:cNvSpPr/>
            <p:nvPr/>
          </p:nvSpPr>
          <p:spPr>
            <a:xfrm>
              <a:off x="2517249" y="181750"/>
              <a:ext cx="241729"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7" name="Shape"/>
            <p:cNvSpPr/>
            <p:nvPr/>
          </p:nvSpPr>
          <p:spPr>
            <a:xfrm>
              <a:off x="2817137" y="181750"/>
              <a:ext cx="156307" cy="273536"/>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8" name="Shape"/>
            <p:cNvSpPr/>
            <p:nvPr/>
          </p:nvSpPr>
          <p:spPr>
            <a:xfrm>
              <a:off x="3007976"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9" name="Shape"/>
            <p:cNvSpPr/>
            <p:nvPr/>
          </p:nvSpPr>
          <p:spPr>
            <a:xfrm>
              <a:off x="3326040" y="181750"/>
              <a:ext cx="219011" cy="273536"/>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0" name="Shape"/>
            <p:cNvSpPr/>
            <p:nvPr/>
          </p:nvSpPr>
          <p:spPr>
            <a:xfrm>
              <a:off x="3580491" y="181750"/>
              <a:ext cx="292620" cy="274445"/>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1" name="Shape"/>
            <p:cNvSpPr/>
            <p:nvPr/>
          </p:nvSpPr>
          <p:spPr>
            <a:xfrm>
              <a:off x="3907642"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2" name="Shape"/>
            <p:cNvSpPr/>
            <p:nvPr/>
          </p:nvSpPr>
          <p:spPr>
            <a:xfrm>
              <a:off x="4153006"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3" name="Rectangle"/>
            <p:cNvSpPr/>
            <p:nvPr/>
          </p:nvSpPr>
          <p:spPr>
            <a:xfrm>
              <a:off x="4398370"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4" name="Shape"/>
            <p:cNvSpPr/>
            <p:nvPr/>
          </p:nvSpPr>
          <p:spPr>
            <a:xfrm>
              <a:off x="4507420"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5" name="Shape"/>
            <p:cNvSpPr/>
            <p:nvPr/>
          </p:nvSpPr>
          <p:spPr>
            <a:xfrm>
              <a:off x="4825484" y="181750"/>
              <a:ext cx="242638"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6" name="Shape"/>
            <p:cNvSpPr/>
            <p:nvPr/>
          </p:nvSpPr>
          <p:spPr>
            <a:xfrm>
              <a:off x="5225336" y="181750"/>
              <a:ext cx="224463" cy="281715"/>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7" name="Shape"/>
            <p:cNvSpPr/>
            <p:nvPr/>
          </p:nvSpPr>
          <p:spPr>
            <a:xfrm>
              <a:off x="5507050"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8" name="Shape"/>
            <p:cNvSpPr/>
            <p:nvPr/>
          </p:nvSpPr>
          <p:spPr>
            <a:xfrm>
              <a:off x="5734238"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9" name="Shape"/>
            <p:cNvSpPr/>
            <p:nvPr/>
          </p:nvSpPr>
          <p:spPr>
            <a:xfrm>
              <a:off x="6043215" y="181750"/>
              <a:ext cx="224463" cy="277171"/>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40" name="Shape"/>
            <p:cNvSpPr/>
            <p:nvPr/>
          </p:nvSpPr>
          <p:spPr>
            <a:xfrm>
              <a:off x="6334016" y="181750"/>
              <a:ext cx="189022"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233531641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EA626-6EB6-48ED-A7EC-E373AACA92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F7F04-72CA-4DB7-A514-158C0C146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EC1B9-747C-4C5D-90DA-A84DFF43AA83}"/>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BF4B3FAE-3F5C-4731-A768-178B8B0F1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062E8-C4E1-4D28-AADC-B47FFBC3FBF0}"/>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3946369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59219-708B-4C17-9EBC-99FC6C199600}"/>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013ED-C968-4AAC-A413-58D9510DA416}"/>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D4D6E-8326-46E3-96D7-9636C20CFD13}"/>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F7E21578-007D-4A8E-B595-6FC723216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AC28F-EF3F-4F20-AEB3-19E1FE4570EC}"/>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631650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ndard pag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22688753" y="12236731"/>
            <a:ext cx="864078" cy="457202"/>
          </a:xfrm>
          <a:prstGeom prst="rect">
            <a:avLst/>
          </a:prstGeom>
        </p:spPr>
        <p:txBody>
          <a:bodyPr wrap="square"/>
          <a:lstStyle/>
          <a:p>
            <a:fld id="{86CB4B4D-7CA3-9044-876B-883B54F8677D}" type="slidenum">
              <a:t>‹#›</a:t>
            </a:fld>
            <a:endParaRPr/>
          </a:p>
        </p:txBody>
      </p:sp>
      <p:grpSp>
        <p:nvGrpSpPr>
          <p:cNvPr id="41" name="Group"/>
          <p:cNvGrpSpPr/>
          <p:nvPr/>
        </p:nvGrpSpPr>
        <p:grpSpPr>
          <a:xfrm>
            <a:off x="1157725" y="11885677"/>
            <a:ext cx="6523038" cy="695198"/>
            <a:chOff x="0" y="0"/>
            <a:chExt cx="6523037" cy="695196"/>
          </a:xfrm>
        </p:grpSpPr>
        <p:sp>
          <p:nvSpPr>
            <p:cNvPr id="12" name="Shape"/>
            <p:cNvSpPr/>
            <p:nvPr/>
          </p:nvSpPr>
          <p:spPr>
            <a:xfrm>
              <a:off x="63612" y="408939"/>
              <a:ext cx="618863" cy="286258"/>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3" name="Shape"/>
            <p:cNvSpPr/>
            <p:nvPr/>
          </p:nvSpPr>
          <p:spPr>
            <a:xfrm>
              <a:off x="18175" y="318063"/>
              <a:ext cx="667935" cy="216285"/>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4" name="Shape"/>
            <p:cNvSpPr/>
            <p:nvPr/>
          </p:nvSpPr>
          <p:spPr>
            <a:xfrm>
              <a:off x="0" y="181750"/>
              <a:ext cx="651577" cy="224464"/>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5" name="Shape"/>
            <p:cNvSpPr/>
            <p:nvPr/>
          </p:nvSpPr>
          <p:spPr>
            <a:xfrm>
              <a:off x="45437" y="-1"/>
              <a:ext cx="478006" cy="182661"/>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6" name="Shape"/>
            <p:cNvSpPr/>
            <p:nvPr/>
          </p:nvSpPr>
          <p:spPr>
            <a:xfrm>
              <a:off x="-1" y="99962"/>
              <a:ext cx="598871" cy="209924"/>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7" name="Shape"/>
            <p:cNvSpPr/>
            <p:nvPr/>
          </p:nvSpPr>
          <p:spPr>
            <a:xfrm>
              <a:off x="0" y="245363"/>
              <a:ext cx="673387" cy="229916"/>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8" name="Shape"/>
            <p:cNvSpPr/>
            <p:nvPr/>
          </p:nvSpPr>
          <p:spPr>
            <a:xfrm>
              <a:off x="36350" y="363501"/>
              <a:ext cx="647034" cy="203562"/>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9" name="Shape"/>
            <p:cNvSpPr/>
            <p:nvPr/>
          </p:nvSpPr>
          <p:spPr>
            <a:xfrm>
              <a:off x="863316" y="181750"/>
              <a:ext cx="178117" cy="280805"/>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0" name="Shape"/>
            <p:cNvSpPr/>
            <p:nvPr/>
          </p:nvSpPr>
          <p:spPr>
            <a:xfrm>
              <a:off x="1072329" y="181750"/>
              <a:ext cx="206289" cy="273536"/>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1" name="Shape"/>
            <p:cNvSpPr/>
            <p:nvPr/>
          </p:nvSpPr>
          <p:spPr>
            <a:xfrm>
              <a:off x="1317693"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2" name="Shape"/>
            <p:cNvSpPr/>
            <p:nvPr/>
          </p:nvSpPr>
          <p:spPr>
            <a:xfrm>
              <a:off x="1553969"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3" name="Shape"/>
            <p:cNvSpPr/>
            <p:nvPr/>
          </p:nvSpPr>
          <p:spPr>
            <a:xfrm>
              <a:off x="1799333"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4" name="Shape"/>
            <p:cNvSpPr/>
            <p:nvPr/>
          </p:nvSpPr>
          <p:spPr>
            <a:xfrm>
              <a:off x="1990171"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5" name="Rectangle"/>
            <p:cNvSpPr/>
            <p:nvPr/>
          </p:nvSpPr>
          <p:spPr>
            <a:xfrm>
              <a:off x="2390023"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6" name="Shape"/>
            <p:cNvSpPr/>
            <p:nvPr/>
          </p:nvSpPr>
          <p:spPr>
            <a:xfrm>
              <a:off x="2517249" y="181750"/>
              <a:ext cx="241729"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7" name="Shape"/>
            <p:cNvSpPr/>
            <p:nvPr/>
          </p:nvSpPr>
          <p:spPr>
            <a:xfrm>
              <a:off x="2817137" y="181750"/>
              <a:ext cx="156307" cy="273536"/>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8" name="Shape"/>
            <p:cNvSpPr/>
            <p:nvPr/>
          </p:nvSpPr>
          <p:spPr>
            <a:xfrm>
              <a:off x="3007976"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9" name="Shape"/>
            <p:cNvSpPr/>
            <p:nvPr/>
          </p:nvSpPr>
          <p:spPr>
            <a:xfrm>
              <a:off x="3326040" y="181750"/>
              <a:ext cx="219011" cy="273536"/>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0" name="Shape"/>
            <p:cNvSpPr/>
            <p:nvPr/>
          </p:nvSpPr>
          <p:spPr>
            <a:xfrm>
              <a:off x="3580491" y="181750"/>
              <a:ext cx="292620" cy="274445"/>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1" name="Shape"/>
            <p:cNvSpPr/>
            <p:nvPr/>
          </p:nvSpPr>
          <p:spPr>
            <a:xfrm>
              <a:off x="3907642"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2" name="Shape"/>
            <p:cNvSpPr/>
            <p:nvPr/>
          </p:nvSpPr>
          <p:spPr>
            <a:xfrm>
              <a:off x="4153006"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3" name="Rectangle"/>
            <p:cNvSpPr/>
            <p:nvPr/>
          </p:nvSpPr>
          <p:spPr>
            <a:xfrm>
              <a:off x="4398370"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4" name="Shape"/>
            <p:cNvSpPr/>
            <p:nvPr/>
          </p:nvSpPr>
          <p:spPr>
            <a:xfrm>
              <a:off x="4507420"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5" name="Shape"/>
            <p:cNvSpPr/>
            <p:nvPr/>
          </p:nvSpPr>
          <p:spPr>
            <a:xfrm>
              <a:off x="4825484" y="181750"/>
              <a:ext cx="242638"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6" name="Shape"/>
            <p:cNvSpPr/>
            <p:nvPr/>
          </p:nvSpPr>
          <p:spPr>
            <a:xfrm>
              <a:off x="5225336" y="181750"/>
              <a:ext cx="224463" cy="281715"/>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7" name="Shape"/>
            <p:cNvSpPr/>
            <p:nvPr/>
          </p:nvSpPr>
          <p:spPr>
            <a:xfrm>
              <a:off x="5507050"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8" name="Shape"/>
            <p:cNvSpPr/>
            <p:nvPr/>
          </p:nvSpPr>
          <p:spPr>
            <a:xfrm>
              <a:off x="5734238"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9" name="Shape"/>
            <p:cNvSpPr/>
            <p:nvPr/>
          </p:nvSpPr>
          <p:spPr>
            <a:xfrm>
              <a:off x="6043215" y="181750"/>
              <a:ext cx="224463" cy="277171"/>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40" name="Shape"/>
            <p:cNvSpPr/>
            <p:nvPr/>
          </p:nvSpPr>
          <p:spPr>
            <a:xfrm>
              <a:off x="6334016" y="181750"/>
              <a:ext cx="189022"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grpSp>
    </p:spTree>
    <p:extLst>
      <p:ext uri="{BB962C8B-B14F-4D97-AF65-F5344CB8AC3E}">
        <p14:creationId xmlns:p14="http://schemas.microsoft.com/office/powerpoint/2010/main" val="203301541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1172D-9716-4C15-ADCF-E438CBBCA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16" name="Rectangle 15">
            <a:extLst>
              <a:ext uri="{FF2B5EF4-FFF2-40B4-BE49-F238E27FC236}">
                <a16:creationId xmlns:a16="http://schemas.microsoft.com/office/drawing/2014/main" id="{FE1A2965-9C37-48E5-A3C6-838B38C63806}"/>
              </a:ext>
            </a:extLst>
          </p:cNvPr>
          <p:cNvSpPr/>
          <p:nvPr userDrawn="1"/>
        </p:nvSpPr>
        <p:spPr>
          <a:xfrm>
            <a:off x="0" y="0"/>
            <a:ext cx="24386400" cy="13716000"/>
          </a:xfrm>
          <a:prstGeom prst="rect">
            <a:avLst/>
          </a:prstGeom>
          <a:solidFill>
            <a:srgbClr val="147B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19" name="Picture 18">
            <a:extLst>
              <a:ext uri="{FF2B5EF4-FFF2-40B4-BE49-F238E27FC236}">
                <a16:creationId xmlns:a16="http://schemas.microsoft.com/office/drawing/2014/main" id="{9058C910-6B92-4900-8148-7C7E8BA44F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0164" y="378000"/>
            <a:ext cx="6020820" cy="2376000"/>
          </a:xfrm>
          <a:prstGeom prst="rect">
            <a:avLst/>
          </a:prstGeom>
        </p:spPr>
      </p:pic>
      <p:sp>
        <p:nvSpPr>
          <p:cNvPr id="61" name="Text Placeholder 60">
            <a:extLst>
              <a:ext uri="{FF2B5EF4-FFF2-40B4-BE49-F238E27FC236}">
                <a16:creationId xmlns:a16="http://schemas.microsoft.com/office/drawing/2014/main" id="{8DD35CFD-1382-410F-A563-187CB511801B}"/>
              </a:ext>
            </a:extLst>
          </p:cNvPr>
          <p:cNvSpPr>
            <a:spLocks noGrp="1"/>
          </p:cNvSpPr>
          <p:nvPr>
            <p:ph type="body" sz="quarter" idx="10" hasCustomPrompt="1"/>
          </p:nvPr>
        </p:nvSpPr>
        <p:spPr>
          <a:xfrm>
            <a:off x="1094782" y="5986814"/>
            <a:ext cx="15228032" cy="3301124"/>
          </a:xfrm>
        </p:spPr>
        <p:txBody>
          <a:bodyPr>
            <a:normAutofit/>
          </a:bodyPr>
          <a:lstStyle>
            <a:lvl1pPr marL="0" indent="0">
              <a:buNone/>
              <a:defRPr sz="9600" b="1">
                <a:solidFill>
                  <a:schemeClr val="bg1"/>
                </a:solidFill>
                <a:latin typeface="+mj-lt"/>
              </a:defRPr>
            </a:lvl1pPr>
          </a:lstStyle>
          <a:p>
            <a:pPr lvl="0"/>
            <a:r>
              <a:rPr lang="en-US"/>
              <a:t>Presentation Title Goes Here</a:t>
            </a:r>
          </a:p>
        </p:txBody>
      </p:sp>
      <p:pic>
        <p:nvPicPr>
          <p:cNvPr id="11" name="Picture 10">
            <a:extLst>
              <a:ext uri="{FF2B5EF4-FFF2-40B4-BE49-F238E27FC236}">
                <a16:creationId xmlns:a16="http://schemas.microsoft.com/office/drawing/2014/main" id="{CE9769E2-812F-4789-92CA-8FDDB020CB0B}"/>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2788301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FFCA0E-9D1E-48B1-8F96-42A37F1BE22D}"/>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pic>
        <p:nvPicPr>
          <p:cNvPr id="8" name="Picture 7">
            <a:extLst>
              <a:ext uri="{FF2B5EF4-FFF2-40B4-BE49-F238E27FC236}">
                <a16:creationId xmlns:a16="http://schemas.microsoft.com/office/drawing/2014/main" id="{A74FF4A4-F0CA-4797-AAB3-1864DB6AA3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50126"/>
            <a:ext cx="3579142" cy="1224000"/>
          </a:xfrm>
          <a:prstGeom prst="rect">
            <a:avLst/>
          </a:prstGeom>
        </p:spPr>
      </p:pic>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3118340" y="981760"/>
            <a:ext cx="18147320" cy="1882776"/>
          </a:xfrm>
        </p:spPr>
        <p:txBody>
          <a:bodyPr>
            <a:normAutofit/>
          </a:bodyPr>
          <a:lstStyle>
            <a:lvl1pPr marL="0" indent="0" algn="ctr">
              <a:buNone/>
              <a:defRPr sz="8000" b="1">
                <a:solidFill>
                  <a:srgbClr val="147BD1"/>
                </a:solidFill>
                <a:latin typeface="+mj-lt"/>
              </a:defRPr>
            </a:lvl1pPr>
          </a:lstStyle>
          <a:p>
            <a:pPr lvl="0"/>
            <a:r>
              <a:rPr lang="en-US">
                <a:latin typeface="+mj-lt"/>
              </a:rPr>
              <a:t>Heading Goes Here</a:t>
            </a:r>
            <a:endParaRPr lang="en-US"/>
          </a:p>
        </p:txBody>
      </p:sp>
      <p:sp>
        <p:nvSpPr>
          <p:cNvPr id="9" name="Text Placeholder 2">
            <a:extLst>
              <a:ext uri="{FF2B5EF4-FFF2-40B4-BE49-F238E27FC236}">
                <a16:creationId xmlns:a16="http://schemas.microsoft.com/office/drawing/2014/main" id="{BB536A0E-CCC7-4ACC-A7F8-189D02E92F3F}"/>
              </a:ext>
            </a:extLst>
          </p:cNvPr>
          <p:cNvSpPr>
            <a:spLocks noGrp="1"/>
          </p:cNvSpPr>
          <p:nvPr>
            <p:ph idx="1"/>
          </p:nvPr>
        </p:nvSpPr>
        <p:spPr>
          <a:xfrm>
            <a:off x="3118340" y="3505574"/>
            <a:ext cx="1814732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949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EAE6A-A5EA-4B29-8321-E591652522AF}"/>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399268" y="1071700"/>
            <a:ext cx="18147320" cy="1882776"/>
          </a:xfrm>
        </p:spPr>
        <p:txBody>
          <a:bodyPr>
            <a:normAutofit/>
          </a:bodyPr>
          <a:lstStyle>
            <a:lvl1pPr marL="0" indent="0" algn="l">
              <a:buNone/>
              <a:defRPr sz="8000" b="1">
                <a:solidFill>
                  <a:srgbClr val="147BD1"/>
                </a:solidFill>
                <a:latin typeface="+mj-lt"/>
              </a:defRPr>
            </a:lvl1pPr>
          </a:lstStyle>
          <a:p>
            <a:pPr lvl="0"/>
            <a:r>
              <a:rPr lang="en-US">
                <a:latin typeface="+mj-lt"/>
              </a:rPr>
              <a:t>Heading Goes Here</a:t>
            </a:r>
            <a:endParaRPr lang="en-US"/>
          </a:p>
        </p:txBody>
      </p:sp>
      <p:pic>
        <p:nvPicPr>
          <p:cNvPr id="9" name="Picture 8">
            <a:extLst>
              <a:ext uri="{FF2B5EF4-FFF2-40B4-BE49-F238E27FC236}">
                <a16:creationId xmlns:a16="http://schemas.microsoft.com/office/drawing/2014/main" id="{C73C9729-5A8F-42DE-A063-59B8AB3167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33010"/>
            <a:ext cx="4000218" cy="1368000"/>
          </a:xfrm>
          <a:prstGeom prst="rect">
            <a:avLst/>
          </a:prstGeom>
        </p:spPr>
      </p:pic>
      <p:sp>
        <p:nvSpPr>
          <p:cNvPr id="8" name="Text Placeholder 2">
            <a:extLst>
              <a:ext uri="{FF2B5EF4-FFF2-40B4-BE49-F238E27FC236}">
                <a16:creationId xmlns:a16="http://schemas.microsoft.com/office/drawing/2014/main" id="{1BAA781E-D02A-42C2-AEE1-08A702A7B66D}"/>
              </a:ext>
            </a:extLst>
          </p:cNvPr>
          <p:cNvSpPr>
            <a:spLocks noGrp="1"/>
          </p:cNvSpPr>
          <p:nvPr>
            <p:ph idx="1"/>
          </p:nvPr>
        </p:nvSpPr>
        <p:spPr>
          <a:xfrm>
            <a:off x="1399268" y="3292404"/>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227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pic>
        <p:nvPicPr>
          <p:cNvPr id="8" name="Picture 7">
            <a:extLst>
              <a:ext uri="{FF2B5EF4-FFF2-40B4-BE49-F238E27FC236}">
                <a16:creationId xmlns:a16="http://schemas.microsoft.com/office/drawing/2014/main" id="{A74FF4A4-F0CA-4797-AAB3-1864DB6AA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350126"/>
            <a:ext cx="3579142" cy="1224000"/>
          </a:xfrm>
          <a:prstGeom prst="rect">
            <a:avLst/>
          </a:prstGeom>
        </p:spPr>
      </p:pic>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3118340" y="1011740"/>
            <a:ext cx="18147320" cy="1882776"/>
          </a:xfrm>
        </p:spPr>
        <p:txBody>
          <a:bodyPr>
            <a:normAutofit/>
          </a:bodyPr>
          <a:lstStyle>
            <a:lvl1pPr marL="0" indent="0" algn="ctr">
              <a:buNone/>
              <a:defRPr sz="8000" b="1">
                <a:solidFill>
                  <a:srgbClr val="147BD1"/>
                </a:solidFill>
                <a:latin typeface="+mj-lt"/>
              </a:defRPr>
            </a:lvl1pPr>
          </a:lstStyle>
          <a:p>
            <a:pPr lvl="0"/>
            <a:r>
              <a:rPr lang="en-US">
                <a:latin typeface="+mj-lt"/>
              </a:rPr>
              <a:t>Heading Goes Here</a:t>
            </a:r>
            <a:endParaRPr lang="en-US"/>
          </a:p>
        </p:txBody>
      </p:sp>
      <p:pic>
        <p:nvPicPr>
          <p:cNvPr id="7" name="Picture 6">
            <a:extLst>
              <a:ext uri="{FF2B5EF4-FFF2-40B4-BE49-F238E27FC236}">
                <a16:creationId xmlns:a16="http://schemas.microsoft.com/office/drawing/2014/main" id="{23503873-3DC4-4C08-A66D-A49B3184E16A}"/>
              </a:ext>
            </a:extLst>
          </p:cNvPr>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r="12546"/>
          <a:stretch>
            <a:fillRect/>
          </a:stretch>
        </p:blipFill>
        <p:spPr>
          <a:xfrm>
            <a:off x="13594900" y="797184"/>
            <a:ext cx="10789100" cy="12240000"/>
          </a:xfrm>
          <a:custGeom>
            <a:avLst/>
            <a:gdLst>
              <a:gd name="connsiteX0" fmla="*/ 0 w 5394550"/>
              <a:gd name="connsiteY0" fmla="*/ 0 h 6120000"/>
              <a:gd name="connsiteX1" fmla="*/ 5394550 w 5394550"/>
              <a:gd name="connsiteY1" fmla="*/ 0 h 6120000"/>
              <a:gd name="connsiteX2" fmla="*/ 5394550 w 5394550"/>
              <a:gd name="connsiteY2" fmla="*/ 6120000 h 6120000"/>
              <a:gd name="connsiteX3" fmla="*/ 0 w 5394550"/>
              <a:gd name="connsiteY3" fmla="*/ 6120000 h 6120000"/>
            </a:gdLst>
            <a:ahLst/>
            <a:cxnLst>
              <a:cxn ang="0">
                <a:pos x="connsiteX0" y="connsiteY0"/>
              </a:cxn>
              <a:cxn ang="0">
                <a:pos x="connsiteX1" y="connsiteY1"/>
              </a:cxn>
              <a:cxn ang="0">
                <a:pos x="connsiteX2" y="connsiteY2"/>
              </a:cxn>
              <a:cxn ang="0">
                <a:pos x="connsiteX3" y="connsiteY3"/>
              </a:cxn>
            </a:cxnLst>
            <a:rect l="l" t="t" r="r" b="b"/>
            <a:pathLst>
              <a:path w="5394550" h="6120000">
                <a:moveTo>
                  <a:pt x="0" y="0"/>
                </a:moveTo>
                <a:lnTo>
                  <a:pt x="5394550" y="0"/>
                </a:lnTo>
                <a:lnTo>
                  <a:pt x="5394550" y="6120000"/>
                </a:lnTo>
                <a:lnTo>
                  <a:pt x="0" y="6120000"/>
                </a:lnTo>
                <a:close/>
              </a:path>
            </a:pathLst>
          </a:custGeom>
        </p:spPr>
      </p:pic>
      <p:sp>
        <p:nvSpPr>
          <p:cNvPr id="9" name="Text Placeholder 2">
            <a:extLst>
              <a:ext uri="{FF2B5EF4-FFF2-40B4-BE49-F238E27FC236}">
                <a16:creationId xmlns:a16="http://schemas.microsoft.com/office/drawing/2014/main" id="{BE348828-1C0B-4ACC-98DC-2BC580E003CA}"/>
              </a:ext>
            </a:extLst>
          </p:cNvPr>
          <p:cNvSpPr>
            <a:spLocks noGrp="1"/>
          </p:cNvSpPr>
          <p:nvPr>
            <p:ph idx="1"/>
          </p:nvPr>
        </p:nvSpPr>
        <p:spPr>
          <a:xfrm>
            <a:off x="1789570" y="322570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393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pic>
        <p:nvPicPr>
          <p:cNvPr id="8" name="Picture 7">
            <a:extLst>
              <a:ext uri="{FF2B5EF4-FFF2-40B4-BE49-F238E27FC236}">
                <a16:creationId xmlns:a16="http://schemas.microsoft.com/office/drawing/2014/main" id="{A74FF4A4-F0CA-4797-AAB3-1864DB6AA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350126"/>
            <a:ext cx="3579142" cy="1224000"/>
          </a:xfrm>
          <a:prstGeom prst="rect">
            <a:avLst/>
          </a:prstGeom>
        </p:spPr>
      </p:pic>
      <p:sp>
        <p:nvSpPr>
          <p:cNvPr id="7" name="Text Placeholder 13">
            <a:extLst>
              <a:ext uri="{FF2B5EF4-FFF2-40B4-BE49-F238E27FC236}">
                <a16:creationId xmlns:a16="http://schemas.microsoft.com/office/drawing/2014/main" id="{7827DEB6-DC34-4C9A-960F-D57DF52014E1}"/>
              </a:ext>
            </a:extLst>
          </p:cNvPr>
          <p:cNvSpPr>
            <a:spLocks noGrp="1"/>
          </p:cNvSpPr>
          <p:nvPr>
            <p:ph type="body" sz="quarter" idx="13" hasCustomPrompt="1"/>
          </p:nvPr>
        </p:nvSpPr>
        <p:spPr>
          <a:xfrm rot="16200000">
            <a:off x="-5295284" y="5916612"/>
            <a:ext cx="13716000" cy="1882776"/>
          </a:xfrm>
        </p:spPr>
        <p:txBody>
          <a:bodyPr>
            <a:noAutofit/>
          </a:bodyPr>
          <a:lstStyle>
            <a:lvl1pPr marL="0" indent="0" algn="ctr">
              <a:buNone/>
              <a:defRPr sz="9600" b="1">
                <a:solidFill>
                  <a:srgbClr val="147BD1"/>
                </a:solidFill>
                <a:latin typeface="+mj-lt"/>
              </a:defRPr>
            </a:lvl1pPr>
          </a:lstStyle>
          <a:p>
            <a:pPr lvl="0"/>
            <a:r>
              <a:rPr lang="en-US">
                <a:latin typeface="+mj-lt"/>
              </a:rPr>
              <a:t>TITLE GOES HERE</a:t>
            </a:r>
            <a:endParaRPr lang="en-US"/>
          </a:p>
        </p:txBody>
      </p:sp>
      <p:pic>
        <p:nvPicPr>
          <p:cNvPr id="2" name="Picture 1">
            <a:extLst>
              <a:ext uri="{FF2B5EF4-FFF2-40B4-BE49-F238E27FC236}">
                <a16:creationId xmlns:a16="http://schemas.microsoft.com/office/drawing/2014/main" id="{DBE6AEC9-2450-4876-ABEF-CD49CBA1EF6B}"/>
              </a:ext>
            </a:extLst>
          </p:cNvPr>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r="12546"/>
          <a:stretch>
            <a:fillRect/>
          </a:stretch>
        </p:blipFill>
        <p:spPr>
          <a:xfrm>
            <a:off x="13594900" y="797184"/>
            <a:ext cx="10789100" cy="12240000"/>
          </a:xfrm>
          <a:custGeom>
            <a:avLst/>
            <a:gdLst>
              <a:gd name="connsiteX0" fmla="*/ 0 w 5394550"/>
              <a:gd name="connsiteY0" fmla="*/ 0 h 6120000"/>
              <a:gd name="connsiteX1" fmla="*/ 5394550 w 5394550"/>
              <a:gd name="connsiteY1" fmla="*/ 0 h 6120000"/>
              <a:gd name="connsiteX2" fmla="*/ 5394550 w 5394550"/>
              <a:gd name="connsiteY2" fmla="*/ 6120000 h 6120000"/>
              <a:gd name="connsiteX3" fmla="*/ 0 w 5394550"/>
              <a:gd name="connsiteY3" fmla="*/ 6120000 h 6120000"/>
            </a:gdLst>
            <a:ahLst/>
            <a:cxnLst>
              <a:cxn ang="0">
                <a:pos x="connsiteX0" y="connsiteY0"/>
              </a:cxn>
              <a:cxn ang="0">
                <a:pos x="connsiteX1" y="connsiteY1"/>
              </a:cxn>
              <a:cxn ang="0">
                <a:pos x="connsiteX2" y="connsiteY2"/>
              </a:cxn>
              <a:cxn ang="0">
                <a:pos x="connsiteX3" y="connsiteY3"/>
              </a:cxn>
            </a:cxnLst>
            <a:rect l="l" t="t" r="r" b="b"/>
            <a:pathLst>
              <a:path w="5394550" h="6120000">
                <a:moveTo>
                  <a:pt x="0" y="0"/>
                </a:moveTo>
                <a:lnTo>
                  <a:pt x="5394550" y="0"/>
                </a:lnTo>
                <a:lnTo>
                  <a:pt x="5394550" y="6120000"/>
                </a:lnTo>
                <a:lnTo>
                  <a:pt x="0" y="6120000"/>
                </a:lnTo>
                <a:close/>
              </a:path>
            </a:pathLst>
          </a:custGeom>
        </p:spPr>
      </p:pic>
      <p:sp>
        <p:nvSpPr>
          <p:cNvPr id="9" name="Text Placeholder 2">
            <a:extLst>
              <a:ext uri="{FF2B5EF4-FFF2-40B4-BE49-F238E27FC236}">
                <a16:creationId xmlns:a16="http://schemas.microsoft.com/office/drawing/2014/main" id="{41B8621C-871B-4582-8186-0F9DBD9FB7B2}"/>
              </a:ext>
            </a:extLst>
          </p:cNvPr>
          <p:cNvSpPr>
            <a:spLocks noGrp="1"/>
          </p:cNvSpPr>
          <p:nvPr>
            <p:ph idx="1"/>
          </p:nvPr>
        </p:nvSpPr>
        <p:spPr>
          <a:xfrm>
            <a:off x="2787742" y="1268268"/>
            <a:ext cx="21031200" cy="109399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038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EAE6A-A5EA-4B29-8321-E591652522AF}"/>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0266169" y="1071700"/>
            <a:ext cx="14006986" cy="1882776"/>
          </a:xfrm>
        </p:spPr>
        <p:txBody>
          <a:bodyPr>
            <a:normAutofit/>
          </a:bodyPr>
          <a:lstStyle>
            <a:lvl1pPr marL="0" indent="0" algn="l">
              <a:buNone/>
              <a:defRPr sz="8000" b="1">
                <a:solidFill>
                  <a:srgbClr val="147BD1"/>
                </a:solidFill>
                <a:latin typeface="+mj-lt"/>
              </a:defRPr>
            </a:lvl1pPr>
          </a:lstStyle>
          <a:p>
            <a:pPr lvl="0"/>
            <a:r>
              <a:rPr lang="en-US">
                <a:latin typeface="+mj-lt"/>
              </a:rPr>
              <a:t>Heading Goes Here</a:t>
            </a:r>
            <a:endParaRPr lang="en-US"/>
          </a:p>
        </p:txBody>
      </p:sp>
      <p:pic>
        <p:nvPicPr>
          <p:cNvPr id="9" name="Picture 8">
            <a:extLst>
              <a:ext uri="{FF2B5EF4-FFF2-40B4-BE49-F238E27FC236}">
                <a16:creationId xmlns:a16="http://schemas.microsoft.com/office/drawing/2014/main" id="{C73C9729-5A8F-42DE-A063-59B8AB3167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33010"/>
            <a:ext cx="4000218" cy="1368000"/>
          </a:xfrm>
          <a:prstGeom prst="rect">
            <a:avLst/>
          </a:prstGeom>
        </p:spPr>
      </p:pic>
      <p:sp>
        <p:nvSpPr>
          <p:cNvPr id="8" name="Text Placeholder 2">
            <a:extLst>
              <a:ext uri="{FF2B5EF4-FFF2-40B4-BE49-F238E27FC236}">
                <a16:creationId xmlns:a16="http://schemas.microsoft.com/office/drawing/2014/main" id="{C642A170-B96F-4A45-B29F-8401473232E5}"/>
              </a:ext>
            </a:extLst>
          </p:cNvPr>
          <p:cNvSpPr>
            <a:spLocks noGrp="1"/>
          </p:cNvSpPr>
          <p:nvPr>
            <p:ph idx="1"/>
          </p:nvPr>
        </p:nvSpPr>
        <p:spPr>
          <a:xfrm>
            <a:off x="10266169" y="3620766"/>
            <a:ext cx="1315725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092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EAE6A-A5EA-4B29-8321-E591652522AF}"/>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399269" y="1071700"/>
            <a:ext cx="13265638" cy="1882776"/>
          </a:xfrm>
        </p:spPr>
        <p:txBody>
          <a:bodyPr>
            <a:normAutofit/>
          </a:bodyPr>
          <a:lstStyle>
            <a:lvl1pPr marL="0" indent="0" algn="l">
              <a:buNone/>
              <a:defRPr sz="8000" b="1">
                <a:solidFill>
                  <a:srgbClr val="147BD1"/>
                </a:solidFill>
                <a:latin typeface="+mj-lt"/>
              </a:defRPr>
            </a:lvl1pPr>
          </a:lstStyle>
          <a:p>
            <a:pPr lvl="0"/>
            <a:r>
              <a:rPr lang="en-US">
                <a:latin typeface="+mj-lt"/>
              </a:rPr>
              <a:t>Heading Goes Here</a:t>
            </a:r>
            <a:endParaRPr lang="en-US"/>
          </a:p>
        </p:txBody>
      </p:sp>
      <p:pic>
        <p:nvPicPr>
          <p:cNvPr id="9" name="Picture 8">
            <a:extLst>
              <a:ext uri="{FF2B5EF4-FFF2-40B4-BE49-F238E27FC236}">
                <a16:creationId xmlns:a16="http://schemas.microsoft.com/office/drawing/2014/main" id="{C73C9729-5A8F-42DE-A063-59B8AB3167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33010"/>
            <a:ext cx="4000218" cy="1368000"/>
          </a:xfrm>
          <a:prstGeom prst="rect">
            <a:avLst/>
          </a:prstGeom>
        </p:spPr>
      </p:pic>
      <p:pic>
        <p:nvPicPr>
          <p:cNvPr id="5" name="Picture 4">
            <a:extLst>
              <a:ext uri="{FF2B5EF4-FFF2-40B4-BE49-F238E27FC236}">
                <a16:creationId xmlns:a16="http://schemas.microsoft.com/office/drawing/2014/main" id="{E6019ACF-F537-42C4-A6CA-841ED5F63C3D}"/>
              </a:ext>
            </a:extLst>
          </p:cNvPr>
          <p:cNvPicPr>
            <a:picLocks noChangeAspect="1"/>
          </p:cNvPicPr>
          <p:nvPr userDrawn="1"/>
        </p:nvPicPr>
        <p:blipFill>
          <a:blip r:embed="rId4"/>
          <a:stretch>
            <a:fillRect/>
          </a:stretch>
        </p:blipFill>
        <p:spPr>
          <a:xfrm>
            <a:off x="15117276" y="35391"/>
            <a:ext cx="9266724" cy="13680610"/>
          </a:xfrm>
          <a:prstGeom prst="rect">
            <a:avLst/>
          </a:prstGeom>
        </p:spPr>
      </p:pic>
      <p:sp>
        <p:nvSpPr>
          <p:cNvPr id="10" name="Text Placeholder 2">
            <a:extLst>
              <a:ext uri="{FF2B5EF4-FFF2-40B4-BE49-F238E27FC236}">
                <a16:creationId xmlns:a16="http://schemas.microsoft.com/office/drawing/2014/main" id="{01447750-B439-44E1-998A-BF43DD4C18A5}"/>
              </a:ext>
            </a:extLst>
          </p:cNvPr>
          <p:cNvSpPr>
            <a:spLocks noGrp="1"/>
          </p:cNvSpPr>
          <p:nvPr>
            <p:ph idx="1"/>
          </p:nvPr>
        </p:nvSpPr>
        <p:spPr>
          <a:xfrm>
            <a:off x="1399269" y="3292404"/>
            <a:ext cx="1315725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08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1070-C44B-CE4B-8C0F-103A592430F1}"/>
              </a:ext>
            </a:extLst>
          </p:cNvPr>
          <p:cNvSpPr>
            <a:spLocks noGrp="1"/>
          </p:cNvSpPr>
          <p:nvPr>
            <p:ph type="ctrTitle" hasCustomPrompt="1"/>
          </p:nvPr>
        </p:nvSpPr>
        <p:spPr>
          <a:xfrm>
            <a:off x="1219200" y="1911556"/>
            <a:ext cx="21945600" cy="47752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90D898B-4E18-DF4D-BAE8-4CEE0BC0400D}"/>
              </a:ext>
            </a:extLst>
          </p:cNvPr>
          <p:cNvSpPr>
            <a:spLocks noGrp="1"/>
          </p:cNvSpPr>
          <p:nvPr>
            <p:ph type="subTitle" idx="1"/>
          </p:nvPr>
        </p:nvSpPr>
        <p:spPr>
          <a:xfrm>
            <a:off x="1219200" y="8201998"/>
            <a:ext cx="21945600" cy="2736796"/>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cxnSp>
        <p:nvCxnSpPr>
          <p:cNvPr id="11" name="Straight Connector 10">
            <a:extLst>
              <a:ext uri="{FF2B5EF4-FFF2-40B4-BE49-F238E27FC236}">
                <a16:creationId xmlns:a16="http://schemas.microsoft.com/office/drawing/2014/main" id="{3C234DE6-188F-F341-98B4-4B8DD978301D}"/>
              </a:ext>
            </a:extLst>
          </p:cNvPr>
          <p:cNvCxnSpPr>
            <a:cxnSpLocks/>
          </p:cNvCxnSpPr>
          <p:nvPr userDrawn="1"/>
        </p:nvCxnSpPr>
        <p:spPr>
          <a:xfrm>
            <a:off x="0" y="6945416"/>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4134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2080AA-6BA6-49E0-9DF8-7DB18C899B32}"/>
              </a:ext>
            </a:extLst>
          </p:cNvPr>
          <p:cNvPicPr>
            <a:picLocks noChangeAspect="1"/>
          </p:cNvPicPr>
          <p:nvPr userDrawn="1"/>
        </p:nvPicPr>
        <p:blipFill>
          <a:blip r:embed="rId2">
            <a:extLst>
              <a:ext uri="{28A0092B-C50C-407E-A947-70E740481C1C}">
                <a14:useLocalDpi xmlns:a14="http://schemas.microsoft.com/office/drawing/2010/main" val="0"/>
              </a:ext>
            </a:extLst>
          </a:blip>
          <a:srcRect t="4995" b="10638"/>
          <a:stretch>
            <a:fillRect/>
          </a:stretch>
        </p:blipFill>
        <p:spPr>
          <a:xfrm>
            <a:off x="-2400" y="0"/>
            <a:ext cx="24386400" cy="13716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p:spPr>
      </p:pic>
      <p:sp>
        <p:nvSpPr>
          <p:cNvPr id="13" name="Rectangle 12">
            <a:extLst>
              <a:ext uri="{FF2B5EF4-FFF2-40B4-BE49-F238E27FC236}">
                <a16:creationId xmlns:a16="http://schemas.microsoft.com/office/drawing/2014/main" id="{48803A11-BD43-4A38-B752-B96053C451B6}"/>
              </a:ext>
            </a:extLst>
          </p:cNvPr>
          <p:cNvSpPr/>
          <p:nvPr userDrawn="1"/>
        </p:nvSpPr>
        <p:spPr>
          <a:xfrm>
            <a:off x="-2400" y="0"/>
            <a:ext cx="24386400" cy="13716000"/>
          </a:xfrm>
          <a:prstGeom prst="rect">
            <a:avLst/>
          </a:prstGeom>
          <a:gradFill>
            <a:gsLst>
              <a:gs pos="0">
                <a:srgbClr val="147BD1">
                  <a:alpha val="80000"/>
                </a:srgbClr>
              </a:gs>
              <a:gs pos="100000">
                <a:srgbClr val="304E60">
                  <a:alpha val="80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7" name="Picture 6">
            <a:extLst>
              <a:ext uri="{FF2B5EF4-FFF2-40B4-BE49-F238E27FC236}">
                <a16:creationId xmlns:a16="http://schemas.microsoft.com/office/drawing/2014/main" id="{5B4A7CE1-4BE1-436F-A57C-44C412F3CA72}"/>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2594809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25B369E-3B95-4CA2-8332-D71E7A12E586}"/>
              </a:ext>
            </a:extLst>
          </p:cNvPr>
          <p:cNvPicPr>
            <a:picLocks noChangeAspect="1"/>
          </p:cNvPicPr>
          <p:nvPr userDrawn="1"/>
        </p:nvPicPr>
        <p:blipFill>
          <a:blip r:embed="rId2">
            <a:extLst>
              <a:ext uri="{28A0092B-C50C-407E-A947-70E740481C1C}">
                <a14:useLocalDpi xmlns:a14="http://schemas.microsoft.com/office/drawing/2010/main" val="0"/>
              </a:ext>
            </a:extLst>
          </a:blip>
          <a:srcRect l="10" b="15633"/>
          <a:stretch>
            <a:fillRect/>
          </a:stretch>
        </p:blipFill>
        <p:spPr>
          <a:xfrm>
            <a:off x="0" y="0"/>
            <a:ext cx="24384000" cy="1371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Rectangle 7">
            <a:extLst>
              <a:ext uri="{FF2B5EF4-FFF2-40B4-BE49-F238E27FC236}">
                <a16:creationId xmlns:a16="http://schemas.microsoft.com/office/drawing/2014/main" id="{6357107C-176D-4DAB-9E4D-D7474A612673}"/>
              </a:ext>
            </a:extLst>
          </p:cNvPr>
          <p:cNvSpPr/>
          <p:nvPr userDrawn="1"/>
        </p:nvSpPr>
        <p:spPr>
          <a:xfrm>
            <a:off x="-2400" y="0"/>
            <a:ext cx="24386400" cy="13716000"/>
          </a:xfrm>
          <a:prstGeom prst="rect">
            <a:avLst/>
          </a:prstGeom>
          <a:gradFill flip="none" rotWithShape="1">
            <a:gsLst>
              <a:gs pos="0">
                <a:srgbClr val="147BD1">
                  <a:alpha val="69000"/>
                </a:srgbClr>
              </a:gs>
              <a:gs pos="82000">
                <a:srgbClr val="285A7F"/>
              </a:gs>
              <a:gs pos="100000">
                <a:srgbClr val="304E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2" name="Picture 1">
            <a:extLst>
              <a:ext uri="{FF2B5EF4-FFF2-40B4-BE49-F238E27FC236}">
                <a16:creationId xmlns:a16="http://schemas.microsoft.com/office/drawing/2014/main" id="{55D0C925-B3A8-47A4-8BE0-02D8D0A78600}"/>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364820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A2F5B0-BCDB-461D-A201-97ED44E23CCC}"/>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t="8815" b="16193"/>
          <a:stretch>
            <a:fillRect/>
          </a:stretch>
        </p:blipFill>
        <p:spPr>
          <a:xfrm>
            <a:off x="0" y="0"/>
            <a:ext cx="24386400" cy="13716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p:spPr>
      </p:pic>
      <p:sp>
        <p:nvSpPr>
          <p:cNvPr id="2" name="Rectangle 1">
            <a:extLst>
              <a:ext uri="{FF2B5EF4-FFF2-40B4-BE49-F238E27FC236}">
                <a16:creationId xmlns:a16="http://schemas.microsoft.com/office/drawing/2014/main" id="{062AC987-9251-4A27-9B30-E63FD92C9FE2}"/>
              </a:ext>
            </a:extLst>
          </p:cNvPr>
          <p:cNvSpPr/>
          <p:nvPr userDrawn="1"/>
        </p:nvSpPr>
        <p:spPr>
          <a:xfrm>
            <a:off x="-2400" y="0"/>
            <a:ext cx="24386400" cy="13716000"/>
          </a:xfrm>
          <a:prstGeom prst="rect">
            <a:avLst/>
          </a:prstGeom>
          <a:gradFill>
            <a:gsLst>
              <a:gs pos="0">
                <a:srgbClr val="147BD1">
                  <a:alpha val="80000"/>
                </a:srgbClr>
              </a:gs>
              <a:gs pos="100000">
                <a:srgbClr val="304E60">
                  <a:alpha val="80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3" name="Picture 2">
            <a:extLst>
              <a:ext uri="{FF2B5EF4-FFF2-40B4-BE49-F238E27FC236}">
                <a16:creationId xmlns:a16="http://schemas.microsoft.com/office/drawing/2014/main" id="{6F491319-F307-4D2D-8A74-14888D13C9DA}"/>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3600181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90D17C-707F-43ED-B580-556E5E3F22E9}"/>
              </a:ext>
            </a:extLst>
          </p:cNvPr>
          <p:cNvPicPr>
            <a:picLocks noChangeAspect="1"/>
          </p:cNvPicPr>
          <p:nvPr userDrawn="1"/>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0836" r="10" b="9584"/>
          <a:stretch>
            <a:fillRect/>
          </a:stretch>
        </p:blipFill>
        <p:spPr>
          <a:xfrm>
            <a:off x="-2399" y="0"/>
            <a:ext cx="24384002" cy="13716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5" name="Rectangle 4">
            <a:extLst>
              <a:ext uri="{FF2B5EF4-FFF2-40B4-BE49-F238E27FC236}">
                <a16:creationId xmlns:a16="http://schemas.microsoft.com/office/drawing/2014/main" id="{BF9AD100-5B1C-4F68-AA24-698CB2F96B68}"/>
              </a:ext>
            </a:extLst>
          </p:cNvPr>
          <p:cNvSpPr/>
          <p:nvPr userDrawn="1"/>
        </p:nvSpPr>
        <p:spPr>
          <a:xfrm>
            <a:off x="-2400" y="0"/>
            <a:ext cx="24386400" cy="13716000"/>
          </a:xfrm>
          <a:prstGeom prst="rect">
            <a:avLst/>
          </a:prstGeom>
          <a:gradFill>
            <a:gsLst>
              <a:gs pos="0">
                <a:srgbClr val="147BD1">
                  <a:alpha val="80000"/>
                </a:srgbClr>
              </a:gs>
              <a:gs pos="100000">
                <a:srgbClr val="304E60">
                  <a:alpha val="80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2" name="Picture 1">
            <a:extLst>
              <a:ext uri="{FF2B5EF4-FFF2-40B4-BE49-F238E27FC236}">
                <a16:creationId xmlns:a16="http://schemas.microsoft.com/office/drawing/2014/main" id="{97986371-D749-4595-9ADA-0BFA3F01488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1746271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2966D0-B45D-4A55-9779-6C5E7D500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9"/>
            <a:ext cx="24384000" cy="13715998"/>
          </a:xfrm>
          <a:prstGeom prst="rect">
            <a:avLst/>
          </a:prstGeom>
        </p:spPr>
      </p:pic>
      <p:sp>
        <p:nvSpPr>
          <p:cNvPr id="5" name="Rectangle 4">
            <a:extLst>
              <a:ext uri="{FF2B5EF4-FFF2-40B4-BE49-F238E27FC236}">
                <a16:creationId xmlns:a16="http://schemas.microsoft.com/office/drawing/2014/main" id="{FC91BF82-E987-4694-B0D8-85FC9649F5D4}"/>
              </a:ext>
            </a:extLst>
          </p:cNvPr>
          <p:cNvSpPr/>
          <p:nvPr userDrawn="1"/>
        </p:nvSpPr>
        <p:spPr>
          <a:xfrm>
            <a:off x="1" y="0"/>
            <a:ext cx="24386402" cy="13716000"/>
          </a:xfrm>
          <a:prstGeom prst="rect">
            <a:avLst/>
          </a:prstGeom>
          <a:gradFill>
            <a:gsLst>
              <a:gs pos="0">
                <a:srgbClr val="147BD1">
                  <a:alpha val="83000"/>
                </a:srgbClr>
              </a:gs>
              <a:gs pos="97000">
                <a:srgbClr val="304E60">
                  <a:alpha val="83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8" name="Picture 7">
            <a:extLst>
              <a:ext uri="{FF2B5EF4-FFF2-40B4-BE49-F238E27FC236}">
                <a16:creationId xmlns:a16="http://schemas.microsoft.com/office/drawing/2014/main" id="{70655267-D52C-45B8-817F-C4CE17F44D52}"/>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5575335" y="441000"/>
            <a:ext cx="13530710" cy="12672000"/>
          </a:xfrm>
          <a:prstGeom prst="rect">
            <a:avLst/>
          </a:prstGeom>
        </p:spPr>
      </p:pic>
      <p:pic>
        <p:nvPicPr>
          <p:cNvPr id="6" name="Picture 5">
            <a:extLst>
              <a:ext uri="{FF2B5EF4-FFF2-40B4-BE49-F238E27FC236}">
                <a16:creationId xmlns:a16="http://schemas.microsoft.com/office/drawing/2014/main" id="{D95306F9-B775-4401-BFE0-F05532CE69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55402" y="10755000"/>
            <a:ext cx="6385720" cy="2520000"/>
          </a:xfrm>
          <a:prstGeom prst="rect">
            <a:avLst/>
          </a:prstGeom>
        </p:spPr>
      </p:pic>
      <p:sp>
        <p:nvSpPr>
          <p:cNvPr id="9" name="Text Placeholder 13">
            <a:extLst>
              <a:ext uri="{FF2B5EF4-FFF2-40B4-BE49-F238E27FC236}">
                <a16:creationId xmlns:a16="http://schemas.microsoft.com/office/drawing/2014/main" id="{438F903F-5059-495B-A629-7DD627061774}"/>
              </a:ext>
            </a:extLst>
          </p:cNvPr>
          <p:cNvSpPr>
            <a:spLocks noGrp="1"/>
          </p:cNvSpPr>
          <p:nvPr>
            <p:ph type="body" sz="quarter" idx="14" hasCustomPrompt="1"/>
          </p:nvPr>
        </p:nvSpPr>
        <p:spPr>
          <a:xfrm>
            <a:off x="5088244" y="4763451"/>
            <a:ext cx="14205096" cy="4261098"/>
          </a:xfrm>
        </p:spPr>
        <p:txBody>
          <a:bodyPr>
            <a:noAutofit/>
          </a:bodyPr>
          <a:lstStyle>
            <a:lvl1pPr marL="0" indent="0" algn="ctr">
              <a:buNone/>
              <a:defRPr sz="14400" b="1">
                <a:solidFill>
                  <a:schemeClr val="bg1"/>
                </a:solidFill>
                <a:latin typeface="+mj-lt"/>
              </a:defRPr>
            </a:lvl1pPr>
          </a:lstStyle>
          <a:p>
            <a:pPr lvl="0"/>
            <a:r>
              <a:rPr lang="en-US">
                <a:latin typeface="+mj-lt"/>
              </a:rPr>
              <a:t>HEADING GOES HERE</a:t>
            </a:r>
            <a:endParaRPr lang="en-US"/>
          </a:p>
        </p:txBody>
      </p:sp>
    </p:spTree>
    <p:extLst>
      <p:ext uri="{BB962C8B-B14F-4D97-AF65-F5344CB8AC3E}">
        <p14:creationId xmlns:p14="http://schemas.microsoft.com/office/powerpoint/2010/main" val="2066794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6377A-EE26-4935-9456-E2FB360105C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84870D1-5540-4E70-B150-5A5941B258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6A4781-2513-4957-ABA6-07155E687CFB}"/>
              </a:ext>
            </a:extLst>
          </p:cNvPr>
          <p:cNvSpPr>
            <a:spLocks noGrp="1"/>
          </p:cNvSpPr>
          <p:nvPr>
            <p:ph type="sldNum" sz="quarter" idx="12"/>
          </p:nvPr>
        </p:nvSpPr>
        <p:spPr/>
        <p:txBody>
          <a:bodyPr/>
          <a:lstStyle/>
          <a:p>
            <a:fld id="{E3A57325-1863-4761-A8D0-75686B918AFA}" type="slidenum">
              <a:rPr lang="en-US" smtClean="0"/>
              <a:t>‹#›</a:t>
            </a:fld>
            <a:endParaRPr lang="en-US"/>
          </a:p>
        </p:txBody>
      </p:sp>
    </p:spTree>
    <p:extLst>
      <p:ext uri="{BB962C8B-B14F-4D97-AF65-F5344CB8AC3E}">
        <p14:creationId xmlns:p14="http://schemas.microsoft.com/office/powerpoint/2010/main" val="3664101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tandard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77963"/>
      </p:ext>
    </p:extLst>
  </p:cSld>
  <p:clrMapOvr>
    <a:overrideClrMapping bg1="lt1" tx1="dk1" bg2="lt2" tx2="dk2" accent1="accent1" accent2="accent2" accent3="accent3" accent4="accent4" accent5="accent5" accent6="accent6" hlink="hlink" folHlink="folHlink"/>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DE76-DC98-F749-8447-D4A93B519A82}"/>
              </a:ext>
            </a:extLst>
          </p:cNvPr>
          <p:cNvSpPr>
            <a:spLocks noGrp="1"/>
          </p:cNvSpPr>
          <p:nvPr>
            <p:ph type="title" hasCustomPrompt="1"/>
          </p:nvPr>
        </p:nvSpPr>
        <p:spPr>
          <a:xfrm>
            <a:off x="1676400" y="730253"/>
            <a:ext cx="21031200" cy="2651126"/>
          </a:xfrm>
          <a:prstGeom prst="rect">
            <a:avLst/>
          </a:prstGeom>
        </p:spPr>
        <p:txBody>
          <a:bodyPr/>
          <a:lstStyle/>
          <a:p>
            <a:r>
              <a:rPr lang="en-US"/>
              <a:t>CLICK TO EDIT MASTER TITLE STYLE</a:t>
            </a:r>
          </a:p>
        </p:txBody>
      </p:sp>
      <p:grpSp>
        <p:nvGrpSpPr>
          <p:cNvPr id="36" name="Group 35">
            <a:extLst>
              <a:ext uri="{FF2B5EF4-FFF2-40B4-BE49-F238E27FC236}">
                <a16:creationId xmlns:a16="http://schemas.microsoft.com/office/drawing/2014/main" id="{472802FF-52AF-904C-8BD3-174481D305CF}"/>
              </a:ext>
            </a:extLst>
          </p:cNvPr>
          <p:cNvGrpSpPr/>
          <p:nvPr userDrawn="1"/>
        </p:nvGrpSpPr>
        <p:grpSpPr>
          <a:xfrm>
            <a:off x="1371603" y="12712701"/>
            <a:ext cx="6851938" cy="730250"/>
            <a:chOff x="2316195" y="5805479"/>
            <a:chExt cx="19751609" cy="2105042"/>
          </a:xfrm>
        </p:grpSpPr>
        <p:sp>
          <p:nvSpPr>
            <p:cNvPr id="37" name="Shape">
              <a:extLst>
                <a:ext uri="{FF2B5EF4-FFF2-40B4-BE49-F238E27FC236}">
                  <a16:creationId xmlns:a16="http://schemas.microsoft.com/office/drawing/2014/main" id="{3F2F2F78-2A06-0743-908F-FBB21CA9077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8" name="Shape">
              <a:extLst>
                <a:ext uri="{FF2B5EF4-FFF2-40B4-BE49-F238E27FC236}">
                  <a16:creationId xmlns:a16="http://schemas.microsoft.com/office/drawing/2014/main" id="{5538335C-46C2-A841-8BE6-33C43C56012D}"/>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9CB91837-624C-2E4D-8ED9-B563DA973AF8}"/>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18B5B053-50A7-8146-B75C-746FE04160F9}"/>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389D4366-DE2F-804F-8D0F-49BBB65BF1FB}"/>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97CE56A9-42FA-924F-BCC0-76AAD698FDBB}"/>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68E8F137-1438-664C-A33D-6087284D7116}"/>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57A7E2B1-6BF0-3245-8053-59DA56F5D002}"/>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32FB98DC-B980-654E-A20C-DAE2025AB35C}"/>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19D3535F-38D4-0F41-BB54-5BF523AED5A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00C1B262-DEE2-B94D-AA9E-04BF47848F2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4DEFFA5E-1C61-D24D-AED9-BE424662AF6C}"/>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6C849877-F27C-3A48-879F-476FA48BAA2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a:extLst>
                <a:ext uri="{FF2B5EF4-FFF2-40B4-BE49-F238E27FC236}">
                  <a16:creationId xmlns:a16="http://schemas.microsoft.com/office/drawing/2014/main" id="{F722B994-087D-2F44-A35D-82B81A9FC71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DEFDA439-FB33-1845-A2A1-A2305147769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13029100-E554-9540-B1BD-31495BF273AA}"/>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9D3FB8C4-B10B-E14C-A14B-F87B8FF27C4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58CE421B-5F76-FC4D-A125-F3B6B5B33825}"/>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766BB4E1-65E5-904B-B978-D94B494454CE}"/>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480745C5-F56E-6B4C-9547-165D10B0351B}"/>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67CE7B40-F3F8-4349-9C85-E183FB74133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a:extLst>
                <a:ext uri="{FF2B5EF4-FFF2-40B4-BE49-F238E27FC236}">
                  <a16:creationId xmlns:a16="http://schemas.microsoft.com/office/drawing/2014/main" id="{5D98AA4E-0608-1A46-BDB7-867BBD0BFA04}"/>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080A0B59-D3AD-8D48-B98B-BF74353F561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41D95033-6FEE-6347-845E-20F604187881}"/>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83D78972-CE9D-9847-8EA9-5BEE9AB39347}"/>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DCF7C4EF-E52F-0B4C-AE96-D2403ED972E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9FD2677F-0974-274A-BBAE-D286922133EE}"/>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6A49A746-DBBF-9640-BDD8-658717EFD364}"/>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822A959D-ABD5-CF41-9060-C40B027E927E}"/>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6" name="Slide Number Placeholder 5">
            <a:extLst>
              <a:ext uri="{FF2B5EF4-FFF2-40B4-BE49-F238E27FC236}">
                <a16:creationId xmlns:a16="http://schemas.microsoft.com/office/drawing/2014/main" id="{2966DF49-6A69-3D46-92A8-7715533BE918}"/>
              </a:ext>
            </a:extLst>
          </p:cNvPr>
          <p:cNvSpPr>
            <a:spLocks noGrp="1"/>
          </p:cNvSpPr>
          <p:nvPr>
            <p:ph type="sldNum" sz="quarter" idx="12"/>
          </p:nvPr>
        </p:nvSpPr>
        <p:spPr>
          <a:xfrm>
            <a:off x="18066430" y="12712703"/>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2780545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wo Content - offest">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9FE9EC51-568F-924F-A9FD-2DAADF58A9C8}"/>
              </a:ext>
            </a:extLst>
          </p:cNvPr>
          <p:cNvCxnSpPr/>
          <p:nvPr userDrawn="1"/>
        </p:nvCxnSpPr>
        <p:spPr>
          <a:xfrm>
            <a:off x="1371600" y="4667794"/>
            <a:ext cx="8220892"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78" name="Picture Placeholder 77">
            <a:extLst>
              <a:ext uri="{FF2B5EF4-FFF2-40B4-BE49-F238E27FC236}">
                <a16:creationId xmlns:a16="http://schemas.microsoft.com/office/drawing/2014/main" id="{DE8CC4D5-3C38-3344-B4A2-E33D44773741}"/>
              </a:ext>
            </a:extLst>
          </p:cNvPr>
          <p:cNvSpPr>
            <a:spLocks noGrp="1"/>
          </p:cNvSpPr>
          <p:nvPr>
            <p:ph type="pic" sz="quarter" idx="13"/>
          </p:nvPr>
        </p:nvSpPr>
        <p:spPr>
          <a:xfrm>
            <a:off x="12061183" y="0"/>
            <a:ext cx="12591758" cy="13716000"/>
          </a:xfrm>
          <a:custGeom>
            <a:avLst/>
            <a:gdLst>
              <a:gd name="connsiteX0" fmla="*/ 64873 w 6295879"/>
              <a:gd name="connsiteY0" fmla="*/ 0 h 6858000"/>
              <a:gd name="connsiteX1" fmla="*/ 6295879 w 6295879"/>
              <a:gd name="connsiteY1" fmla="*/ 0 h 6858000"/>
              <a:gd name="connsiteX2" fmla="*/ 6295879 w 6295879"/>
              <a:gd name="connsiteY2" fmla="*/ 6858000 h 6858000"/>
              <a:gd name="connsiteX3" fmla="*/ 3292998 w 6295879"/>
              <a:gd name="connsiteY3" fmla="*/ 6858000 h 6858000"/>
              <a:gd name="connsiteX4" fmla="*/ 3234557 w 6295879"/>
              <a:gd name="connsiteY4" fmla="*/ 6822441 h 6858000"/>
              <a:gd name="connsiteX5" fmla="*/ 0 w 6295879"/>
              <a:gd name="connsiteY5" fmla="*/ 951229 h 6858000"/>
              <a:gd name="connsiteX6" fmla="*/ 31852 w 6295879"/>
              <a:gd name="connsiteY6" fmla="*/ 285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879" h="6858000">
                <a:moveTo>
                  <a:pt x="64873" y="0"/>
                </a:moveTo>
                <a:lnTo>
                  <a:pt x="6295879" y="0"/>
                </a:lnTo>
                <a:lnTo>
                  <a:pt x="6295879" y="6858000"/>
                </a:lnTo>
                <a:lnTo>
                  <a:pt x="3292998" y="6858000"/>
                </a:lnTo>
                <a:lnTo>
                  <a:pt x="3234557" y="6822441"/>
                </a:lnTo>
                <a:cubicBezTo>
                  <a:pt x="1290433" y="5593081"/>
                  <a:pt x="0" y="3422650"/>
                  <a:pt x="0" y="951229"/>
                </a:cubicBezTo>
                <a:cubicBezTo>
                  <a:pt x="0" y="726439"/>
                  <a:pt x="10228" y="504189"/>
                  <a:pt x="31852" y="285749"/>
                </a:cubicBezTo>
                <a:close/>
              </a:path>
            </a:pathLst>
          </a:custGeom>
          <a:solidFill>
            <a:srgbClr val="007DD8"/>
          </a:solidFill>
        </p:spPr>
        <p:txBody>
          <a:bodyPr wrap="square">
            <a:noAutofit/>
          </a:bodyPr>
          <a:lstStyle/>
          <a:p>
            <a:r>
              <a:rPr lang="en-US"/>
              <a:t>Click icon to add picture</a:t>
            </a:r>
          </a:p>
        </p:txBody>
      </p:sp>
      <p:sp>
        <p:nvSpPr>
          <p:cNvPr id="82" name="Content Placeholder 2">
            <a:extLst>
              <a:ext uri="{FF2B5EF4-FFF2-40B4-BE49-F238E27FC236}">
                <a16:creationId xmlns:a16="http://schemas.microsoft.com/office/drawing/2014/main" id="{FB8D7E66-7609-8B4E-9BB8-91A655AE7B9D}"/>
              </a:ext>
            </a:extLst>
          </p:cNvPr>
          <p:cNvSpPr>
            <a:spLocks noGrp="1"/>
          </p:cNvSpPr>
          <p:nvPr>
            <p:ph sz="half" idx="1"/>
          </p:nvPr>
        </p:nvSpPr>
        <p:spPr>
          <a:xfrm>
            <a:off x="1371600" y="5150071"/>
            <a:ext cx="10515600" cy="6924454"/>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 name="Title 88">
            <a:extLst>
              <a:ext uri="{FF2B5EF4-FFF2-40B4-BE49-F238E27FC236}">
                <a16:creationId xmlns:a16="http://schemas.microsoft.com/office/drawing/2014/main" id="{C0FAA24C-605A-504E-B74E-4275E2293577}"/>
              </a:ext>
            </a:extLst>
          </p:cNvPr>
          <p:cNvSpPr>
            <a:spLocks noGrp="1"/>
          </p:cNvSpPr>
          <p:nvPr>
            <p:ph type="title"/>
          </p:nvPr>
        </p:nvSpPr>
        <p:spPr>
          <a:xfrm>
            <a:off x="1310028" y="1273491"/>
            <a:ext cx="10515600" cy="2651126"/>
          </a:xfrm>
        </p:spPr>
        <p:txBody>
          <a:bodyPr/>
          <a:lstStyle/>
          <a:p>
            <a:r>
              <a:rPr lang="en-US"/>
              <a:t>Click to edit Master title style</a:t>
            </a:r>
          </a:p>
        </p:txBody>
      </p:sp>
      <p:grpSp>
        <p:nvGrpSpPr>
          <p:cNvPr id="70" name="Group 69">
            <a:extLst>
              <a:ext uri="{FF2B5EF4-FFF2-40B4-BE49-F238E27FC236}">
                <a16:creationId xmlns:a16="http://schemas.microsoft.com/office/drawing/2014/main" id="{22C18B94-F108-A94B-9B57-CFB13AA2E52B}"/>
              </a:ext>
            </a:extLst>
          </p:cNvPr>
          <p:cNvGrpSpPr/>
          <p:nvPr userDrawn="1"/>
        </p:nvGrpSpPr>
        <p:grpSpPr>
          <a:xfrm>
            <a:off x="1371603" y="12712701"/>
            <a:ext cx="6851938" cy="730250"/>
            <a:chOff x="2316195" y="5805479"/>
            <a:chExt cx="19751609" cy="2105042"/>
          </a:xfrm>
        </p:grpSpPr>
        <p:sp>
          <p:nvSpPr>
            <p:cNvPr id="71" name="Shape">
              <a:extLst>
                <a:ext uri="{FF2B5EF4-FFF2-40B4-BE49-F238E27FC236}">
                  <a16:creationId xmlns:a16="http://schemas.microsoft.com/office/drawing/2014/main" id="{6418C80F-823F-3B4A-AED6-DD1D24B8EF12}"/>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2" name="Shape">
              <a:extLst>
                <a:ext uri="{FF2B5EF4-FFF2-40B4-BE49-F238E27FC236}">
                  <a16:creationId xmlns:a16="http://schemas.microsoft.com/office/drawing/2014/main" id="{F1CBF067-B852-FE49-A073-1BB95B1B580F}"/>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6529BE4B-EC82-6240-97CE-4214BE47E8F1}"/>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5EEE4035-31AA-B14F-8B6E-F5ECE29E58BC}"/>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44705B78-CF03-B44D-BB6C-5B5B2B811633}"/>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0F5476E7-C867-934E-A9AD-7A35A56B7D45}"/>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5F3E989B-FD04-E144-9EFD-BA292B5FDDB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82AEB7B8-32E5-A644-9244-0E78FC97AB65}"/>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1089CC89-2B3C-9A4E-BA03-BC8764F18A39}"/>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D8A5376B-3C73-BE4D-964A-D89D6C7D26E5}"/>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A2D017E8-D1D3-C642-8504-5B646C6674A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5BB68F5C-8992-0047-9979-CA16EDD05319}"/>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6967FAAE-6436-A949-B794-6CD3A99EE53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Rectangle">
              <a:extLst>
                <a:ext uri="{FF2B5EF4-FFF2-40B4-BE49-F238E27FC236}">
                  <a16:creationId xmlns:a16="http://schemas.microsoft.com/office/drawing/2014/main" id="{7F5FD039-3B98-D349-8F05-CA81A00F1331}"/>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88A10083-ADA0-BB47-B3B4-7C8F5BF9F5C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E0A3FBBD-29D0-7A4B-84E5-2736E929E291}"/>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76137CB8-2F9B-2049-9408-4B07E6335943}"/>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FB310A80-809B-A64B-BE56-263A09E41D3A}"/>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74E5746D-53CC-2C4C-A41D-484EAB4DF22C}"/>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Shape">
              <a:extLst>
                <a:ext uri="{FF2B5EF4-FFF2-40B4-BE49-F238E27FC236}">
                  <a16:creationId xmlns:a16="http://schemas.microsoft.com/office/drawing/2014/main" id="{221A0BA4-C15C-3240-BB54-F3E61BD461D3}"/>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2A0D58FB-AC29-DA4A-A227-F4A1A11FB9A6}"/>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a:extLst>
                <a:ext uri="{FF2B5EF4-FFF2-40B4-BE49-F238E27FC236}">
                  <a16:creationId xmlns:a16="http://schemas.microsoft.com/office/drawing/2014/main" id="{32716A2B-11EC-954C-8D24-D163C4E16D9A}"/>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BD1A8BC9-E5B6-E140-BEEB-22CA32A2D363}"/>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71686240-A70F-8840-A053-6FC1B9327C1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43E942B9-A497-A84B-8004-559AD7BB8EF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38EB2373-7A6F-644D-B50E-F67610E63F45}"/>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5558DCD2-D1F1-F549-AAE9-7F24E6B4E785}"/>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1" name="Shape">
              <a:extLst>
                <a:ext uri="{FF2B5EF4-FFF2-40B4-BE49-F238E27FC236}">
                  <a16:creationId xmlns:a16="http://schemas.microsoft.com/office/drawing/2014/main" id="{626580F3-B21E-E442-BE53-569FFA8A10BA}"/>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2" name="Shape">
              <a:extLst>
                <a:ext uri="{FF2B5EF4-FFF2-40B4-BE49-F238E27FC236}">
                  <a16:creationId xmlns:a16="http://schemas.microsoft.com/office/drawing/2014/main" id="{617B72A5-C82C-C94D-A27B-335A94059488}"/>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3" name="Slide Number Placeholder 5">
            <a:extLst>
              <a:ext uri="{FF2B5EF4-FFF2-40B4-BE49-F238E27FC236}">
                <a16:creationId xmlns:a16="http://schemas.microsoft.com/office/drawing/2014/main" id="{4700B482-5240-B049-87A1-8D3E6CD6108E}"/>
              </a:ext>
            </a:extLst>
          </p:cNvPr>
          <p:cNvSpPr>
            <a:spLocks noGrp="1"/>
          </p:cNvSpPr>
          <p:nvPr>
            <p:ph type="sldNum" sz="quarter" idx="12"/>
          </p:nvPr>
        </p:nvSpPr>
        <p:spPr>
          <a:xfrm>
            <a:off x="18066430" y="12712703"/>
            <a:ext cx="5486400" cy="730250"/>
          </a:xfrm>
        </p:spPr>
        <p:txBody>
          <a:bodyPr/>
          <a:lstStyle>
            <a:lvl1pPr>
              <a:defRPr>
                <a:solidFill>
                  <a:srgbClr val="F0F0F0"/>
                </a:solidFill>
              </a:defRPr>
            </a:lvl1pPr>
          </a:lstStyle>
          <a:p>
            <a:fld id="{A76A6B23-C6ED-884A-AD26-87888304FF2B}" type="slidenum">
              <a:rPr lang="en-US" smtClean="0"/>
              <a:pPr/>
              <a:t>‹#›</a:t>
            </a:fld>
            <a:endParaRPr lang="en-US"/>
          </a:p>
        </p:txBody>
      </p:sp>
    </p:spTree>
    <p:extLst>
      <p:ext uri="{BB962C8B-B14F-4D97-AF65-F5344CB8AC3E}">
        <p14:creationId xmlns:p14="http://schemas.microsoft.com/office/powerpoint/2010/main" val="406303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1070-C44B-CE4B-8C0F-103A592430F1}"/>
              </a:ext>
            </a:extLst>
          </p:cNvPr>
          <p:cNvSpPr>
            <a:spLocks noGrp="1"/>
          </p:cNvSpPr>
          <p:nvPr>
            <p:ph type="ctrTitle" hasCustomPrompt="1"/>
          </p:nvPr>
        </p:nvSpPr>
        <p:spPr>
          <a:xfrm>
            <a:off x="1219200" y="1911556"/>
            <a:ext cx="21945600" cy="47752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90D898B-4E18-DF4D-BAE8-4CEE0BC0400D}"/>
              </a:ext>
            </a:extLst>
          </p:cNvPr>
          <p:cNvSpPr>
            <a:spLocks noGrp="1"/>
          </p:cNvSpPr>
          <p:nvPr>
            <p:ph type="subTitle" idx="1"/>
          </p:nvPr>
        </p:nvSpPr>
        <p:spPr>
          <a:xfrm>
            <a:off x="1219200" y="8201998"/>
            <a:ext cx="21945600" cy="2736796"/>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grpSp>
        <p:nvGrpSpPr>
          <p:cNvPr id="71" name="Group 70">
            <a:extLst>
              <a:ext uri="{FF2B5EF4-FFF2-40B4-BE49-F238E27FC236}">
                <a16:creationId xmlns:a16="http://schemas.microsoft.com/office/drawing/2014/main" id="{9EDF96CC-44F5-C24B-A7BC-76C08F23157E}"/>
              </a:ext>
            </a:extLst>
          </p:cNvPr>
          <p:cNvGrpSpPr/>
          <p:nvPr userDrawn="1"/>
        </p:nvGrpSpPr>
        <p:grpSpPr>
          <a:xfrm>
            <a:off x="1371601" y="12712699"/>
            <a:ext cx="6851938" cy="730250"/>
            <a:chOff x="2316195" y="5805479"/>
            <a:chExt cx="19751609" cy="2105042"/>
          </a:xfrm>
        </p:grpSpPr>
        <p:sp>
          <p:nvSpPr>
            <p:cNvPr id="72" name="Shape">
              <a:extLst>
                <a:ext uri="{FF2B5EF4-FFF2-40B4-BE49-F238E27FC236}">
                  <a16:creationId xmlns:a16="http://schemas.microsoft.com/office/drawing/2014/main" id="{A38950BF-25C1-C74E-BFDB-8D8F1A35FC73}"/>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6AC5E356-2ED1-2D48-968B-17EC820F27DA}"/>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01C8D2B2-68EA-6449-9DF0-81A1F69B6507}"/>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576C981A-8C10-5F40-8924-9F618DEFD78D}"/>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9006BC54-7E93-5F40-B7E8-799C24F76E64}"/>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F296F7EF-E57F-1743-898A-C39FEEADB318}"/>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8" name="Shape">
              <a:extLst>
                <a:ext uri="{FF2B5EF4-FFF2-40B4-BE49-F238E27FC236}">
                  <a16:creationId xmlns:a16="http://schemas.microsoft.com/office/drawing/2014/main" id="{2AAC323C-9BCD-3547-B3F1-99B597285DC8}"/>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DD50B935-068D-7749-B571-BE1F6B4875CE}"/>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D3010898-B453-CD46-A3DA-2DE34B3777F6}"/>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82865C12-B048-3242-B33E-AC9327767798}"/>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7EAC37EF-0E64-B44C-BDE7-F9A85BBA4711}"/>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2A076682-661F-E546-B0C2-3DD0E4C249D6}"/>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C453C0DB-A5D7-0E4B-AB9A-8E8618F0F900}"/>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a:extLst>
                <a:ext uri="{FF2B5EF4-FFF2-40B4-BE49-F238E27FC236}">
                  <a16:creationId xmlns:a16="http://schemas.microsoft.com/office/drawing/2014/main" id="{7FFBAEAD-CC95-1E49-AF6D-F4BC4F7D6F33}"/>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0B584859-DE63-CB45-9D45-0AF83AC6448B}"/>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E9D32C2F-4968-A741-A27D-3057E0E273AA}"/>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BF0850D3-43D4-6449-B333-AA6FD70F2DD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D6925562-2DE5-E146-B915-F2B968D7962D}"/>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BF18F736-3418-394D-92C8-F25FC13C53B2}"/>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25B20B19-3B47-2F47-A01E-82B388FFBBDC}"/>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E184435A-0A1B-7B4B-89B0-E1B54BCD8AA1}"/>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a:extLst>
                <a:ext uri="{FF2B5EF4-FFF2-40B4-BE49-F238E27FC236}">
                  <a16:creationId xmlns:a16="http://schemas.microsoft.com/office/drawing/2014/main" id="{BF7D6D2D-153D-9649-AE2C-FB1D7D46F631}"/>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503D0FBB-F4A4-B14A-AB14-6E47A9D96292}"/>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04758CE0-99C0-2046-AEDA-0C41589D1BCD}"/>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327E0411-D445-9440-86F5-E77A5DFC5BDB}"/>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9BC80410-82AC-4D4D-B801-470004CD3DE4}"/>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FEB855A0-DDCD-A64D-8362-144400E4F880}"/>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C7DE60B8-8F1E-354C-8122-FAB36B63469E}"/>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5E881546-719C-934A-9311-EA5D4D485606}"/>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11" name="Straight Connector 10">
            <a:extLst>
              <a:ext uri="{FF2B5EF4-FFF2-40B4-BE49-F238E27FC236}">
                <a16:creationId xmlns:a16="http://schemas.microsoft.com/office/drawing/2014/main" id="{3C234DE6-188F-F341-98B4-4B8DD978301D}"/>
              </a:ext>
            </a:extLst>
          </p:cNvPr>
          <p:cNvCxnSpPr>
            <a:cxnSpLocks/>
          </p:cNvCxnSpPr>
          <p:nvPr userDrawn="1"/>
        </p:nvCxnSpPr>
        <p:spPr>
          <a:xfrm>
            <a:off x="0" y="6945416"/>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128" name="Slide Number Placeholder 5">
            <a:extLst>
              <a:ext uri="{FF2B5EF4-FFF2-40B4-BE49-F238E27FC236}">
                <a16:creationId xmlns:a16="http://schemas.microsoft.com/office/drawing/2014/main" id="{5C255BC6-82D4-9941-A285-2F57220B41DE}"/>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15038362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D41A-14D7-0D4F-B9C6-F497BEE1FED6}"/>
              </a:ext>
            </a:extLst>
          </p:cNvPr>
          <p:cNvSpPr>
            <a:spLocks noGrp="1"/>
          </p:cNvSpPr>
          <p:nvPr>
            <p:ph type="title" hasCustomPrompt="1"/>
          </p:nvPr>
        </p:nvSpPr>
        <p:spPr>
          <a:xfrm>
            <a:off x="1371600" y="730252"/>
            <a:ext cx="21945600" cy="22860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517999-B2FB-2F4F-8F93-5279DE05A264}"/>
              </a:ext>
            </a:extLst>
          </p:cNvPr>
          <p:cNvSpPr>
            <a:spLocks noGrp="1"/>
          </p:cNvSpPr>
          <p:nvPr>
            <p:ph idx="1"/>
          </p:nvPr>
        </p:nvSpPr>
        <p:spPr>
          <a:xfrm>
            <a:off x="1371600" y="4017303"/>
            <a:ext cx="21945600" cy="8290798"/>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7" name="Straight Connector 36">
            <a:extLst>
              <a:ext uri="{FF2B5EF4-FFF2-40B4-BE49-F238E27FC236}">
                <a16:creationId xmlns:a16="http://schemas.microsoft.com/office/drawing/2014/main" id="{3CBE9291-C6E1-D448-B341-06B9CFF868F3}"/>
              </a:ext>
            </a:extLst>
          </p:cNvPr>
          <p:cNvCxnSpPr>
            <a:cxnSpLocks/>
          </p:cNvCxnSpPr>
          <p:nvPr userDrawn="1"/>
        </p:nvCxnSpPr>
        <p:spPr>
          <a:xfrm>
            <a:off x="0" y="3420842"/>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869DD775-5F5B-9C42-8A34-72DF0280DB03}"/>
              </a:ext>
            </a:extLst>
          </p:cNvPr>
          <p:cNvGrpSpPr/>
          <p:nvPr userDrawn="1"/>
        </p:nvGrpSpPr>
        <p:grpSpPr>
          <a:xfrm>
            <a:off x="1371601" y="12712699"/>
            <a:ext cx="6851938" cy="730250"/>
            <a:chOff x="2316195" y="5805479"/>
            <a:chExt cx="19751609" cy="2105042"/>
          </a:xfrm>
        </p:grpSpPr>
        <p:sp>
          <p:nvSpPr>
            <p:cNvPr id="70" name="Shape">
              <a:extLst>
                <a:ext uri="{FF2B5EF4-FFF2-40B4-BE49-F238E27FC236}">
                  <a16:creationId xmlns:a16="http://schemas.microsoft.com/office/drawing/2014/main" id="{2CA21074-F373-BE48-BA3B-D42914E60929}"/>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1" name="Shape">
              <a:extLst>
                <a:ext uri="{FF2B5EF4-FFF2-40B4-BE49-F238E27FC236}">
                  <a16:creationId xmlns:a16="http://schemas.microsoft.com/office/drawing/2014/main" id="{A5C2866B-06BC-664D-9D63-AEFF796931E9}"/>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2" name="Shape">
              <a:extLst>
                <a:ext uri="{FF2B5EF4-FFF2-40B4-BE49-F238E27FC236}">
                  <a16:creationId xmlns:a16="http://schemas.microsoft.com/office/drawing/2014/main" id="{2A5940CE-9E1B-4344-9462-B4D8E65EF354}"/>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D7B30EA6-211A-ED49-9075-8B42969AE9C4}"/>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2F8D43D3-C1AD-1E47-8DDE-D173DBCD9D51}"/>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DCDDE0E0-2ACF-274F-B767-12691FA7429A}"/>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BBB26FC1-874C-8A4F-A903-6D2C708508E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68C1367E-5860-6A47-90C6-B699443CB20E}"/>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8" name="Shape">
              <a:extLst>
                <a:ext uri="{FF2B5EF4-FFF2-40B4-BE49-F238E27FC236}">
                  <a16:creationId xmlns:a16="http://schemas.microsoft.com/office/drawing/2014/main" id="{D7B99678-7A64-3044-B183-C55B925A1F17}"/>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8F3418FA-2F53-1548-AE31-43655F95EF36}"/>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B8642731-E3A9-D944-A7E7-BC64EAE31E52}"/>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EF41A573-CA2B-CB4E-AB4C-0008FB2C178A}"/>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4A2F6461-A8E0-934F-8876-F9645202C74C}"/>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Rectangle">
              <a:extLst>
                <a:ext uri="{FF2B5EF4-FFF2-40B4-BE49-F238E27FC236}">
                  <a16:creationId xmlns:a16="http://schemas.microsoft.com/office/drawing/2014/main" id="{17E7D9FF-CC1B-4F42-B302-77F0C5EF8B50}"/>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38FBAC9F-478C-4842-9E1A-82CC6F46F939}"/>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E935A97C-08C4-5148-B103-EA7091327016}"/>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B258CBD9-D6F0-6348-B346-30E0170BF6E3}"/>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CDBF0502-A1EF-B241-B6B9-76A94A6F0C5F}"/>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415F0611-E7AD-3946-A640-A3DDFF4EDBFD}"/>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EB2081A3-FBBB-8C47-BEEC-2F315F0D8916}"/>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D0929967-4054-484D-83B2-FA5854D448F5}"/>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Rectangle">
              <a:extLst>
                <a:ext uri="{FF2B5EF4-FFF2-40B4-BE49-F238E27FC236}">
                  <a16:creationId xmlns:a16="http://schemas.microsoft.com/office/drawing/2014/main" id="{731E8744-EB2D-4D45-BA9D-D31B03A49016}"/>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443E0290-45A7-7841-BAF6-0568DBC9895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Shape">
              <a:extLst>
                <a:ext uri="{FF2B5EF4-FFF2-40B4-BE49-F238E27FC236}">
                  <a16:creationId xmlns:a16="http://schemas.microsoft.com/office/drawing/2014/main" id="{AAE631B2-0263-1A4D-9A79-CFE973A34D2C}"/>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6206BC00-B7AB-1344-8C0F-064E2C515892}"/>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2F3A303E-9778-F240-A876-C9699530D11C}"/>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57887E9F-4E67-3B40-A3E9-BD83955071C7}"/>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E8A179AB-FD48-4447-BD18-9C3CFE3BA613}"/>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33109E3B-BE76-CE4E-BA84-ACA8951E296A}"/>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99" name="Slide Number Placeholder 5">
            <a:extLst>
              <a:ext uri="{FF2B5EF4-FFF2-40B4-BE49-F238E27FC236}">
                <a16:creationId xmlns:a16="http://schemas.microsoft.com/office/drawing/2014/main" id="{C3252311-D6EC-BE46-83CB-2D628C366E78}"/>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3312901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tem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D41A-14D7-0D4F-B9C6-F497BEE1FED6}"/>
              </a:ext>
            </a:extLst>
          </p:cNvPr>
          <p:cNvSpPr>
            <a:spLocks noGrp="1"/>
          </p:cNvSpPr>
          <p:nvPr>
            <p:ph type="title"/>
          </p:nvPr>
        </p:nvSpPr>
        <p:spPr>
          <a:xfrm>
            <a:off x="1371600" y="677790"/>
            <a:ext cx="21945600" cy="2286000"/>
          </a:xfrm>
          <a:prstGeom prst="rect">
            <a:avLst/>
          </a:prstGeom>
        </p:spPr>
        <p:txBody>
          <a:bodyPr/>
          <a:lstStyle>
            <a:lvl1pPr>
              <a:defRPr>
                <a:solidFill>
                  <a:srgbClr val="141F2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517999-B2FB-2F4F-8F93-5279DE05A264}"/>
              </a:ext>
            </a:extLst>
          </p:cNvPr>
          <p:cNvSpPr>
            <a:spLocks noGrp="1"/>
          </p:cNvSpPr>
          <p:nvPr>
            <p:ph idx="1"/>
          </p:nvPr>
        </p:nvSpPr>
        <p:spPr>
          <a:xfrm>
            <a:off x="1371600" y="6472835"/>
            <a:ext cx="6858000" cy="5492742"/>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p:txBody>
      </p:sp>
      <p:cxnSp>
        <p:nvCxnSpPr>
          <p:cNvPr id="37" name="Straight Connector 36">
            <a:extLst>
              <a:ext uri="{FF2B5EF4-FFF2-40B4-BE49-F238E27FC236}">
                <a16:creationId xmlns:a16="http://schemas.microsoft.com/office/drawing/2014/main" id="{3CBE9291-C6E1-D448-B341-06B9CFF868F3}"/>
              </a:ext>
            </a:extLst>
          </p:cNvPr>
          <p:cNvCxnSpPr>
            <a:cxnSpLocks/>
          </p:cNvCxnSpPr>
          <p:nvPr userDrawn="1"/>
        </p:nvCxnSpPr>
        <p:spPr>
          <a:xfrm>
            <a:off x="0" y="3420842"/>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BACB9F81-CBFA-B04B-8C20-D5F301B66A59}"/>
              </a:ext>
            </a:extLst>
          </p:cNvPr>
          <p:cNvSpPr>
            <a:spLocks noGrp="1"/>
          </p:cNvSpPr>
          <p:nvPr>
            <p:ph type="body" idx="13" hasCustomPrompt="1"/>
          </p:nvPr>
        </p:nvSpPr>
        <p:spPr>
          <a:xfrm>
            <a:off x="1371600" y="4322582"/>
            <a:ext cx="6858000" cy="1647824"/>
          </a:xfrm>
        </p:spPr>
        <p:txBody>
          <a:bodyPr anchor="b">
            <a:normAutofit/>
          </a:bodyPr>
          <a:lstStyle>
            <a:lvl1pPr marL="0" indent="0">
              <a:buNone/>
              <a:defRPr sz="8000" b="1" i="0">
                <a:solidFill>
                  <a:srgbClr val="007DD8"/>
                </a:solidFill>
                <a:latin typeface="Open Sans" panose="020B0606030504020204" pitchFamily="34" charset="0"/>
                <a:ea typeface="Open Sans" panose="020B0606030504020204" pitchFamily="34" charset="0"/>
                <a:cs typeface="Open Sans"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NAME</a:t>
            </a:r>
          </a:p>
        </p:txBody>
      </p:sp>
      <p:sp>
        <p:nvSpPr>
          <p:cNvPr id="39" name="Content Placeholder 2">
            <a:extLst>
              <a:ext uri="{FF2B5EF4-FFF2-40B4-BE49-F238E27FC236}">
                <a16:creationId xmlns:a16="http://schemas.microsoft.com/office/drawing/2014/main" id="{004E2735-FA0E-5C41-8193-E706198176F1}"/>
              </a:ext>
            </a:extLst>
          </p:cNvPr>
          <p:cNvSpPr>
            <a:spLocks noGrp="1"/>
          </p:cNvSpPr>
          <p:nvPr>
            <p:ph idx="14"/>
          </p:nvPr>
        </p:nvSpPr>
        <p:spPr>
          <a:xfrm>
            <a:off x="8686800" y="6472835"/>
            <a:ext cx="6858000" cy="5492742"/>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p:txBody>
      </p:sp>
      <p:sp>
        <p:nvSpPr>
          <p:cNvPr id="41" name="Content Placeholder 2">
            <a:extLst>
              <a:ext uri="{FF2B5EF4-FFF2-40B4-BE49-F238E27FC236}">
                <a16:creationId xmlns:a16="http://schemas.microsoft.com/office/drawing/2014/main" id="{F82C1930-47AB-FD47-92C7-8D85A90F46AC}"/>
              </a:ext>
            </a:extLst>
          </p:cNvPr>
          <p:cNvSpPr>
            <a:spLocks noGrp="1"/>
          </p:cNvSpPr>
          <p:nvPr>
            <p:ph idx="16"/>
          </p:nvPr>
        </p:nvSpPr>
        <p:spPr>
          <a:xfrm>
            <a:off x="16459200" y="6472835"/>
            <a:ext cx="6858000" cy="5492742"/>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p:txBody>
      </p:sp>
      <p:sp>
        <p:nvSpPr>
          <p:cNvPr id="43" name="Text Placeholder 2">
            <a:extLst>
              <a:ext uri="{FF2B5EF4-FFF2-40B4-BE49-F238E27FC236}">
                <a16:creationId xmlns:a16="http://schemas.microsoft.com/office/drawing/2014/main" id="{4F87CD14-D308-4145-B0B4-956337099154}"/>
              </a:ext>
            </a:extLst>
          </p:cNvPr>
          <p:cNvSpPr>
            <a:spLocks noGrp="1"/>
          </p:cNvSpPr>
          <p:nvPr>
            <p:ph type="body" idx="17" hasCustomPrompt="1"/>
          </p:nvPr>
        </p:nvSpPr>
        <p:spPr>
          <a:xfrm>
            <a:off x="8686800" y="4322582"/>
            <a:ext cx="6858000" cy="1647824"/>
          </a:xfrm>
        </p:spPr>
        <p:txBody>
          <a:bodyPr anchor="b">
            <a:normAutofit/>
          </a:bodyPr>
          <a:lstStyle>
            <a:lvl1pPr marL="0" indent="0">
              <a:buNone/>
              <a:defRPr sz="8000" b="1" i="0">
                <a:solidFill>
                  <a:srgbClr val="007DD8"/>
                </a:solidFill>
                <a:latin typeface="Open Sans" panose="020B0606030504020204" pitchFamily="34" charset="0"/>
                <a:ea typeface="Open Sans" panose="020B0606030504020204" pitchFamily="34" charset="0"/>
                <a:cs typeface="Open Sans"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NAME</a:t>
            </a:r>
          </a:p>
        </p:txBody>
      </p:sp>
      <p:sp>
        <p:nvSpPr>
          <p:cNvPr id="44" name="Text Placeholder 2">
            <a:extLst>
              <a:ext uri="{FF2B5EF4-FFF2-40B4-BE49-F238E27FC236}">
                <a16:creationId xmlns:a16="http://schemas.microsoft.com/office/drawing/2014/main" id="{23D67AA1-3C4C-144C-B366-2855D2AD798F}"/>
              </a:ext>
            </a:extLst>
          </p:cNvPr>
          <p:cNvSpPr>
            <a:spLocks noGrp="1"/>
          </p:cNvSpPr>
          <p:nvPr>
            <p:ph type="body" idx="18" hasCustomPrompt="1"/>
          </p:nvPr>
        </p:nvSpPr>
        <p:spPr>
          <a:xfrm>
            <a:off x="16459200" y="4322582"/>
            <a:ext cx="6858000" cy="1647824"/>
          </a:xfrm>
        </p:spPr>
        <p:txBody>
          <a:bodyPr anchor="b">
            <a:normAutofit/>
          </a:bodyPr>
          <a:lstStyle>
            <a:lvl1pPr marL="0" indent="0">
              <a:buNone/>
              <a:defRPr sz="8000" b="1" i="0">
                <a:solidFill>
                  <a:srgbClr val="007DD8"/>
                </a:solidFill>
                <a:latin typeface="Open Sans" panose="020B0606030504020204" pitchFamily="34" charset="0"/>
                <a:ea typeface="Open Sans" panose="020B0606030504020204" pitchFamily="34" charset="0"/>
                <a:cs typeface="Open Sans"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NAME</a:t>
            </a:r>
          </a:p>
        </p:txBody>
      </p:sp>
      <p:cxnSp>
        <p:nvCxnSpPr>
          <p:cNvPr id="47" name="Straight Connector 46">
            <a:extLst>
              <a:ext uri="{FF2B5EF4-FFF2-40B4-BE49-F238E27FC236}">
                <a16:creationId xmlns:a16="http://schemas.microsoft.com/office/drawing/2014/main" id="{215DAD31-A6A5-8E4C-AA1A-D1D26C1B9764}"/>
              </a:ext>
            </a:extLst>
          </p:cNvPr>
          <p:cNvCxnSpPr/>
          <p:nvPr userDrawn="1"/>
        </p:nvCxnSpPr>
        <p:spPr>
          <a:xfrm>
            <a:off x="1371598" y="6472834"/>
            <a:ext cx="6858000" cy="0"/>
          </a:xfrm>
          <a:prstGeom prst="line">
            <a:avLst/>
          </a:prstGeom>
          <a:ln w="25400">
            <a:solidFill>
              <a:srgbClr val="B6BBB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9AE06D8-B014-4E4E-9EE5-956FBB2CE45A}"/>
              </a:ext>
            </a:extLst>
          </p:cNvPr>
          <p:cNvCxnSpPr/>
          <p:nvPr userDrawn="1"/>
        </p:nvCxnSpPr>
        <p:spPr>
          <a:xfrm>
            <a:off x="8686800" y="6472834"/>
            <a:ext cx="6858000" cy="0"/>
          </a:xfrm>
          <a:prstGeom prst="line">
            <a:avLst/>
          </a:prstGeom>
          <a:ln w="25400">
            <a:solidFill>
              <a:srgbClr val="B6BBB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764A51B-7BF3-F14A-92F2-D4F858087CA8}"/>
              </a:ext>
            </a:extLst>
          </p:cNvPr>
          <p:cNvCxnSpPr/>
          <p:nvPr userDrawn="1"/>
        </p:nvCxnSpPr>
        <p:spPr>
          <a:xfrm>
            <a:off x="16459200" y="6472834"/>
            <a:ext cx="6858000" cy="0"/>
          </a:xfrm>
          <a:prstGeom prst="line">
            <a:avLst/>
          </a:prstGeom>
          <a:ln w="25400">
            <a:solidFill>
              <a:srgbClr val="B6BBBC"/>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05B7E6B-C3A1-F846-B943-EDA690F812DF}"/>
              </a:ext>
            </a:extLst>
          </p:cNvPr>
          <p:cNvGrpSpPr/>
          <p:nvPr userDrawn="1"/>
        </p:nvGrpSpPr>
        <p:grpSpPr>
          <a:xfrm>
            <a:off x="1371601" y="12712699"/>
            <a:ext cx="6851938" cy="730250"/>
            <a:chOff x="2316195" y="5805479"/>
            <a:chExt cx="19751609" cy="2105042"/>
          </a:xfrm>
        </p:grpSpPr>
        <p:sp>
          <p:nvSpPr>
            <p:cNvPr id="80" name="Shape">
              <a:extLst>
                <a:ext uri="{FF2B5EF4-FFF2-40B4-BE49-F238E27FC236}">
                  <a16:creationId xmlns:a16="http://schemas.microsoft.com/office/drawing/2014/main" id="{16FADD13-3DB3-2A44-B0D6-6876DC50C0E6}"/>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0175DE1B-72F8-C746-B16B-C25495464553}"/>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2B32358C-B0FE-C545-854B-BD7822E16EA5}"/>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6927C008-B1F2-4847-8084-C6E93BDCFC29}"/>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8B6AB79F-C0C8-EC4D-B19D-DD78BF933D4E}"/>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51525008-9F08-BC41-B879-9D4ED6BFA8C2}"/>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4BACF719-47CF-BB44-95DB-64C120623269}"/>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16E7B558-D357-2843-B0AA-B981A1578B1D}"/>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E8D3CDAD-3804-A049-9B00-2619C63F102A}"/>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FD3541A5-9351-224F-9798-6A42C8624A9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8E67A70A-41D2-D24E-9C91-D7EDF35773E5}"/>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D3CA9CEE-5F59-AC4C-8AD5-FBB97E3EEF8B}"/>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27232D9F-E70F-2A44-B07F-BABE21366AAB}"/>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a:extLst>
                <a:ext uri="{FF2B5EF4-FFF2-40B4-BE49-F238E27FC236}">
                  <a16:creationId xmlns:a16="http://schemas.microsoft.com/office/drawing/2014/main" id="{72A232AA-29DC-674D-9B5D-DC00D994230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3D0173D6-76FE-494D-B7E1-E5834EE2003D}"/>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7C173B47-0F81-2346-BC8F-6CC7E1B1B94E}"/>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50B0B6AE-3A19-D94F-A475-BFAF54034BE0}"/>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A412EF6E-D670-F545-82B9-A4D20DF05983}"/>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314E1BE4-3D5E-364B-A537-08356A6415AB}"/>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B8FEA48C-E955-A040-AB32-E756063577D0}"/>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2097A4E9-A092-B746-819F-517779F66ED0}"/>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1" name="Rectangle">
              <a:extLst>
                <a:ext uri="{FF2B5EF4-FFF2-40B4-BE49-F238E27FC236}">
                  <a16:creationId xmlns:a16="http://schemas.microsoft.com/office/drawing/2014/main" id="{E1686654-C1EC-CB4A-B749-AA4EE12995AB}"/>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2" name="Shape">
              <a:extLst>
                <a:ext uri="{FF2B5EF4-FFF2-40B4-BE49-F238E27FC236}">
                  <a16:creationId xmlns:a16="http://schemas.microsoft.com/office/drawing/2014/main" id="{D3C06372-50B8-2646-A9F3-8A658A24C4FA}"/>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3" name="Shape">
              <a:extLst>
                <a:ext uri="{FF2B5EF4-FFF2-40B4-BE49-F238E27FC236}">
                  <a16:creationId xmlns:a16="http://schemas.microsoft.com/office/drawing/2014/main" id="{2F64F9BF-4786-0A43-B09F-1E8FF76E4880}"/>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4" name="Shape">
              <a:extLst>
                <a:ext uri="{FF2B5EF4-FFF2-40B4-BE49-F238E27FC236}">
                  <a16:creationId xmlns:a16="http://schemas.microsoft.com/office/drawing/2014/main" id="{DBE26530-1DDD-7B44-9FC4-69FAC1F7CB6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5" name="Shape">
              <a:extLst>
                <a:ext uri="{FF2B5EF4-FFF2-40B4-BE49-F238E27FC236}">
                  <a16:creationId xmlns:a16="http://schemas.microsoft.com/office/drawing/2014/main" id="{FC1F67FB-D3DE-4F42-9E66-7B7935B8D034}"/>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6" name="Shape">
              <a:extLst>
                <a:ext uri="{FF2B5EF4-FFF2-40B4-BE49-F238E27FC236}">
                  <a16:creationId xmlns:a16="http://schemas.microsoft.com/office/drawing/2014/main" id="{6D22478A-19AF-A947-8099-F728C0859E17}"/>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7" name="Shape">
              <a:extLst>
                <a:ext uri="{FF2B5EF4-FFF2-40B4-BE49-F238E27FC236}">
                  <a16:creationId xmlns:a16="http://schemas.microsoft.com/office/drawing/2014/main" id="{988981DC-9A16-0E4E-8BA1-AD36EF9272F8}"/>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8" name="Shape">
              <a:extLst>
                <a:ext uri="{FF2B5EF4-FFF2-40B4-BE49-F238E27FC236}">
                  <a16:creationId xmlns:a16="http://schemas.microsoft.com/office/drawing/2014/main" id="{15A8EDF3-16CB-FD4B-8671-4FB41C8787B3}"/>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9" name="Slide Number Placeholder 5">
            <a:extLst>
              <a:ext uri="{FF2B5EF4-FFF2-40B4-BE49-F238E27FC236}">
                <a16:creationId xmlns:a16="http://schemas.microsoft.com/office/drawing/2014/main" id="{3351334D-DA99-9D4A-B83C-F63EA1AD4005}"/>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191083800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8951-785E-8843-B3CD-B7AE7CD9813E}"/>
              </a:ext>
            </a:extLst>
          </p:cNvPr>
          <p:cNvSpPr>
            <a:spLocks noGrp="1"/>
          </p:cNvSpPr>
          <p:nvPr>
            <p:ph type="title" hasCustomPrompt="1"/>
          </p:nvPr>
        </p:nvSpPr>
        <p:spPr>
          <a:xfrm>
            <a:off x="1663700" y="2557551"/>
            <a:ext cx="21031200" cy="5705474"/>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F10164FC-7D89-E740-8CE8-92FE6142EB53}"/>
              </a:ext>
            </a:extLst>
          </p:cNvPr>
          <p:cNvSpPr>
            <a:spLocks noGrp="1"/>
          </p:cNvSpPr>
          <p:nvPr>
            <p:ph type="body" idx="1"/>
          </p:nvPr>
        </p:nvSpPr>
        <p:spPr>
          <a:xfrm>
            <a:off x="1663700" y="8987339"/>
            <a:ext cx="21031200" cy="3000374"/>
          </a:xfrm>
        </p:spPr>
        <p:txBody>
          <a:bodyPr>
            <a:normAutofit/>
          </a:bodyPr>
          <a:lstStyle>
            <a:lvl1pPr marL="0" indent="0">
              <a:buNone/>
              <a:defRPr sz="4400">
                <a:solidFill>
                  <a:srgbClr val="6D8186"/>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cxnSp>
        <p:nvCxnSpPr>
          <p:cNvPr id="37" name="Straight Connector 36">
            <a:extLst>
              <a:ext uri="{FF2B5EF4-FFF2-40B4-BE49-F238E27FC236}">
                <a16:creationId xmlns:a16="http://schemas.microsoft.com/office/drawing/2014/main" id="{A98E3118-A8E6-4B48-916D-344C7254D2A4}"/>
              </a:ext>
            </a:extLst>
          </p:cNvPr>
          <p:cNvCxnSpPr>
            <a:cxnSpLocks/>
          </p:cNvCxnSpPr>
          <p:nvPr userDrawn="1"/>
        </p:nvCxnSpPr>
        <p:spPr>
          <a:xfrm>
            <a:off x="0" y="7830052"/>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3E83923-2DCB-4945-9E91-BC6AD688BBA9}"/>
              </a:ext>
            </a:extLst>
          </p:cNvPr>
          <p:cNvGrpSpPr/>
          <p:nvPr userDrawn="1"/>
        </p:nvGrpSpPr>
        <p:grpSpPr>
          <a:xfrm>
            <a:off x="1371601" y="12573553"/>
            <a:ext cx="6851938" cy="730250"/>
            <a:chOff x="2316195" y="5805479"/>
            <a:chExt cx="19751609" cy="2105042"/>
          </a:xfrm>
        </p:grpSpPr>
        <p:sp>
          <p:nvSpPr>
            <p:cNvPr id="39" name="Shape">
              <a:extLst>
                <a:ext uri="{FF2B5EF4-FFF2-40B4-BE49-F238E27FC236}">
                  <a16:creationId xmlns:a16="http://schemas.microsoft.com/office/drawing/2014/main" id="{EBA40EA4-F14A-8E49-B8EC-FDA5E1F39505}"/>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80DAC08F-027C-9B4A-86BD-542E4372D2D8}"/>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C03FBE79-AB2D-D347-A5FE-2A6B735FEC85}"/>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404E510-96F5-FF47-AB55-89924530E8D3}"/>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9BAF5A26-96A2-B947-9FFB-11755AD79ABC}"/>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5AC3A80C-3DE9-6A49-8B3F-01FC8AE982C7}"/>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2C0C5D04-D898-174B-8E77-A66BA74D0737}"/>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67DB19BB-E79A-0742-9DF1-3BD459E0EB12}"/>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05DA131F-083A-9942-BB4E-4BCF4949C448}"/>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612735B4-EB5D-9F4F-B615-F6BAD4AA4758}"/>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3781B3B3-DFE8-5E4F-8AB3-B91255E2C8E9}"/>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F8230344-5C13-4F49-A0AB-510639DFBE10}"/>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F9C336EC-AF76-1A4A-837F-233726AB4B9E}"/>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2512152E-28FF-AF4C-AD9D-ED8FDD5B508C}"/>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59EDE033-33AE-6544-9CD1-6DF680B66D45}"/>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683C19A5-70B0-E945-A8BB-057A7EF4C880}"/>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A453537A-2741-584A-AB9E-DD87736CE740}"/>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7234DF0E-8879-D84E-AFFA-76489977094D}"/>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08958DED-6D45-7346-A972-359AA929C4AA}"/>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4EE60A63-7C84-A64B-BA53-FE9AD9C33D83}"/>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8E2C4E21-D593-2842-BF5D-1FE98BFA6120}"/>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44128A39-9A47-CC44-840E-1DC33FF26232}"/>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1A7C3D6B-ECF9-204E-B408-50309509C082}"/>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89812B75-F317-7541-9467-ABC84173C66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30803BA4-8651-6242-A551-95160CDC43F5}"/>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0A192137-F764-814F-A70E-1FA7E5466700}"/>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61857CC7-EC5E-5F4A-99EC-E40A0F433C2A}"/>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9A3E3AEF-528C-3941-96AB-3B933189D194}"/>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89B3895D-3FB1-EC40-87B8-70BC49AC861B}"/>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654E3D89-9198-2E4B-821C-2BE88FE148A4}"/>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29390199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2E98-98F7-C844-9B11-631F224E03A6}"/>
              </a:ext>
            </a:extLst>
          </p:cNvPr>
          <p:cNvSpPr>
            <a:spLocks noGrp="1"/>
          </p:cNvSpPr>
          <p:nvPr>
            <p:ph type="title" hasCustomPrompt="1"/>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1FF04-04B1-7248-9DF9-F1A4D66AF23D}"/>
              </a:ext>
            </a:extLst>
          </p:cNvPr>
          <p:cNvSpPr>
            <a:spLocks noGrp="1"/>
          </p:cNvSpPr>
          <p:nvPr>
            <p:ph sz="half" idx="1"/>
          </p:nvPr>
        </p:nvSpPr>
        <p:spPr>
          <a:xfrm>
            <a:off x="1676400" y="3651250"/>
            <a:ext cx="10363200" cy="8702676"/>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43DF1D-F1E5-884B-8CBA-0A22B41891E5}"/>
              </a:ext>
            </a:extLst>
          </p:cNvPr>
          <p:cNvSpPr>
            <a:spLocks noGrp="1"/>
          </p:cNvSpPr>
          <p:nvPr>
            <p:ph sz="half" idx="2"/>
          </p:nvPr>
        </p:nvSpPr>
        <p:spPr>
          <a:xfrm>
            <a:off x="12344400" y="3651250"/>
            <a:ext cx="10363200" cy="8702676"/>
          </a:xfrm>
        </p:spPr>
        <p:txBody>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8" name="Group 37">
            <a:extLst>
              <a:ext uri="{FF2B5EF4-FFF2-40B4-BE49-F238E27FC236}">
                <a16:creationId xmlns:a16="http://schemas.microsoft.com/office/drawing/2014/main" id="{997E31BA-F30A-6E41-8E2D-111F881B196C}"/>
              </a:ext>
            </a:extLst>
          </p:cNvPr>
          <p:cNvGrpSpPr/>
          <p:nvPr userDrawn="1"/>
        </p:nvGrpSpPr>
        <p:grpSpPr>
          <a:xfrm>
            <a:off x="1371601" y="12712699"/>
            <a:ext cx="6851938" cy="730250"/>
            <a:chOff x="2316195" y="5805479"/>
            <a:chExt cx="19751609" cy="2105042"/>
          </a:xfrm>
        </p:grpSpPr>
        <p:sp>
          <p:nvSpPr>
            <p:cNvPr id="39" name="Shape">
              <a:extLst>
                <a:ext uri="{FF2B5EF4-FFF2-40B4-BE49-F238E27FC236}">
                  <a16:creationId xmlns:a16="http://schemas.microsoft.com/office/drawing/2014/main" id="{52C6F49B-0876-8B4B-9013-A0CD89F4BE6A}"/>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2552316C-D4B7-0640-95F0-E4245364FC07}"/>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991A9DBB-3B5F-7A40-82BF-6248D5EA1E6B}"/>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39EBBE1-4F33-E545-8CB3-FC9FB4F90D95}"/>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C68D882B-4DB8-6E40-85BA-0024BE251B5D}"/>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40807EDA-89D2-C440-9731-1A56591603E5}"/>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D1433F01-7434-2344-ADE0-0C11AF4556CA}"/>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F1BF93A8-05CB-F241-8DFD-CD443EE23C53}"/>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BECD01D2-6047-744D-BAB9-7325C8EF2BD2}"/>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11B9DA13-A928-8648-8394-7DFE335B05CD}"/>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CD714FF7-3C27-8144-849C-C4FFF39A5BBE}"/>
                </a:ext>
              </a:extLst>
            </p:cNvPr>
            <p:cNvSpPr/>
            <p:nvPr/>
          </p:nvSpPr>
          <p:spPr>
            <a:xfrm>
              <a:off x="7021577" y="6355820"/>
              <a:ext cx="800743" cy="831011"/>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D8BD09F4-55C4-5E48-8706-EA4184A8FFDE}"/>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953BD290-FC18-E24A-AD98-4E5132DC76A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5AA0B43C-44F0-524B-8FA3-7F589A2E02BC}"/>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E55F7ACC-0688-A243-8083-1A11A2A2C3AB}"/>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4C412DB6-C70F-5F4E-A1C9-BA10F461BBAC}"/>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B0550FB6-691C-2A47-A0D7-64CBF6F27426}"/>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7B546D33-7D55-764C-AA46-1C64623532FB}"/>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147DFAC1-5CA2-664A-957A-23A8A0A866E4}"/>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728C7C9A-B9F1-1449-B0B6-8D3E661A6569}"/>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9DEF3847-E63A-B54E-8E20-7146D7E52BD6}"/>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AD602E3C-771B-9B4E-9E23-996DA5875238}"/>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FBEA6EC8-E81A-3D46-A73D-3EB1EB624A57}"/>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2E1C4B3E-C2D7-C841-AAD4-5C34893065F2}"/>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DFCC8995-A2CA-3248-81F7-563327514E8A}"/>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98C702F1-270C-4640-BEE1-48F953600D5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F0CED405-5496-184A-9E49-AB9A297B270A}"/>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2BE57128-B0CB-C248-89C8-980447487C66}"/>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A3002465-7B3A-A348-A3BC-2712CA7F82A3}"/>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F839B5AF-A870-254C-A7D0-B6AA54D3EDB8}"/>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9854195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4.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267" y="13081000"/>
            <a:ext cx="418766" cy="457200"/>
          </a:xfrm>
          <a:prstGeom prst="rect">
            <a:avLst/>
          </a:prstGeom>
          <a:ln w="12700">
            <a:miter lim="400000"/>
          </a:ln>
        </p:spPr>
        <p:txBody>
          <a:bodyPr wrap="none" lIns="50800" tIns="50800" rIns="50800" bIns="50800">
            <a:spAutoFit/>
          </a:bodyPr>
          <a:lstStyle>
            <a:lvl1pPr algn="ctr">
              <a:lnSpc>
                <a:spcPct val="100000"/>
              </a:lnSpc>
              <a:spcBef>
                <a:spcPts val="0"/>
              </a:spcBef>
              <a:defRPr sz="2100" b="1" baseline="0">
                <a:solidFill>
                  <a:srgbClr val="304E60"/>
                </a:solidFill>
                <a:latin typeface="+mn-lt"/>
                <a:ea typeface="+mn-ea"/>
                <a:cs typeface="+mn-cs"/>
                <a:sym typeface="OpenSans-Bold"/>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89" r:id="rId3"/>
  </p:sldLayoutIdLst>
  <p:transition>
    <p:fade/>
  </p:transition>
  <p:txStyles>
    <p:titleStyle>
      <a:lvl1pPr marL="0" marR="0" indent="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1pPr>
      <a:lvl2pPr marL="0" marR="0" indent="2286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2pPr>
      <a:lvl3pPr marL="0" marR="0" indent="4572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3pPr>
      <a:lvl4pPr marL="0" marR="0" indent="6858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4pPr>
      <a:lvl5pPr marL="0" marR="0" indent="9144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5pPr>
      <a:lvl6pPr marL="0" marR="0" indent="11430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6pPr>
      <a:lvl7pPr marL="0" marR="0" indent="13716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7pPr>
      <a:lvl8pPr marL="0" marR="0" indent="16002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8pPr>
      <a:lvl9pPr marL="0" marR="0" indent="18288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9pPr>
    </p:titleStyle>
    <p:bodyStyle>
      <a:lvl1pPr marL="26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1pPr>
      <a:lvl2pPr marL="90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2pPr>
      <a:lvl3pPr marL="153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3pPr>
      <a:lvl4pPr marL="217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4pPr>
      <a:lvl5pPr marL="280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5pPr>
      <a:lvl6pPr marL="344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6pPr>
      <a:lvl7pPr marL="407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7pPr>
      <a:lvl8pPr marL="471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8pPr>
      <a:lvl9pPr marL="534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9pPr>
    </p:bodyStyle>
    <p:otherStyle>
      <a:lvl1pPr marL="0" marR="0" indent="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1pPr>
      <a:lvl2pPr marL="0" marR="0" indent="2286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2pPr>
      <a:lvl3pPr marL="0" marR="0" indent="4572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3pPr>
      <a:lvl4pPr marL="0" marR="0" indent="6858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4pPr>
      <a:lvl5pPr marL="0" marR="0" indent="9144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5pPr>
      <a:lvl6pPr marL="0" marR="0" indent="11430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6pPr>
      <a:lvl7pPr marL="0" marR="0" indent="13716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7pPr>
      <a:lvl8pPr marL="0" marR="0" indent="16002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8pPr>
      <a:lvl9pPr marL="0" marR="0" indent="18288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050481-DA2D-1649-B046-A3C92FCB46B4}"/>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A191EE-C14C-474B-9D35-3F2424F9114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b="1" i="0">
                <a:solidFill>
                  <a:srgbClr val="254F6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A76A6B23-C6ED-884A-AD26-87888304FF2B}" type="slidenum">
              <a:rPr lang="en-US" smtClean="0"/>
              <a:pPr/>
              <a:t>‹#›</a:t>
            </a:fld>
            <a:endParaRPr lang="en-US"/>
          </a:p>
        </p:txBody>
      </p:sp>
      <p:sp>
        <p:nvSpPr>
          <p:cNvPr id="39" name="Title Placeholder 38">
            <a:extLst>
              <a:ext uri="{FF2B5EF4-FFF2-40B4-BE49-F238E27FC236}">
                <a16:creationId xmlns:a16="http://schemas.microsoft.com/office/drawing/2014/main" id="{88D8DD51-234F-9049-9950-0EBC948DFBC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2206105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90" r:id="rId17"/>
  </p:sldLayoutIdLst>
  <p:transition>
    <p:fade/>
  </p:transition>
  <p:txStyles>
    <p:titleStyle>
      <a:lvl1pPr algn="l" defTabSz="1828800" rtl="0" eaLnBrk="1" latinLnBrk="0" hangingPunct="1">
        <a:lnSpc>
          <a:spcPct val="90000"/>
        </a:lnSpc>
        <a:spcBef>
          <a:spcPct val="0"/>
        </a:spcBef>
        <a:buNone/>
        <a:defRPr sz="8800" b="1" i="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AA537-3D33-4A30-9F97-56319AB07E46}"/>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ED2EFD-E8BF-4912-B85A-E40F56A21C7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2F962-1A50-4DB4-9DE4-F114C237180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B9B02655-8C98-42E7-8B85-E173A9AB15B3}"/>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4760E9-6641-43C9-89DF-7BD72FC382C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06C6369-1400-4080-B194-7FA688CB8407}" type="slidenum">
              <a:rPr lang="en-US" smtClean="0"/>
              <a:t>‹#›</a:t>
            </a:fld>
            <a:endParaRPr lang="en-US"/>
          </a:p>
        </p:txBody>
      </p:sp>
    </p:spTree>
    <p:extLst>
      <p:ext uri="{BB962C8B-B14F-4D97-AF65-F5344CB8AC3E}">
        <p14:creationId xmlns:p14="http://schemas.microsoft.com/office/powerpoint/2010/main" val="51561152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061908-B4B7-4C0A-90D1-F145279A1DD3}"/>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2E9C8B-866D-4804-9170-EE278ACF522D}"/>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80ED3-DD63-4F4B-B274-FDE59B3D278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AFBC5E0-D3A0-436D-85D4-CBEE618EC95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739AAD-E8B5-42AF-84C1-B23B95695E00}"/>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E3A57325-1863-4761-A8D0-75686B918AFA}" type="slidenum">
              <a:rPr lang="en-US" smtClean="0"/>
              <a:t>‹#›</a:t>
            </a:fld>
            <a:endParaRPr lang="en-US"/>
          </a:p>
        </p:txBody>
      </p:sp>
    </p:spTree>
    <p:extLst>
      <p:ext uri="{BB962C8B-B14F-4D97-AF65-F5344CB8AC3E}">
        <p14:creationId xmlns:p14="http://schemas.microsoft.com/office/powerpoint/2010/main" val="212878825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hf hdr="0" ftr="0" dt="0"/>
  <p:txStyles>
    <p:titleStyle>
      <a:lvl1pPr algn="l" defTabSz="1828800" rtl="0" eaLnBrk="1" latinLnBrk="0" hangingPunct="1">
        <a:lnSpc>
          <a:spcPct val="90000"/>
        </a:lnSpc>
        <a:spcBef>
          <a:spcPct val="0"/>
        </a:spcBef>
        <a:buNone/>
        <a:defRPr sz="8800" b="1" kern="1200">
          <a:solidFill>
            <a:srgbClr val="147BD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microsoft.com/office/2007/relationships/hdphoto" Target="../media/hdphoto2.wdp"/><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720E-9E81-C544-A03A-62317627A452}"/>
              </a:ext>
            </a:extLst>
          </p:cNvPr>
          <p:cNvSpPr>
            <a:spLocks noGrp="1"/>
          </p:cNvSpPr>
          <p:nvPr>
            <p:ph type="title"/>
          </p:nvPr>
        </p:nvSpPr>
        <p:spPr>
          <a:xfrm>
            <a:off x="1663700" y="1620291"/>
            <a:ext cx="21031200" cy="5705474"/>
          </a:xfrm>
        </p:spPr>
        <p:txBody>
          <a:bodyPr>
            <a:normAutofit/>
          </a:bodyPr>
          <a:lstStyle/>
          <a:p>
            <a:r>
              <a:rPr lang="en-US">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rPr>
              <a:t>BANNER COMMUNICATION MANAGEMENT</a:t>
            </a:r>
            <a:endParaRPr lang="en-US"/>
          </a:p>
        </p:txBody>
      </p:sp>
      <p:sp>
        <p:nvSpPr>
          <p:cNvPr id="3" name="Text Placeholder 2">
            <a:extLst>
              <a:ext uri="{FF2B5EF4-FFF2-40B4-BE49-F238E27FC236}">
                <a16:creationId xmlns:a16="http://schemas.microsoft.com/office/drawing/2014/main" id="{3CF34B0B-8A54-5842-AEE3-D514C10EE968}"/>
              </a:ext>
            </a:extLst>
          </p:cNvPr>
          <p:cNvSpPr>
            <a:spLocks noGrp="1"/>
          </p:cNvSpPr>
          <p:nvPr>
            <p:ph type="body" idx="1"/>
          </p:nvPr>
        </p:nvSpPr>
        <p:spPr>
          <a:xfrm>
            <a:off x="1663700" y="8290659"/>
            <a:ext cx="21031200" cy="3000374"/>
          </a:xfrm>
        </p:spPr>
        <p:txBody>
          <a:bodyPr/>
          <a:lstStyle/>
          <a:p>
            <a:r>
              <a:rPr lang="en-US" sz="6600" dirty="0"/>
              <a:t>Version 9.7</a:t>
            </a:r>
            <a:endParaRPr lang="en-US" sz="6600" b="1" dirty="0"/>
          </a:p>
          <a:p>
            <a:endParaRPr lang="en-US" dirty="0"/>
          </a:p>
        </p:txBody>
      </p:sp>
    </p:spTree>
    <p:extLst>
      <p:ext uri="{BB962C8B-B14F-4D97-AF65-F5344CB8AC3E}">
        <p14:creationId xmlns:p14="http://schemas.microsoft.com/office/powerpoint/2010/main" val="361283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show="0">
  <p:cSld>
    <p:bg>
      <p:bgPr>
        <a:solidFill>
          <a:schemeClr val="bg1">
            <a:alpha val="0"/>
          </a:schemeClr>
        </a:solidFill>
        <a:effectLst/>
      </p:bgPr>
    </p:bg>
    <p:spTree>
      <p:nvGrpSpPr>
        <p:cNvPr id="1" name=""/>
        <p:cNvGrpSpPr/>
        <p:nvPr/>
      </p:nvGrpSpPr>
      <p:grpSpPr>
        <a:xfrm>
          <a:off x="0" y="0"/>
          <a:ext cx="0" cy="0"/>
          <a:chOff x="0" y="0"/>
          <a:chExt cx="0" cy="0"/>
        </a:xfrm>
      </p:grpSpPr>
      <p:sp>
        <p:nvSpPr>
          <p:cNvPr id="2615" name="Square"/>
          <p:cNvSpPr/>
          <p:nvPr/>
        </p:nvSpPr>
        <p:spPr>
          <a:xfrm>
            <a:off x="1465240" y="5834612"/>
            <a:ext cx="1270001" cy="1270001"/>
          </a:xfrm>
          <a:prstGeom prst="rect">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b="1"/>
              <a:t>02</a:t>
            </a:r>
            <a:endParaRPr b="1"/>
          </a:p>
        </p:txBody>
      </p:sp>
      <p:sp>
        <p:nvSpPr>
          <p:cNvPr id="2616" name="Square"/>
          <p:cNvSpPr/>
          <p:nvPr/>
        </p:nvSpPr>
        <p:spPr>
          <a:xfrm>
            <a:off x="1465240" y="8873366"/>
            <a:ext cx="1270001" cy="1270001"/>
          </a:xfrm>
          <a:prstGeom prst="rect">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b="1"/>
              <a:t>03</a:t>
            </a:r>
            <a:endParaRPr b="1"/>
          </a:p>
        </p:txBody>
      </p:sp>
      <p:sp>
        <p:nvSpPr>
          <p:cNvPr id="2617" name="Square"/>
          <p:cNvSpPr/>
          <p:nvPr/>
        </p:nvSpPr>
        <p:spPr>
          <a:xfrm>
            <a:off x="11897834" y="5834612"/>
            <a:ext cx="1270001" cy="1270001"/>
          </a:xfrm>
          <a:prstGeom prst="rect">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b="1"/>
              <a:t>05</a:t>
            </a:r>
            <a:endParaRPr b="1"/>
          </a:p>
        </p:txBody>
      </p:sp>
      <p:sp>
        <p:nvSpPr>
          <p:cNvPr id="2618" name="Square"/>
          <p:cNvSpPr/>
          <p:nvPr/>
        </p:nvSpPr>
        <p:spPr>
          <a:xfrm>
            <a:off x="11897834" y="8873366"/>
            <a:ext cx="1270001" cy="1270001"/>
          </a:xfrm>
          <a:prstGeom prst="rect">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b="1"/>
              <a:t>06</a:t>
            </a:r>
            <a:endParaRPr b="1"/>
          </a:p>
        </p:txBody>
      </p:sp>
      <p:sp>
        <p:nvSpPr>
          <p:cNvPr id="2619" name="Square"/>
          <p:cNvSpPr/>
          <p:nvPr/>
        </p:nvSpPr>
        <p:spPr>
          <a:xfrm>
            <a:off x="11897834" y="2898914"/>
            <a:ext cx="1270001" cy="1270001"/>
          </a:xfrm>
          <a:prstGeom prst="rect">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b="1"/>
              <a:t>04</a:t>
            </a:r>
            <a:endParaRPr b="1"/>
          </a:p>
        </p:txBody>
      </p:sp>
      <p:sp>
        <p:nvSpPr>
          <p:cNvPr id="2620" name="Square"/>
          <p:cNvSpPr/>
          <p:nvPr/>
        </p:nvSpPr>
        <p:spPr>
          <a:xfrm>
            <a:off x="1465240" y="2898914"/>
            <a:ext cx="1270001" cy="1270001"/>
          </a:xfrm>
          <a:prstGeom prst="rect">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b="1"/>
              <a:t>01</a:t>
            </a:r>
            <a:endParaRPr b="1"/>
          </a:p>
        </p:txBody>
      </p:sp>
      <p:sp>
        <p:nvSpPr>
          <p:cNvPr id="2623" name="Adipiscing elit, sed diam nonuy nibh euismod tincidunt ut laort"/>
          <p:cNvSpPr txBox="1"/>
          <p:nvPr/>
        </p:nvSpPr>
        <p:spPr>
          <a:xfrm>
            <a:off x="13559867" y="8873366"/>
            <a:ext cx="9151277"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defTabSz="1828800" hangingPunct="1">
              <a:lnSpc>
                <a:spcPct val="100000"/>
              </a:lnSpc>
              <a:spcBef>
                <a:spcPts val="2000"/>
              </a:spcBef>
            </a:pPr>
            <a:r>
              <a:rPr lang="en-US" sz="48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Banner general 8.11.2 and Database Upgrade 9.18 for BCM 9.6</a:t>
            </a:r>
          </a:p>
        </p:txBody>
      </p:sp>
      <p:sp>
        <p:nvSpPr>
          <p:cNvPr id="2625" name="Adipiscing elit, sed diam nonuy nibh euismod tincidunt ut laort"/>
          <p:cNvSpPr txBox="1"/>
          <p:nvPr/>
        </p:nvSpPr>
        <p:spPr>
          <a:xfrm>
            <a:off x="13559867" y="6109982"/>
            <a:ext cx="726602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0" defTabSz="1828800" hangingPunct="1">
              <a:lnSpc>
                <a:spcPct val="100000"/>
              </a:lnSpc>
              <a:spcBef>
                <a:spcPts val="2000"/>
              </a:spcBef>
            </a:pPr>
            <a:r>
              <a:rPr lang="en-US" sz="48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ESM (optional)</a:t>
            </a:r>
          </a:p>
        </p:txBody>
      </p:sp>
      <p:sp>
        <p:nvSpPr>
          <p:cNvPr id="2627" name="Adipiscing elit, sed diam nonuy nibh euismod tincidunt ut laort"/>
          <p:cNvSpPr txBox="1"/>
          <p:nvPr/>
        </p:nvSpPr>
        <p:spPr>
          <a:xfrm>
            <a:off x="13559867" y="2865571"/>
            <a:ext cx="7266029" cy="1636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0" defTabSz="1828800" hangingPunct="1">
              <a:lnSpc>
                <a:spcPct val="100000"/>
              </a:lnSpc>
              <a:spcBef>
                <a:spcPts val="2000"/>
              </a:spcBef>
            </a:pPr>
            <a:r>
              <a:rPr lang="en-US" sz="48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Web Application Server</a:t>
            </a:r>
          </a:p>
          <a:p>
            <a:pPr marL="1371600" lvl="1" indent="-457200" defTabSz="1828800" hangingPunct="1">
              <a:lnSpc>
                <a:spcPct val="100000"/>
              </a:lnSpc>
              <a:spcBef>
                <a:spcPts val="1000"/>
              </a:spcBef>
              <a:buFont typeface="Arial" panose="020B0604020202020204" pitchFamily="34" charset="0"/>
              <a:buChar char="•"/>
            </a:pPr>
            <a:r>
              <a:rPr lang="en-US" sz="44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Tomcat or WebLogic</a:t>
            </a:r>
          </a:p>
        </p:txBody>
      </p:sp>
      <p:sp>
        <p:nvSpPr>
          <p:cNvPr id="2629" name="Adipiscing elit, sed diam nonuy nibh euismod tincidunt ut laort"/>
          <p:cNvSpPr txBox="1"/>
          <p:nvPr/>
        </p:nvSpPr>
        <p:spPr>
          <a:xfrm>
            <a:off x="3120468" y="9145479"/>
            <a:ext cx="726602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0" defTabSz="1828800" hangingPunct="1">
              <a:lnSpc>
                <a:spcPct val="100000"/>
              </a:lnSpc>
              <a:spcBef>
                <a:spcPts val="2000"/>
              </a:spcBef>
            </a:pPr>
            <a:r>
              <a:rPr lang="en-US" sz="48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Single Sign On</a:t>
            </a:r>
          </a:p>
        </p:txBody>
      </p:sp>
      <p:sp>
        <p:nvSpPr>
          <p:cNvPr id="2631" name="Adipiscing elit, sed diam nonuy nibh euismod tincidunt ut laort"/>
          <p:cNvSpPr txBox="1"/>
          <p:nvPr/>
        </p:nvSpPr>
        <p:spPr>
          <a:xfrm>
            <a:off x="3120468" y="6109982"/>
            <a:ext cx="726602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0" defTabSz="1828800" hangingPunct="1">
              <a:lnSpc>
                <a:spcPct val="100000"/>
              </a:lnSpc>
              <a:spcBef>
                <a:spcPts val="2000"/>
              </a:spcBef>
            </a:pPr>
            <a:r>
              <a:rPr lang="en-US" sz="48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DBEU</a:t>
            </a:r>
          </a:p>
        </p:txBody>
      </p:sp>
      <p:sp>
        <p:nvSpPr>
          <p:cNvPr id="2633" name="Adipiscing elit, sed diam nonuy nibh euismod tincidunt ut laort"/>
          <p:cNvSpPr txBox="1"/>
          <p:nvPr/>
        </p:nvSpPr>
        <p:spPr>
          <a:xfrm>
            <a:off x="3120468" y="2898914"/>
            <a:ext cx="7266028"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0" defTabSz="1828800" hangingPunct="1">
              <a:lnSpc>
                <a:spcPct val="100000"/>
              </a:lnSpc>
              <a:spcBef>
                <a:spcPts val="2000"/>
              </a:spcBef>
            </a:pPr>
            <a:r>
              <a:rPr lang="en-US" sz="48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Always check installation guide for requirements!</a:t>
            </a:r>
          </a:p>
        </p:txBody>
      </p:sp>
      <p:sp>
        <p:nvSpPr>
          <p:cNvPr id="27" name="Text page">
            <a:extLst>
              <a:ext uri="{FF2B5EF4-FFF2-40B4-BE49-F238E27FC236}">
                <a16:creationId xmlns:a16="http://schemas.microsoft.com/office/drawing/2014/main" id="{3E07A239-2669-4E3C-8A7D-B7DAA51EB738}"/>
              </a:ext>
            </a:extLst>
          </p:cNvPr>
          <p:cNvSpPr txBox="1"/>
          <p:nvPr/>
        </p:nvSpPr>
        <p:spPr>
          <a:xfrm>
            <a:off x="1465240" y="637181"/>
            <a:ext cx="22918760" cy="1206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Technical Pre-Requisites</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
        <p:nvSpPr>
          <p:cNvPr id="3" name="Rectangle 2">
            <a:extLst>
              <a:ext uri="{FF2B5EF4-FFF2-40B4-BE49-F238E27FC236}">
                <a16:creationId xmlns:a16="http://schemas.microsoft.com/office/drawing/2014/main" id="{47E0E16F-7825-4A14-83FA-A44828923042}"/>
              </a:ext>
            </a:extLst>
          </p:cNvPr>
          <p:cNvSpPr/>
          <p:nvPr/>
        </p:nvSpPr>
        <p:spPr>
          <a:xfrm>
            <a:off x="1" y="11435933"/>
            <a:ext cx="24384000" cy="1569660"/>
          </a:xfrm>
          <a:prstGeom prst="rect">
            <a:avLst/>
          </a:prstGeom>
          <a:solidFill>
            <a:schemeClr val="accent3"/>
          </a:solidFill>
        </p:spPr>
        <p:txBody>
          <a:bodyPr wrap="square">
            <a:spAutoFit/>
          </a:bodyPr>
          <a:lstStyle/>
          <a:p>
            <a:pPr marL="1828800" lvl="0" algn="ctr" defTabSz="1828800" hangingPunct="1">
              <a:lnSpc>
                <a:spcPct val="100000"/>
              </a:lnSpc>
              <a:spcBef>
                <a:spcPts val="2000"/>
              </a:spcBef>
            </a:pPr>
            <a:r>
              <a:rPr lang="en-US" sz="4800" b="1"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NOTE:</a:t>
            </a:r>
            <a:r>
              <a:rPr lang="en-US" sz="48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 BCM is a Prerequisite for Action Item Processing (AIP) and some </a:t>
            </a:r>
            <a:br>
              <a:rPr lang="en-US" sz="48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48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rPr>
              <a:t>Banner 9 HR functionality. </a:t>
            </a:r>
          </a:p>
        </p:txBody>
      </p:sp>
      <p:sp>
        <p:nvSpPr>
          <p:cNvPr id="30" name="Shape">
            <a:extLst>
              <a:ext uri="{FF2B5EF4-FFF2-40B4-BE49-F238E27FC236}">
                <a16:creationId xmlns:a16="http://schemas.microsoft.com/office/drawing/2014/main" id="{CBEF4FEA-3811-4632-AD4F-2837786DA6AC}"/>
              </a:ext>
            </a:extLst>
          </p:cNvPr>
          <p:cNvSpPr/>
          <p:nvPr/>
        </p:nvSpPr>
        <p:spPr>
          <a:xfrm>
            <a:off x="906182" y="11599567"/>
            <a:ext cx="1118115" cy="1013644"/>
          </a:xfrm>
          <a:custGeom>
            <a:avLst/>
            <a:gdLst/>
            <a:ahLst/>
            <a:cxnLst>
              <a:cxn ang="0">
                <a:pos x="wd2" y="hd2"/>
              </a:cxn>
              <a:cxn ang="5400000">
                <a:pos x="wd2" y="hd2"/>
              </a:cxn>
              <a:cxn ang="10800000">
                <a:pos x="wd2" y="hd2"/>
              </a:cxn>
              <a:cxn ang="16200000">
                <a:pos x="wd2" y="hd2"/>
              </a:cxn>
            </a:cxnLst>
            <a:rect l="0" t="0" r="r" b="b"/>
            <a:pathLst>
              <a:path w="21391" h="21600" extrusionOk="0">
                <a:moveTo>
                  <a:pt x="12215" y="7967"/>
                </a:moveTo>
                <a:lnTo>
                  <a:pt x="11849" y="12631"/>
                </a:lnTo>
                <a:cubicBezTo>
                  <a:pt x="11808" y="13212"/>
                  <a:pt x="11720" y="13650"/>
                  <a:pt x="11579" y="13969"/>
                </a:cubicBezTo>
                <a:cubicBezTo>
                  <a:pt x="11425" y="14320"/>
                  <a:pt x="11155" y="14507"/>
                  <a:pt x="10799" y="14507"/>
                </a:cubicBezTo>
                <a:cubicBezTo>
                  <a:pt x="10436" y="14507"/>
                  <a:pt x="10169" y="14324"/>
                  <a:pt x="10026" y="13979"/>
                </a:cubicBezTo>
                <a:cubicBezTo>
                  <a:pt x="9898" y="13672"/>
                  <a:pt x="9811" y="13225"/>
                  <a:pt x="9758" y="12614"/>
                </a:cubicBezTo>
                <a:lnTo>
                  <a:pt x="9485" y="8074"/>
                </a:lnTo>
                <a:cubicBezTo>
                  <a:pt x="9434" y="7177"/>
                  <a:pt x="9408" y="6551"/>
                  <a:pt x="9408" y="6160"/>
                </a:cubicBezTo>
                <a:cubicBezTo>
                  <a:pt x="9408" y="5596"/>
                  <a:pt x="9546" y="5145"/>
                  <a:pt x="9819" y="4821"/>
                </a:cubicBezTo>
                <a:cubicBezTo>
                  <a:pt x="10093" y="4494"/>
                  <a:pt x="10458" y="4328"/>
                  <a:pt x="10901" y="4328"/>
                </a:cubicBezTo>
                <a:cubicBezTo>
                  <a:pt x="11448" y="4328"/>
                  <a:pt x="11822" y="4549"/>
                  <a:pt x="12013" y="4985"/>
                </a:cubicBezTo>
                <a:cubicBezTo>
                  <a:pt x="12189" y="5387"/>
                  <a:pt x="12275" y="5942"/>
                  <a:pt x="12275" y="6682"/>
                </a:cubicBezTo>
                <a:cubicBezTo>
                  <a:pt x="12275" y="7101"/>
                  <a:pt x="12255" y="7533"/>
                  <a:pt x="12215" y="7967"/>
                </a:cubicBezTo>
                <a:close/>
                <a:moveTo>
                  <a:pt x="11842" y="18573"/>
                </a:moveTo>
                <a:cubicBezTo>
                  <a:pt x="11560" y="18852"/>
                  <a:pt x="11227" y="18993"/>
                  <a:pt x="10850" y="18993"/>
                </a:cubicBezTo>
                <a:cubicBezTo>
                  <a:pt x="10469" y="18993"/>
                  <a:pt x="10132" y="18854"/>
                  <a:pt x="9847" y="18579"/>
                </a:cubicBezTo>
                <a:cubicBezTo>
                  <a:pt x="9556" y="18298"/>
                  <a:pt x="9408" y="17903"/>
                  <a:pt x="9408" y="17407"/>
                </a:cubicBezTo>
                <a:cubicBezTo>
                  <a:pt x="9408" y="16971"/>
                  <a:pt x="9548" y="16596"/>
                  <a:pt x="9822" y="16290"/>
                </a:cubicBezTo>
                <a:cubicBezTo>
                  <a:pt x="10097" y="15985"/>
                  <a:pt x="10437" y="15829"/>
                  <a:pt x="10833" y="15829"/>
                </a:cubicBezTo>
                <a:cubicBezTo>
                  <a:pt x="11229" y="15829"/>
                  <a:pt x="11571" y="15984"/>
                  <a:pt x="11852" y="16289"/>
                </a:cubicBezTo>
                <a:cubicBezTo>
                  <a:pt x="12133" y="16595"/>
                  <a:pt x="12275" y="16971"/>
                  <a:pt x="12275" y="17407"/>
                </a:cubicBezTo>
                <a:cubicBezTo>
                  <a:pt x="12275" y="17897"/>
                  <a:pt x="12129" y="18288"/>
                  <a:pt x="11842" y="18573"/>
                </a:cubicBezTo>
                <a:close/>
                <a:moveTo>
                  <a:pt x="21091" y="17770"/>
                </a:moveTo>
                <a:lnTo>
                  <a:pt x="12697" y="1298"/>
                </a:lnTo>
                <a:cubicBezTo>
                  <a:pt x="12288" y="495"/>
                  <a:pt x="11524" y="0"/>
                  <a:pt x="10695" y="0"/>
                </a:cubicBezTo>
                <a:cubicBezTo>
                  <a:pt x="9866" y="0"/>
                  <a:pt x="9102" y="495"/>
                  <a:pt x="8693" y="1298"/>
                </a:cubicBezTo>
                <a:lnTo>
                  <a:pt x="299" y="17770"/>
                </a:lnTo>
                <a:cubicBezTo>
                  <a:pt x="-105" y="18564"/>
                  <a:pt x="-100" y="19537"/>
                  <a:pt x="312" y="20326"/>
                </a:cubicBezTo>
                <a:cubicBezTo>
                  <a:pt x="724" y="21114"/>
                  <a:pt x="1482" y="21600"/>
                  <a:pt x="2301" y="21600"/>
                </a:cubicBezTo>
                <a:lnTo>
                  <a:pt x="19089" y="21600"/>
                </a:lnTo>
                <a:cubicBezTo>
                  <a:pt x="19908" y="21600"/>
                  <a:pt x="20665" y="21114"/>
                  <a:pt x="21078" y="20326"/>
                </a:cubicBezTo>
                <a:cubicBezTo>
                  <a:pt x="21490" y="19537"/>
                  <a:pt x="21495" y="18564"/>
                  <a:pt x="21091" y="17770"/>
                </a:cubicBezTo>
                <a:close/>
              </a:path>
            </a:pathLst>
          </a:custGeom>
          <a:solidFill>
            <a:srgbClr val="FFFF00"/>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age">
            <a:extLst>
              <a:ext uri="{FF2B5EF4-FFF2-40B4-BE49-F238E27FC236}">
                <a16:creationId xmlns:a16="http://schemas.microsoft.com/office/drawing/2014/main" id="{8CD3D9F6-D5CD-4B35-97FC-18FF56A5BF9E}"/>
              </a:ext>
            </a:extLst>
          </p:cNvPr>
          <p:cNvSpPr txBox="1"/>
          <p:nvPr/>
        </p:nvSpPr>
        <p:spPr>
          <a:xfrm>
            <a:off x="1676400" y="730251"/>
            <a:ext cx="21031200" cy="26511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rm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defTabSz="1828800" fontAlgn="auto" hangingPunct="1">
              <a:lnSpc>
                <a:spcPct val="90000"/>
              </a:lnSpc>
              <a:spcBef>
                <a:spcPct val="0"/>
              </a:spcBef>
              <a:spcAft>
                <a:spcPts val="600"/>
              </a:spcAft>
              <a:buClrTx/>
              <a:buSzTx/>
              <a:tabLst/>
              <a:defRPr/>
            </a:pPr>
            <a:r>
              <a:rPr lang="en-US" sz="8800" b="1" i="0" kern="1200">
                <a:latin typeface="Open Sans" panose="020B0606030504020204" pitchFamily="34" charset="0"/>
                <a:ea typeface="Open Sans" panose="020B0606030504020204" pitchFamily="34" charset="0"/>
                <a:cs typeface="Open Sans" panose="020B0606030504020204" pitchFamily="34" charset="0"/>
              </a:rPr>
              <a:t>Levels of Access</a:t>
            </a:r>
            <a:endParaRPr kumimoji="0" lang="en-US" sz="88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4" name="Picture 43" descr="A screenshot of a cell phone&#10;&#10;Description automatically generated">
            <a:extLst>
              <a:ext uri="{FF2B5EF4-FFF2-40B4-BE49-F238E27FC236}">
                <a16:creationId xmlns:a16="http://schemas.microsoft.com/office/drawing/2014/main" id="{BF0E359A-F4FE-4D64-A2EB-8C0C5FB16E8C}"/>
              </a:ext>
            </a:extLst>
          </p:cNvPr>
          <p:cNvPicPr>
            <a:picLocks noChangeAspect="1"/>
          </p:cNvPicPr>
          <p:nvPr/>
        </p:nvPicPr>
        <p:blipFill>
          <a:blip r:embed="rId3"/>
          <a:stretch>
            <a:fillRect/>
          </a:stretch>
        </p:blipFill>
        <p:spPr>
          <a:xfrm>
            <a:off x="2105247" y="2765394"/>
            <a:ext cx="8701592" cy="9588532"/>
          </a:xfrm>
          <a:prstGeom prst="rect">
            <a:avLst/>
          </a:prstGeom>
          <a:noFill/>
        </p:spPr>
      </p:pic>
      <p:sp>
        <p:nvSpPr>
          <p:cNvPr id="3303" name="Lorem ipsum dolor sit ameeyt, conseyyctetuer adipyeiscing elit, sed diam nonummy nibh euismod tincidunt ut laoreet dolore magna aliquam erat volutpat. Ut wisi enim ad minim veniam, quis nostrdgeud exerci tation ullamcorper suscipit lobortis nisl ut aliyquip ex ea commodo consequat. Duis autem vel eum iriure dolor in hendrevrtyerit in tate velit esse molestie praesent luptatum zzril delenit augue duis dolore te feugait nulla facilisi. Naeym liber tempor cum soluta nobis eleifendye insitam; est usus legentis in iisye facit eorum."/>
          <p:cNvSpPr txBox="1"/>
          <p:nvPr/>
        </p:nvSpPr>
        <p:spPr>
          <a:xfrm>
            <a:off x="12344400" y="3651250"/>
            <a:ext cx="10363200" cy="87026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a:bodyPr>
          <a:lstStyle/>
          <a:p>
            <a:pPr lvl="0" indent="-457200" defTabSz="1828800" hangingPunct="1">
              <a:spcBef>
                <a:spcPts val="2000"/>
              </a:spcBef>
              <a:buFont typeface="Arial" panose="020B0604020202020204" pitchFamily="34" charset="0"/>
              <a:buChar char="•"/>
            </a:pPr>
            <a:r>
              <a:rPr lang="en-US" sz="4400" b="1" kern="1200" baseline="0">
                <a:solidFill>
                  <a:srgbClr val="6D8186"/>
                </a:solidFill>
                <a:latin typeface="Open Sans" panose="020B0606030504020204" pitchFamily="34" charset="0"/>
              </a:rPr>
              <a:t>Communication User</a:t>
            </a:r>
          </a:p>
          <a:p>
            <a:pPr marL="457200" lvl="0" indent="-457200" defTabSz="1828800" hangingPunct="1">
              <a:spcBef>
                <a:spcPts val="2000"/>
              </a:spcBef>
              <a:buFont typeface="Arial" panose="020B0604020202020204" pitchFamily="34" charset="0"/>
              <a:buChar char="•"/>
            </a:pPr>
            <a:r>
              <a:rPr lang="en-US" sz="4400" kern="1200" baseline="0">
                <a:solidFill>
                  <a:srgbClr val="6D8186"/>
                </a:solidFill>
                <a:latin typeface="Open Sans" panose="020B0606030504020204" pitchFamily="34" charset="0"/>
              </a:rPr>
              <a:t>Can view and send communications.</a:t>
            </a:r>
          </a:p>
          <a:p>
            <a:pPr lvl="0" indent="-457200" defTabSz="1828800" hangingPunct="1">
              <a:spcBef>
                <a:spcPts val="2000"/>
              </a:spcBef>
              <a:buFont typeface="Arial" panose="020B0604020202020204" pitchFamily="34" charset="0"/>
              <a:buChar char="•"/>
            </a:pPr>
            <a:r>
              <a:rPr lang="en-US" sz="4400" b="1" kern="1200" baseline="0">
                <a:solidFill>
                  <a:srgbClr val="6D8186"/>
                </a:solidFill>
                <a:latin typeface="Open Sans" panose="020B0606030504020204" pitchFamily="34" charset="0"/>
              </a:rPr>
              <a:t>Communication Content Administrator</a:t>
            </a:r>
          </a:p>
          <a:p>
            <a:pPr marL="457200" lvl="0" indent="-457200" defTabSz="1828800" hangingPunct="1">
              <a:spcBef>
                <a:spcPts val="2000"/>
              </a:spcBef>
              <a:buFont typeface="Arial" panose="020B0604020202020204" pitchFamily="34" charset="0"/>
              <a:buChar char="•"/>
            </a:pPr>
            <a:r>
              <a:rPr lang="en-US" sz="4400" kern="1200" baseline="0">
                <a:solidFill>
                  <a:srgbClr val="6D8186"/>
                </a:solidFill>
                <a:latin typeface="Open Sans" panose="020B0606030504020204" pitchFamily="34" charset="0"/>
              </a:rPr>
              <a:t>Can create content and send.</a:t>
            </a:r>
          </a:p>
          <a:p>
            <a:pPr lvl="0" indent="-457200" defTabSz="1828800" hangingPunct="1">
              <a:spcBef>
                <a:spcPts val="2000"/>
              </a:spcBef>
              <a:buFont typeface="Arial" panose="020B0604020202020204" pitchFamily="34" charset="0"/>
              <a:buChar char="•"/>
            </a:pPr>
            <a:r>
              <a:rPr lang="en-US" sz="4400" b="1" kern="1200" baseline="0">
                <a:solidFill>
                  <a:srgbClr val="6D8186"/>
                </a:solidFill>
                <a:latin typeface="Open Sans" panose="020B0606030504020204" pitchFamily="34" charset="0"/>
              </a:rPr>
              <a:t>Communication Administrator</a:t>
            </a:r>
          </a:p>
          <a:p>
            <a:pPr marL="457200" lvl="0" indent="-457200" defTabSz="1828800" hangingPunct="1">
              <a:spcBef>
                <a:spcPts val="2000"/>
              </a:spcBef>
              <a:buFont typeface="Arial" panose="020B0604020202020204" pitchFamily="34" charset="0"/>
              <a:buChar char="•"/>
            </a:pPr>
            <a:r>
              <a:rPr lang="en-US" sz="4400" kern="1200" baseline="0">
                <a:solidFill>
                  <a:srgbClr val="6D8186"/>
                </a:solidFill>
                <a:latin typeface="Open Sans" panose="020B0606030504020204" pitchFamily="34" charset="0"/>
              </a:rPr>
              <a:t>All features and administration.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650530" y="2473199"/>
            <a:ext cx="10571652" cy="86242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lstStyle/>
          <a:p>
            <a:pPr marL="0" marR="0" lvl="0" indent="0" algn="l" defTabSz="825500" rtl="0" eaLnBrk="1" fontAlgn="auto" latinLnBrk="0" hangingPunct="0">
              <a:lnSpc>
                <a:spcPct val="140000"/>
              </a:lnSpc>
              <a:spcBef>
                <a:spcPts val="2400"/>
              </a:spcBef>
              <a:spcAft>
                <a:spcPts val="0"/>
              </a:spcAft>
              <a:buClrTx/>
              <a:buSzTx/>
              <a:buFontTx/>
              <a:buNone/>
              <a:tabLst/>
              <a:defRPr/>
            </a:pPr>
            <a:r>
              <a:rPr lang="en-US" sz="6000" b="1" baseline="0">
                <a:solidFill>
                  <a:schemeClr val="accent2"/>
                </a:solidFill>
              </a:rPr>
              <a:t>GSASECR Seed Data</a:t>
            </a:r>
          </a:p>
          <a:p>
            <a:pPr marL="0" marR="0" lvl="0" indent="0" algn="l" defTabSz="825500" rtl="0" eaLnBrk="1" fontAlgn="auto" latinLnBrk="0" hangingPunct="0">
              <a:lnSpc>
                <a:spcPct val="140000"/>
              </a:lnSpc>
              <a:spcBef>
                <a:spcPts val="2400"/>
              </a:spcBef>
              <a:spcAft>
                <a:spcPts val="0"/>
              </a:spcAft>
              <a:buClrTx/>
              <a:buSzTx/>
              <a:buFontTx/>
              <a:buNone/>
              <a:tabLst/>
              <a:defRPr/>
            </a:pPr>
            <a:r>
              <a:rPr lang="en-US" sz="4400" b="1" baseline="0"/>
              <a:t>Delivered objects</a:t>
            </a:r>
          </a:p>
          <a:p>
            <a:pPr marL="342900" lvl="4" indent="-342900">
              <a:buFont typeface="Arial" panose="020B0604020202020204" pitchFamily="34" charset="0"/>
              <a:buChar char="•"/>
            </a:pPr>
            <a:r>
              <a:rPr lang="en-US" sz="4400" baseline="0"/>
              <a:t>CMQUERY</a:t>
            </a:r>
          </a:p>
          <a:p>
            <a:pPr marL="342900" indent="-342900">
              <a:buFont typeface="Arial" panose="020B0604020202020204" pitchFamily="34" charset="0"/>
              <a:buChar char="•"/>
            </a:pPr>
            <a:r>
              <a:rPr lang="en-US" sz="4400" baseline="0"/>
              <a:t>CMQUERYEXECUTE</a:t>
            </a:r>
          </a:p>
          <a:p>
            <a:r>
              <a:rPr lang="en-US" sz="4400" b="1" baseline="0"/>
              <a:t>Delivered Oracle roles</a:t>
            </a:r>
          </a:p>
          <a:p>
            <a:pPr marL="342900" indent="-342900">
              <a:buFont typeface="Arial" panose="020B0604020202020204" pitchFamily="34" charset="0"/>
              <a:buChar char="•"/>
            </a:pPr>
            <a:r>
              <a:rPr lang="en-US" sz="4400" baseline="0"/>
              <a:t>BAN_DEFAULT_CMQUERY_M</a:t>
            </a:r>
          </a:p>
          <a:p>
            <a:pPr marL="342900" indent="-342900">
              <a:buFont typeface="Arial" panose="020B0604020202020204" pitchFamily="34" charset="0"/>
              <a:buChar char="•"/>
            </a:pPr>
            <a:r>
              <a:rPr lang="en-US" sz="4400" baseline="0"/>
              <a:t>BAN_DEFAULT_CMQUERYEXECUTE_M</a:t>
            </a:r>
          </a:p>
          <a:p>
            <a:r>
              <a:rPr lang="en-US" sz="4400" b="1" baseline="0"/>
              <a:t>Delivered user class</a:t>
            </a:r>
          </a:p>
          <a:p>
            <a:pPr marL="342900" indent="-342900">
              <a:buFont typeface="Arial" panose="020B0604020202020204" pitchFamily="34" charset="0"/>
              <a:buChar char="•"/>
            </a:pPr>
            <a:r>
              <a:rPr lang="en-US" sz="4400" baseline="0"/>
              <a:t>BAN_CMQUERY_C</a:t>
            </a:r>
            <a:r>
              <a:rPr kumimoji="0" lang="en-US" sz="4400" i="0" u="none" strike="noStrike" kern="0" cap="none" spc="0" normalizeH="0" baseline="0" noProof="0">
                <a:ln>
                  <a:noFill/>
                </a:ln>
                <a:solidFill>
                  <a:srgbClr val="718085"/>
                </a:solidFill>
                <a:effectLst/>
                <a:uLnTx/>
                <a:uFillTx/>
                <a:latin typeface="Open Sans"/>
                <a:ea typeface="Open Sans"/>
                <a:cs typeface="Open Sans"/>
                <a:sym typeface="Open Sans"/>
              </a:rPr>
              <a:t> </a:t>
            </a:r>
            <a:endParaRPr kumimoji="0" sz="4400" i="0" u="none" strike="noStrike" kern="0" cap="none" spc="0" normalizeH="0" baseline="0" noProof="0">
              <a:ln>
                <a:noFill/>
              </a:ln>
              <a:solidFill>
                <a:srgbClr val="718085"/>
              </a:solidFill>
              <a:effectLst/>
              <a:uLnTx/>
              <a:uFillTx/>
              <a:latin typeface="Open Sans"/>
              <a:ea typeface="Open Sans"/>
              <a:cs typeface="Open Sans"/>
              <a:sym typeface="Open Sans"/>
            </a:endParaRPr>
          </a:p>
        </p:txBody>
      </p:sp>
      <p:sp>
        <p:nvSpPr>
          <p:cNvPr id="6" name="Number…">
            <a:extLst>
              <a:ext uri="{FF2B5EF4-FFF2-40B4-BE49-F238E27FC236}">
                <a16:creationId xmlns:a16="http://schemas.microsoft.com/office/drawing/2014/main" id="{D043898B-28FD-482A-94CF-CF8C0BB44CCF}"/>
              </a:ext>
            </a:extLst>
          </p:cNvPr>
          <p:cNvSpPr txBox="1"/>
          <p:nvPr/>
        </p:nvSpPr>
        <p:spPr>
          <a:xfrm>
            <a:off x="650531" y="358098"/>
            <a:ext cx="23733469" cy="15499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nSpc>
                <a:spcPct val="110000"/>
              </a:lnSpc>
              <a:spcBef>
                <a:spcPts val="0"/>
              </a:spcBef>
              <a:defRPr sz="4500" b="1" cap="all" baseline="0">
                <a:solidFill>
                  <a:srgbClr val="1B2223"/>
                </a:solidFill>
                <a:latin typeface="+mn-lt"/>
                <a:ea typeface="+mn-ea"/>
                <a:cs typeface="+mn-cs"/>
                <a:sym typeface="OpenSans-Bold"/>
              </a:defRPr>
            </a:pPr>
            <a:r>
              <a:rPr lang="en-US" sz="9000">
                <a:solidFill>
                  <a:schemeClr val="accent1"/>
                </a:solidFill>
              </a:rPr>
              <a:t>BANNER SECURITY</a:t>
            </a:r>
            <a:endParaRPr sz="9000">
              <a:solidFill>
                <a:schemeClr val="accent1"/>
              </a:solidFill>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a:extLst>
              <a:ext uri="{FF2B5EF4-FFF2-40B4-BE49-F238E27FC236}">
                <a16:creationId xmlns:a16="http://schemas.microsoft.com/office/drawing/2014/main" id="{F24190C2-7488-42EC-8AEF-F74340F46F78}"/>
              </a:ext>
            </a:extLst>
          </p:cNvPr>
          <p:cNvSpPr txBox="1"/>
          <p:nvPr/>
        </p:nvSpPr>
        <p:spPr>
          <a:xfrm>
            <a:off x="12773258" y="2545854"/>
            <a:ext cx="10571652" cy="86242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lstStyle/>
          <a:p>
            <a:pPr marL="0" marR="0" lvl="0" indent="0" algn="l" defTabSz="825500" rtl="0" eaLnBrk="1" fontAlgn="auto" latinLnBrk="0" hangingPunct="0">
              <a:lnSpc>
                <a:spcPct val="140000"/>
              </a:lnSpc>
              <a:spcBef>
                <a:spcPts val="2400"/>
              </a:spcBef>
              <a:spcAft>
                <a:spcPts val="0"/>
              </a:spcAft>
              <a:buClrTx/>
              <a:buSzTx/>
              <a:buFontTx/>
              <a:buNone/>
              <a:tabLst/>
              <a:defRPr/>
            </a:pPr>
            <a:r>
              <a:rPr lang="en-US" sz="6000" b="1" baseline="0">
                <a:solidFill>
                  <a:schemeClr val="accent2"/>
                </a:solidFill>
              </a:rPr>
              <a:t>GSASECR config</a:t>
            </a:r>
          </a:p>
          <a:p>
            <a:r>
              <a:rPr lang="en-US" sz="4400" b="1" baseline="0"/>
              <a:t>Needed user class</a:t>
            </a:r>
          </a:p>
          <a:p>
            <a:pPr marL="342900" indent="-342900">
              <a:buFont typeface="Arial" panose="020B0604020202020204" pitchFamily="34" charset="0"/>
              <a:buChar char="•"/>
            </a:pPr>
            <a:r>
              <a:rPr lang="en-US" sz="4400" baseline="0"/>
              <a:t>USR_CMQUERYEXECUTE_C</a:t>
            </a:r>
          </a:p>
          <a:p>
            <a:pPr marL="342900" indent="-342900">
              <a:buFont typeface="Arial" panose="020B0604020202020204" pitchFamily="34" charset="0"/>
              <a:buChar char="•"/>
            </a:pPr>
            <a:r>
              <a:rPr kumimoji="0" lang="en-US" sz="4400" i="0" u="none" strike="noStrike" kern="0" cap="none" spc="0" normalizeH="0" baseline="0" noProof="0">
                <a:ln>
                  <a:noFill/>
                </a:ln>
                <a:solidFill>
                  <a:srgbClr val="718085"/>
                </a:solidFill>
                <a:effectLst/>
                <a:uLnTx/>
                <a:uFillTx/>
                <a:latin typeface="Open Sans"/>
                <a:ea typeface="Open Sans"/>
                <a:cs typeface="Open Sans"/>
                <a:sym typeface="Open Sans"/>
              </a:rPr>
              <a:t>Or similar appropriate name</a:t>
            </a:r>
          </a:p>
          <a:p>
            <a:pPr marL="342900" indent="-342900">
              <a:buFont typeface="Arial" panose="020B0604020202020204" pitchFamily="34" charset="0"/>
              <a:buChar char="•"/>
            </a:pPr>
            <a:endParaRPr lang="en-US" sz="4400" baseline="0"/>
          </a:p>
          <a:p>
            <a:r>
              <a:rPr kumimoji="0" lang="en-US" sz="4400" i="0" u="none" strike="noStrike" kern="0" cap="none" spc="0" normalizeH="0" baseline="0" noProof="0">
                <a:ln>
                  <a:noFill/>
                </a:ln>
                <a:solidFill>
                  <a:srgbClr val="718085"/>
                </a:solidFill>
                <a:effectLst/>
                <a:uLnTx/>
                <a:uFillTx/>
                <a:latin typeface="Open Sans"/>
                <a:ea typeface="Open Sans"/>
                <a:cs typeface="Open Sans"/>
                <a:sym typeface="Open Sans"/>
              </a:rPr>
              <a:t>Create Custom Oracle Role by copying </a:t>
            </a:r>
            <a:r>
              <a:rPr lang="en-US" sz="4400" baseline="0"/>
              <a:t>BAN_DEFAULT_CMQUERYEXECUTE_M and then modifying grants.</a:t>
            </a:r>
          </a:p>
          <a:p>
            <a:pPr marL="571500" indent="-571500">
              <a:buFont typeface="Arial" panose="020B0604020202020204" pitchFamily="34" charset="0"/>
              <a:buChar char="•"/>
            </a:pPr>
            <a:r>
              <a:rPr lang="en-US" sz="4400" baseline="0"/>
              <a:t>Details in BCM Configuration and Administration Guide</a:t>
            </a:r>
          </a:p>
          <a:p>
            <a:pPr marL="571500" indent="-571500">
              <a:buFont typeface="Arial" panose="020B0604020202020204" pitchFamily="34" charset="0"/>
              <a:buChar char="•"/>
            </a:pPr>
            <a:endParaRPr lang="en-US" sz="4000" baseline="0"/>
          </a:p>
          <a:p>
            <a:r>
              <a:rPr lang="en-US" sz="4000" b="1" baseline="0">
                <a:solidFill>
                  <a:srgbClr val="FF0000"/>
                </a:solidFill>
              </a:rPr>
              <a:t>ALWAYS SYNCHRONIZE after any change!</a:t>
            </a:r>
          </a:p>
        </p:txBody>
      </p:sp>
      <p:sp>
        <p:nvSpPr>
          <p:cNvPr id="8" name="Shape">
            <a:extLst>
              <a:ext uri="{FF2B5EF4-FFF2-40B4-BE49-F238E27FC236}">
                <a16:creationId xmlns:a16="http://schemas.microsoft.com/office/drawing/2014/main" id="{6392CE29-E3E3-45BE-A80B-06D3588282E8}"/>
              </a:ext>
            </a:extLst>
          </p:cNvPr>
          <p:cNvSpPr/>
          <p:nvPr/>
        </p:nvSpPr>
        <p:spPr>
          <a:xfrm>
            <a:off x="11399150" y="11712150"/>
            <a:ext cx="1118115" cy="1013644"/>
          </a:xfrm>
          <a:custGeom>
            <a:avLst/>
            <a:gdLst/>
            <a:ahLst/>
            <a:cxnLst>
              <a:cxn ang="0">
                <a:pos x="wd2" y="hd2"/>
              </a:cxn>
              <a:cxn ang="5400000">
                <a:pos x="wd2" y="hd2"/>
              </a:cxn>
              <a:cxn ang="10800000">
                <a:pos x="wd2" y="hd2"/>
              </a:cxn>
              <a:cxn ang="16200000">
                <a:pos x="wd2" y="hd2"/>
              </a:cxn>
            </a:cxnLst>
            <a:rect l="0" t="0" r="r" b="b"/>
            <a:pathLst>
              <a:path w="21391" h="21600" extrusionOk="0">
                <a:moveTo>
                  <a:pt x="12215" y="7967"/>
                </a:moveTo>
                <a:lnTo>
                  <a:pt x="11849" y="12631"/>
                </a:lnTo>
                <a:cubicBezTo>
                  <a:pt x="11808" y="13212"/>
                  <a:pt x="11720" y="13650"/>
                  <a:pt x="11579" y="13969"/>
                </a:cubicBezTo>
                <a:cubicBezTo>
                  <a:pt x="11425" y="14320"/>
                  <a:pt x="11155" y="14507"/>
                  <a:pt x="10799" y="14507"/>
                </a:cubicBezTo>
                <a:cubicBezTo>
                  <a:pt x="10436" y="14507"/>
                  <a:pt x="10169" y="14324"/>
                  <a:pt x="10026" y="13979"/>
                </a:cubicBezTo>
                <a:cubicBezTo>
                  <a:pt x="9898" y="13672"/>
                  <a:pt x="9811" y="13225"/>
                  <a:pt x="9758" y="12614"/>
                </a:cubicBezTo>
                <a:lnTo>
                  <a:pt x="9485" y="8074"/>
                </a:lnTo>
                <a:cubicBezTo>
                  <a:pt x="9434" y="7177"/>
                  <a:pt x="9408" y="6551"/>
                  <a:pt x="9408" y="6160"/>
                </a:cubicBezTo>
                <a:cubicBezTo>
                  <a:pt x="9408" y="5596"/>
                  <a:pt x="9546" y="5145"/>
                  <a:pt x="9819" y="4821"/>
                </a:cubicBezTo>
                <a:cubicBezTo>
                  <a:pt x="10093" y="4494"/>
                  <a:pt x="10458" y="4328"/>
                  <a:pt x="10901" y="4328"/>
                </a:cubicBezTo>
                <a:cubicBezTo>
                  <a:pt x="11448" y="4328"/>
                  <a:pt x="11822" y="4549"/>
                  <a:pt x="12013" y="4985"/>
                </a:cubicBezTo>
                <a:cubicBezTo>
                  <a:pt x="12189" y="5387"/>
                  <a:pt x="12275" y="5942"/>
                  <a:pt x="12275" y="6682"/>
                </a:cubicBezTo>
                <a:cubicBezTo>
                  <a:pt x="12275" y="7101"/>
                  <a:pt x="12255" y="7533"/>
                  <a:pt x="12215" y="7967"/>
                </a:cubicBezTo>
                <a:close/>
                <a:moveTo>
                  <a:pt x="11842" y="18573"/>
                </a:moveTo>
                <a:cubicBezTo>
                  <a:pt x="11560" y="18852"/>
                  <a:pt x="11227" y="18993"/>
                  <a:pt x="10850" y="18993"/>
                </a:cubicBezTo>
                <a:cubicBezTo>
                  <a:pt x="10469" y="18993"/>
                  <a:pt x="10132" y="18854"/>
                  <a:pt x="9847" y="18579"/>
                </a:cubicBezTo>
                <a:cubicBezTo>
                  <a:pt x="9556" y="18298"/>
                  <a:pt x="9408" y="17903"/>
                  <a:pt x="9408" y="17407"/>
                </a:cubicBezTo>
                <a:cubicBezTo>
                  <a:pt x="9408" y="16971"/>
                  <a:pt x="9548" y="16596"/>
                  <a:pt x="9822" y="16290"/>
                </a:cubicBezTo>
                <a:cubicBezTo>
                  <a:pt x="10097" y="15985"/>
                  <a:pt x="10437" y="15829"/>
                  <a:pt x="10833" y="15829"/>
                </a:cubicBezTo>
                <a:cubicBezTo>
                  <a:pt x="11229" y="15829"/>
                  <a:pt x="11571" y="15984"/>
                  <a:pt x="11852" y="16289"/>
                </a:cubicBezTo>
                <a:cubicBezTo>
                  <a:pt x="12133" y="16595"/>
                  <a:pt x="12275" y="16971"/>
                  <a:pt x="12275" y="17407"/>
                </a:cubicBezTo>
                <a:cubicBezTo>
                  <a:pt x="12275" y="17897"/>
                  <a:pt x="12129" y="18288"/>
                  <a:pt x="11842" y="18573"/>
                </a:cubicBezTo>
                <a:close/>
                <a:moveTo>
                  <a:pt x="21091" y="17770"/>
                </a:moveTo>
                <a:lnTo>
                  <a:pt x="12697" y="1298"/>
                </a:lnTo>
                <a:cubicBezTo>
                  <a:pt x="12288" y="495"/>
                  <a:pt x="11524" y="0"/>
                  <a:pt x="10695" y="0"/>
                </a:cubicBezTo>
                <a:cubicBezTo>
                  <a:pt x="9866" y="0"/>
                  <a:pt x="9102" y="495"/>
                  <a:pt x="8693" y="1298"/>
                </a:cubicBezTo>
                <a:lnTo>
                  <a:pt x="299" y="17770"/>
                </a:lnTo>
                <a:cubicBezTo>
                  <a:pt x="-105" y="18564"/>
                  <a:pt x="-100" y="19537"/>
                  <a:pt x="312" y="20326"/>
                </a:cubicBezTo>
                <a:cubicBezTo>
                  <a:pt x="724" y="21114"/>
                  <a:pt x="1482" y="21600"/>
                  <a:pt x="2301" y="21600"/>
                </a:cubicBezTo>
                <a:lnTo>
                  <a:pt x="19089" y="21600"/>
                </a:lnTo>
                <a:cubicBezTo>
                  <a:pt x="19908" y="21600"/>
                  <a:pt x="20665" y="21114"/>
                  <a:pt x="21078" y="20326"/>
                </a:cubicBezTo>
                <a:cubicBezTo>
                  <a:pt x="21490" y="19537"/>
                  <a:pt x="21495" y="18564"/>
                  <a:pt x="21091" y="17770"/>
                </a:cubicBezTo>
                <a:close/>
              </a:path>
            </a:pathLst>
          </a:custGeom>
          <a:solidFill>
            <a:srgbClr val="FF7A00"/>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Tree>
    <p:extLst>
      <p:ext uri="{BB962C8B-B14F-4D97-AF65-F5344CB8AC3E}">
        <p14:creationId xmlns:p14="http://schemas.microsoft.com/office/powerpoint/2010/main" val="64410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3302" name="Group"/>
          <p:cNvGrpSpPr/>
          <p:nvPr/>
        </p:nvGrpSpPr>
        <p:grpSpPr>
          <a:xfrm>
            <a:off x="16783605" y="2702343"/>
            <a:ext cx="5111992" cy="8311314"/>
            <a:chOff x="0" y="0"/>
            <a:chExt cx="5111990" cy="8311313"/>
          </a:xfrm>
        </p:grpSpPr>
        <p:grpSp>
          <p:nvGrpSpPr>
            <p:cNvPr id="3273" name="Group"/>
            <p:cNvGrpSpPr/>
            <p:nvPr/>
          </p:nvGrpSpPr>
          <p:grpSpPr>
            <a:xfrm>
              <a:off x="0" y="0"/>
              <a:ext cx="5111991" cy="1124289"/>
              <a:chOff x="0" y="0"/>
              <a:chExt cx="5111990" cy="1124288"/>
            </a:xfrm>
          </p:grpSpPr>
          <p:sp>
            <p:nvSpPr>
              <p:cNvPr id="3263" name="Circle"/>
              <p:cNvSpPr/>
              <p:nvPr/>
            </p:nvSpPr>
            <p:spPr>
              <a:xfrm>
                <a:off x="139612" y="0"/>
                <a:ext cx="192365" cy="192364"/>
              </a:xfrm>
              <a:prstGeom prst="ellipse">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64" name="Shape"/>
              <p:cNvSpPr/>
              <p:nvPr/>
            </p:nvSpPr>
            <p:spPr>
              <a:xfrm>
                <a:off x="0" y="234221"/>
                <a:ext cx="475070" cy="890068"/>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5"/>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3265" name="Circle"/>
              <p:cNvSpPr/>
              <p:nvPr/>
            </p:nvSpPr>
            <p:spPr>
              <a:xfrm>
                <a:off x="1298843" y="0"/>
                <a:ext cx="192364" cy="192364"/>
              </a:xfrm>
              <a:prstGeom prst="ellipse">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66" name="Shape"/>
              <p:cNvSpPr/>
              <p:nvPr/>
            </p:nvSpPr>
            <p:spPr>
              <a:xfrm>
                <a:off x="1159230" y="234221"/>
                <a:ext cx="475071" cy="890068"/>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5"/>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3267" name="Circle"/>
              <p:cNvSpPr/>
              <p:nvPr/>
            </p:nvSpPr>
            <p:spPr>
              <a:xfrm>
                <a:off x="2458073" y="0"/>
                <a:ext cx="192364" cy="192364"/>
              </a:xfrm>
              <a:prstGeom prst="ellipse">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68" name="Shape"/>
              <p:cNvSpPr/>
              <p:nvPr/>
            </p:nvSpPr>
            <p:spPr>
              <a:xfrm>
                <a:off x="2318460" y="234221"/>
                <a:ext cx="475071" cy="890068"/>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5"/>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3269" name="Circle"/>
              <p:cNvSpPr/>
              <p:nvPr/>
            </p:nvSpPr>
            <p:spPr>
              <a:xfrm>
                <a:off x="3617304" y="0"/>
                <a:ext cx="192364" cy="192364"/>
              </a:xfrm>
              <a:prstGeom prst="ellipse">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70" name="Shape"/>
              <p:cNvSpPr/>
              <p:nvPr/>
            </p:nvSpPr>
            <p:spPr>
              <a:xfrm>
                <a:off x="3477690" y="234221"/>
                <a:ext cx="475071" cy="890068"/>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5"/>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3271" name="Circle"/>
              <p:cNvSpPr/>
              <p:nvPr/>
            </p:nvSpPr>
            <p:spPr>
              <a:xfrm>
                <a:off x="4776534" y="0"/>
                <a:ext cx="192364" cy="192364"/>
              </a:xfrm>
              <a:prstGeom prst="ellipse">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72" name="Shape"/>
              <p:cNvSpPr/>
              <p:nvPr/>
            </p:nvSpPr>
            <p:spPr>
              <a:xfrm>
                <a:off x="4636920" y="234221"/>
                <a:ext cx="475071" cy="890068"/>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5"/>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nvGrpSpPr>
            <p:cNvPr id="3282" name="Group"/>
            <p:cNvGrpSpPr/>
            <p:nvPr/>
          </p:nvGrpSpPr>
          <p:grpSpPr>
            <a:xfrm>
              <a:off x="452484" y="760377"/>
              <a:ext cx="4178506" cy="1618388"/>
              <a:chOff x="0" y="0"/>
              <a:chExt cx="4178505" cy="1618387"/>
            </a:xfrm>
          </p:grpSpPr>
          <p:sp>
            <p:nvSpPr>
              <p:cNvPr id="3274" name="Circle"/>
              <p:cNvSpPr/>
              <p:nvPr/>
            </p:nvSpPr>
            <p:spPr>
              <a:xfrm>
                <a:off x="200969" y="0"/>
                <a:ext cx="276904" cy="276904"/>
              </a:xfrm>
              <a:prstGeom prst="ellipse">
                <a:avLst/>
              </a:prstGeom>
              <a:solidFill>
                <a:srgbClr val="718086"/>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75" name="Shape"/>
              <p:cNvSpPr/>
              <p:nvPr/>
            </p:nvSpPr>
            <p:spPr>
              <a:xfrm>
                <a:off x="0" y="337156"/>
                <a:ext cx="683852" cy="1281232"/>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6"/>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3276" name="Circle"/>
              <p:cNvSpPr/>
              <p:nvPr/>
            </p:nvSpPr>
            <p:spPr>
              <a:xfrm>
                <a:off x="1365853" y="0"/>
                <a:ext cx="276905" cy="276904"/>
              </a:xfrm>
              <a:prstGeom prst="ellipse">
                <a:avLst/>
              </a:prstGeom>
              <a:solidFill>
                <a:srgbClr val="718086"/>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77" name="Shape"/>
              <p:cNvSpPr/>
              <p:nvPr/>
            </p:nvSpPr>
            <p:spPr>
              <a:xfrm>
                <a:off x="1164884" y="337156"/>
                <a:ext cx="683853" cy="1281232"/>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6"/>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3278" name="Circle"/>
              <p:cNvSpPr/>
              <p:nvPr/>
            </p:nvSpPr>
            <p:spPr>
              <a:xfrm>
                <a:off x="2530737" y="0"/>
                <a:ext cx="276904" cy="276904"/>
              </a:xfrm>
              <a:prstGeom prst="ellipse">
                <a:avLst/>
              </a:prstGeom>
              <a:solidFill>
                <a:srgbClr val="718086"/>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79" name="Shape"/>
              <p:cNvSpPr/>
              <p:nvPr/>
            </p:nvSpPr>
            <p:spPr>
              <a:xfrm>
                <a:off x="2329768" y="337156"/>
                <a:ext cx="683853" cy="1281232"/>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6"/>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3280" name="Circle"/>
              <p:cNvSpPr/>
              <p:nvPr/>
            </p:nvSpPr>
            <p:spPr>
              <a:xfrm>
                <a:off x="3695623" y="0"/>
                <a:ext cx="276904" cy="276904"/>
              </a:xfrm>
              <a:prstGeom prst="ellipse">
                <a:avLst/>
              </a:prstGeom>
              <a:solidFill>
                <a:srgbClr val="718086"/>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81" name="Shape"/>
              <p:cNvSpPr/>
              <p:nvPr/>
            </p:nvSpPr>
            <p:spPr>
              <a:xfrm>
                <a:off x="3494654" y="337156"/>
                <a:ext cx="683852" cy="1281232"/>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6"/>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nvGrpSpPr>
            <p:cNvPr id="3285" name="Group"/>
            <p:cNvGrpSpPr/>
            <p:nvPr/>
          </p:nvGrpSpPr>
          <p:grpSpPr>
            <a:xfrm>
              <a:off x="863765" y="1802750"/>
              <a:ext cx="968907" cy="2292990"/>
              <a:chOff x="0" y="0"/>
              <a:chExt cx="968905" cy="2292988"/>
            </a:xfrm>
          </p:grpSpPr>
          <p:sp>
            <p:nvSpPr>
              <p:cNvPr id="3283" name="Circle"/>
              <p:cNvSpPr/>
              <p:nvPr/>
            </p:nvSpPr>
            <p:spPr>
              <a:xfrm>
                <a:off x="284739" y="0"/>
                <a:ext cx="392328" cy="392327"/>
              </a:xfrm>
              <a:prstGeom prst="ellipse">
                <a:avLst/>
              </a:prstGeom>
              <a:solidFill>
                <a:srgbClr val="728086"/>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84" name="Shape"/>
              <p:cNvSpPr/>
              <p:nvPr/>
            </p:nvSpPr>
            <p:spPr>
              <a:xfrm>
                <a:off x="0" y="477695"/>
                <a:ext cx="968906" cy="1815294"/>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28086"/>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nvGrpSpPr>
            <p:cNvPr id="3288" name="Group"/>
            <p:cNvGrpSpPr/>
            <p:nvPr/>
          </p:nvGrpSpPr>
          <p:grpSpPr>
            <a:xfrm>
              <a:off x="2034944" y="1802750"/>
              <a:ext cx="968907" cy="2292990"/>
              <a:chOff x="0" y="0"/>
              <a:chExt cx="968905" cy="2292988"/>
            </a:xfrm>
          </p:grpSpPr>
          <p:sp>
            <p:nvSpPr>
              <p:cNvPr id="3286" name="Circle"/>
              <p:cNvSpPr/>
              <p:nvPr/>
            </p:nvSpPr>
            <p:spPr>
              <a:xfrm>
                <a:off x="284739" y="0"/>
                <a:ext cx="392328" cy="392327"/>
              </a:xfrm>
              <a:prstGeom prst="ellipse">
                <a:avLst/>
              </a:prstGeom>
              <a:solidFill>
                <a:srgbClr val="728086"/>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87" name="Shape"/>
              <p:cNvSpPr/>
              <p:nvPr/>
            </p:nvSpPr>
            <p:spPr>
              <a:xfrm>
                <a:off x="0" y="477695"/>
                <a:ext cx="968906" cy="1815294"/>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28086"/>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nvGrpSpPr>
            <p:cNvPr id="3291" name="Group"/>
            <p:cNvGrpSpPr/>
            <p:nvPr/>
          </p:nvGrpSpPr>
          <p:grpSpPr>
            <a:xfrm>
              <a:off x="3206124" y="1802750"/>
              <a:ext cx="968906" cy="2292990"/>
              <a:chOff x="0" y="0"/>
              <a:chExt cx="968905" cy="2292988"/>
            </a:xfrm>
          </p:grpSpPr>
          <p:sp>
            <p:nvSpPr>
              <p:cNvPr id="3289" name="Circle"/>
              <p:cNvSpPr/>
              <p:nvPr/>
            </p:nvSpPr>
            <p:spPr>
              <a:xfrm>
                <a:off x="284739" y="0"/>
                <a:ext cx="392328" cy="392327"/>
              </a:xfrm>
              <a:prstGeom prst="ellipse">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90" name="Shape"/>
              <p:cNvSpPr/>
              <p:nvPr/>
            </p:nvSpPr>
            <p:spPr>
              <a:xfrm>
                <a:off x="0" y="477695"/>
                <a:ext cx="968906" cy="1815294"/>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718085"/>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nvGrpSpPr>
            <p:cNvPr id="3298" name="Group"/>
            <p:cNvGrpSpPr/>
            <p:nvPr/>
          </p:nvGrpSpPr>
          <p:grpSpPr>
            <a:xfrm>
              <a:off x="1345158" y="3585214"/>
              <a:ext cx="2314130" cy="2690635"/>
              <a:chOff x="0" y="0"/>
              <a:chExt cx="2314128" cy="2690634"/>
            </a:xfrm>
          </p:grpSpPr>
          <p:grpSp>
            <p:nvGrpSpPr>
              <p:cNvPr id="3294" name="Group"/>
              <p:cNvGrpSpPr/>
              <p:nvPr/>
            </p:nvGrpSpPr>
            <p:grpSpPr>
              <a:xfrm>
                <a:off x="-1" y="0"/>
                <a:ext cx="1136932" cy="2690635"/>
                <a:chOff x="0" y="0"/>
                <a:chExt cx="1136930" cy="2690634"/>
              </a:xfrm>
            </p:grpSpPr>
            <p:sp>
              <p:nvSpPr>
                <p:cNvPr id="3292" name="Circle"/>
                <p:cNvSpPr/>
                <p:nvPr/>
              </p:nvSpPr>
              <p:spPr>
                <a:xfrm>
                  <a:off x="334119" y="0"/>
                  <a:ext cx="460363" cy="460363"/>
                </a:xfrm>
                <a:prstGeom prst="ellipse">
                  <a:avLst/>
                </a:prstGeom>
                <a:solidFill>
                  <a:srgbClr val="304E6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93" name="Shape"/>
                <p:cNvSpPr/>
                <p:nvPr/>
              </p:nvSpPr>
              <p:spPr>
                <a:xfrm>
                  <a:off x="0" y="560536"/>
                  <a:ext cx="1136931" cy="2130099"/>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304E61"/>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nvGrpSpPr>
              <p:cNvPr id="3297" name="Group"/>
              <p:cNvGrpSpPr/>
              <p:nvPr/>
            </p:nvGrpSpPr>
            <p:grpSpPr>
              <a:xfrm>
                <a:off x="1177197" y="0"/>
                <a:ext cx="1136932" cy="2690635"/>
                <a:chOff x="0" y="0"/>
                <a:chExt cx="1136930" cy="2690634"/>
              </a:xfrm>
            </p:grpSpPr>
            <p:sp>
              <p:nvSpPr>
                <p:cNvPr id="3295" name="Circle"/>
                <p:cNvSpPr/>
                <p:nvPr/>
              </p:nvSpPr>
              <p:spPr>
                <a:xfrm>
                  <a:off x="334119" y="0"/>
                  <a:ext cx="460363" cy="460363"/>
                </a:xfrm>
                <a:prstGeom prst="ellipse">
                  <a:avLst/>
                </a:prstGeom>
                <a:solidFill>
                  <a:srgbClr val="304E6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296" name="Shape"/>
                <p:cNvSpPr/>
                <p:nvPr/>
              </p:nvSpPr>
              <p:spPr>
                <a:xfrm>
                  <a:off x="0" y="560536"/>
                  <a:ext cx="1136931" cy="2130099"/>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304E61"/>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grpSp>
          <p:nvGrpSpPr>
            <p:cNvPr id="3301" name="Group"/>
            <p:cNvGrpSpPr/>
            <p:nvPr/>
          </p:nvGrpSpPr>
          <p:grpSpPr>
            <a:xfrm>
              <a:off x="1849746" y="5261973"/>
              <a:ext cx="1288503" cy="3049340"/>
              <a:chOff x="0" y="0"/>
              <a:chExt cx="1288502" cy="3049339"/>
            </a:xfrm>
          </p:grpSpPr>
          <p:sp>
            <p:nvSpPr>
              <p:cNvPr id="3299" name="Circle"/>
              <p:cNvSpPr/>
              <p:nvPr/>
            </p:nvSpPr>
            <p:spPr>
              <a:xfrm>
                <a:off x="378662" y="0"/>
                <a:ext cx="521738" cy="521737"/>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300" name="Shape"/>
              <p:cNvSpPr/>
              <p:nvPr/>
            </p:nvSpPr>
            <p:spPr>
              <a:xfrm>
                <a:off x="0" y="635265"/>
                <a:ext cx="1288503" cy="2414075"/>
              </a:xfrm>
              <a:custGeom>
                <a:avLst/>
                <a:gdLst/>
                <a:ahLst/>
                <a:cxnLst>
                  <a:cxn ang="0">
                    <a:pos x="wd2" y="hd2"/>
                  </a:cxn>
                  <a:cxn ang="5400000">
                    <a:pos x="wd2" y="hd2"/>
                  </a:cxn>
                  <a:cxn ang="10800000">
                    <a:pos x="wd2" y="hd2"/>
                  </a:cxn>
                  <a:cxn ang="16200000">
                    <a:pos x="wd2" y="hd2"/>
                  </a:cxn>
                </a:cxnLst>
                <a:rect l="0" t="0" r="r" b="b"/>
                <a:pathLst>
                  <a:path w="21543" h="21457" extrusionOk="0">
                    <a:moveTo>
                      <a:pt x="10481" y="5"/>
                    </a:moveTo>
                    <a:cubicBezTo>
                      <a:pt x="8208" y="50"/>
                      <a:pt x="5985" y="434"/>
                      <a:pt x="4257" y="1220"/>
                    </a:cubicBezTo>
                    <a:cubicBezTo>
                      <a:pt x="2495" y="2021"/>
                      <a:pt x="1435" y="3148"/>
                      <a:pt x="765" y="4328"/>
                    </a:cubicBezTo>
                    <a:cubicBezTo>
                      <a:pt x="405" y="4961"/>
                      <a:pt x="154" y="5610"/>
                      <a:pt x="52" y="6269"/>
                    </a:cubicBezTo>
                    <a:cubicBezTo>
                      <a:pt x="-52" y="6941"/>
                      <a:pt x="0" y="7617"/>
                      <a:pt x="206" y="8283"/>
                    </a:cubicBezTo>
                    <a:cubicBezTo>
                      <a:pt x="457" y="8890"/>
                      <a:pt x="1478" y="9319"/>
                      <a:pt x="2648" y="9308"/>
                    </a:cubicBezTo>
                    <a:cubicBezTo>
                      <a:pt x="3128" y="9303"/>
                      <a:pt x="3586" y="9221"/>
                      <a:pt x="3919" y="9054"/>
                    </a:cubicBezTo>
                    <a:cubicBezTo>
                      <a:pt x="4243" y="8891"/>
                      <a:pt x="4427" y="8659"/>
                      <a:pt x="4402" y="8412"/>
                    </a:cubicBezTo>
                    <a:cubicBezTo>
                      <a:pt x="4170" y="7597"/>
                      <a:pt x="4171" y="6767"/>
                      <a:pt x="4407" y="5951"/>
                    </a:cubicBezTo>
                    <a:cubicBezTo>
                      <a:pt x="4610" y="5247"/>
                      <a:pt x="4986" y="4560"/>
                      <a:pt x="5525" y="3909"/>
                    </a:cubicBezTo>
                    <a:lnTo>
                      <a:pt x="5211" y="20143"/>
                    </a:lnTo>
                    <a:cubicBezTo>
                      <a:pt x="5222" y="20944"/>
                      <a:pt x="6560" y="21557"/>
                      <a:pt x="8053" y="21444"/>
                    </a:cubicBezTo>
                    <a:cubicBezTo>
                      <a:pt x="9206" y="21356"/>
                      <a:pt x="10072" y="20840"/>
                      <a:pt x="10105" y="20221"/>
                    </a:cubicBezTo>
                    <a:lnTo>
                      <a:pt x="10407" y="11289"/>
                    </a:lnTo>
                    <a:lnTo>
                      <a:pt x="11107" y="11289"/>
                    </a:lnTo>
                    <a:lnTo>
                      <a:pt x="11422" y="20170"/>
                    </a:lnTo>
                    <a:cubicBezTo>
                      <a:pt x="11476" y="20887"/>
                      <a:pt x="12614" y="21446"/>
                      <a:pt x="13964" y="21417"/>
                    </a:cubicBezTo>
                    <a:cubicBezTo>
                      <a:pt x="15235" y="21390"/>
                      <a:pt x="16250" y="20846"/>
                      <a:pt x="16290" y="20170"/>
                    </a:cubicBezTo>
                    <a:lnTo>
                      <a:pt x="15840" y="3640"/>
                    </a:lnTo>
                    <a:cubicBezTo>
                      <a:pt x="16432" y="4346"/>
                      <a:pt x="16862" y="5088"/>
                      <a:pt x="17123" y="5849"/>
                    </a:cubicBezTo>
                    <a:cubicBezTo>
                      <a:pt x="17365" y="6556"/>
                      <a:pt x="17457" y="7280"/>
                      <a:pt x="17213" y="7987"/>
                    </a:cubicBezTo>
                    <a:cubicBezTo>
                      <a:pt x="17143" y="8188"/>
                      <a:pt x="17052" y="8387"/>
                      <a:pt x="17115" y="8582"/>
                    </a:cubicBezTo>
                    <a:cubicBezTo>
                      <a:pt x="17170" y="8750"/>
                      <a:pt x="17335" y="8905"/>
                      <a:pt x="17578" y="9027"/>
                    </a:cubicBezTo>
                    <a:cubicBezTo>
                      <a:pt x="18215" y="9347"/>
                      <a:pt x="19073" y="9394"/>
                      <a:pt x="19794" y="9249"/>
                    </a:cubicBezTo>
                    <a:cubicBezTo>
                      <a:pt x="20454" y="9117"/>
                      <a:pt x="20972" y="8829"/>
                      <a:pt x="21254" y="8449"/>
                    </a:cubicBezTo>
                    <a:cubicBezTo>
                      <a:pt x="21499" y="8116"/>
                      <a:pt x="21536" y="7775"/>
                      <a:pt x="21542" y="7434"/>
                    </a:cubicBezTo>
                    <a:cubicBezTo>
                      <a:pt x="21548" y="7116"/>
                      <a:pt x="21528" y="6792"/>
                      <a:pt x="21485" y="6469"/>
                    </a:cubicBezTo>
                    <a:cubicBezTo>
                      <a:pt x="21395" y="5803"/>
                      <a:pt x="21210" y="5115"/>
                      <a:pt x="20891" y="4464"/>
                    </a:cubicBezTo>
                    <a:cubicBezTo>
                      <a:pt x="20261" y="3178"/>
                      <a:pt x="19106" y="1929"/>
                      <a:pt x="17070" y="1070"/>
                    </a:cubicBezTo>
                    <a:cubicBezTo>
                      <a:pt x="15215" y="286"/>
                      <a:pt x="12849" y="-43"/>
                      <a:pt x="10481" y="5"/>
                    </a:cubicBezTo>
                    <a:close/>
                  </a:path>
                </a:pathLst>
              </a:custGeom>
              <a:solidFill>
                <a:srgbClr val="147BD1"/>
              </a:solidFill>
              <a:ln w="12700" cap="flat">
                <a:noFill/>
                <a:miter lim="400000"/>
              </a:ln>
              <a:effectLst/>
            </p:spPr>
            <p:txBody>
              <a:bodyPr wrap="square" lIns="50800" tIns="50800" rIns="50800" bIns="50800" numCol="1" anchor="ctr">
                <a:noAutofit/>
              </a:bodyP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grpSp>
      <p:sp>
        <p:nvSpPr>
          <p:cNvPr id="3303" name="Lorem ipsum dolor sit ameeyt, conseyyctetuer adipyeiscing elit, sed diam nonummy nibh euismod tincidunt ut laoreet dolore magna aliquam erat volutpat. Ut wisi enim ad minim veniam, quis nostrdgeud exerci tation ullamcorper suscipit lobortis nisl ut aliyquip ex ea commodo consequat. Duis autem vel eum iriure dolor in hendrevrtyerit in tate velit esse molestie praesent luptatum zzril delenit augue duis dolore te feugait nulla facilisi. Naeym liber tempor cum soluta nobis eleifendye insitam; est usus legentis in iisye facit eorum."/>
          <p:cNvSpPr txBox="1"/>
          <p:nvPr/>
        </p:nvSpPr>
        <p:spPr>
          <a:xfrm>
            <a:off x="1470709" y="2379856"/>
            <a:ext cx="11859217" cy="8836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57200" lvl="0" indent="-457200" defTabSz="1828800" hangingPunct="1">
              <a:lnSpc>
                <a:spcPct val="100000"/>
              </a:lnSpc>
              <a:spcBef>
                <a:spcPts val="2000"/>
              </a:spcBef>
              <a:buFont typeface="Arial" panose="020B0604020202020204" pitchFamily="34" charset="0"/>
              <a:buChar char="•"/>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View folders</a:t>
            </a:r>
          </a:p>
          <a:p>
            <a:pPr marL="457200" lvl="0" indent="-457200" defTabSz="1828800" hangingPunct="1">
              <a:lnSpc>
                <a:spcPct val="100000"/>
              </a:lnSpc>
              <a:spcBef>
                <a:spcPts val="2000"/>
              </a:spcBef>
              <a:buFont typeface="Arial" panose="020B0604020202020204" pitchFamily="34" charset="0"/>
              <a:buChar char="•"/>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Run queries</a:t>
            </a:r>
          </a:p>
          <a:p>
            <a:pPr marL="457200" lvl="0" indent="-457200" defTabSz="1828800" hangingPunct="1">
              <a:lnSpc>
                <a:spcPct val="100000"/>
              </a:lnSpc>
              <a:spcBef>
                <a:spcPts val="2000"/>
              </a:spcBef>
              <a:buFont typeface="Arial" panose="020B0604020202020204" pitchFamily="34" charset="0"/>
              <a:buChar char="•"/>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Add new populations</a:t>
            </a:r>
          </a:p>
          <a:p>
            <a:pPr marL="457200" lvl="0" indent="-457200" defTabSz="1828800" hangingPunct="1">
              <a:lnSpc>
                <a:spcPct val="100000"/>
              </a:lnSpc>
              <a:spcBef>
                <a:spcPts val="2000"/>
              </a:spcBef>
              <a:buFont typeface="Arial" panose="020B0604020202020204" pitchFamily="34" charset="0"/>
              <a:buChar char="•"/>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View templates</a:t>
            </a:r>
          </a:p>
          <a:p>
            <a:pPr marL="457200" lvl="0" indent="-457200" defTabSz="1828800" hangingPunct="1">
              <a:lnSpc>
                <a:spcPct val="100000"/>
              </a:lnSpc>
              <a:spcBef>
                <a:spcPts val="2000"/>
              </a:spcBef>
              <a:buFont typeface="Arial" panose="020B0604020202020204" pitchFamily="34" charset="0"/>
              <a:buChar char="•"/>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View and test data fields</a:t>
            </a:r>
          </a:p>
          <a:p>
            <a:pPr marL="457200" lvl="0" indent="-457200" defTabSz="1828800" hangingPunct="1">
              <a:lnSpc>
                <a:spcPct val="100000"/>
              </a:lnSpc>
              <a:spcBef>
                <a:spcPts val="2000"/>
              </a:spcBef>
              <a:buFont typeface="Arial" panose="020B0604020202020204" pitchFamily="34" charset="0"/>
              <a:buChar char="•"/>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View data field Parameters</a:t>
            </a:r>
          </a:p>
          <a:p>
            <a:pPr marL="457200" lvl="0" indent="-457200" defTabSz="1828800" hangingPunct="1">
              <a:lnSpc>
                <a:spcPct val="100000"/>
              </a:lnSpc>
              <a:spcBef>
                <a:spcPts val="2000"/>
              </a:spcBef>
              <a:buFont typeface="Arial" panose="020B0604020202020204" pitchFamily="34" charset="0"/>
              <a:buChar char="•"/>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Create messages</a:t>
            </a:r>
          </a:p>
        </p:txBody>
      </p:sp>
      <p:sp>
        <p:nvSpPr>
          <p:cNvPr id="63" name="Text page">
            <a:extLst>
              <a:ext uri="{FF2B5EF4-FFF2-40B4-BE49-F238E27FC236}">
                <a16:creationId xmlns:a16="http://schemas.microsoft.com/office/drawing/2014/main" id="{8CD3D9F6-D5CD-4B35-97FC-18FF56A5BF9E}"/>
              </a:ext>
            </a:extLst>
          </p:cNvPr>
          <p:cNvSpPr txBox="1"/>
          <p:nvPr/>
        </p:nvSpPr>
        <p:spPr>
          <a:xfrm>
            <a:off x="1465240" y="637181"/>
            <a:ext cx="22918760" cy="1206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Communication User</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Tree>
    <p:extLst>
      <p:ext uri="{BB962C8B-B14F-4D97-AF65-F5344CB8AC3E}">
        <p14:creationId xmlns:p14="http://schemas.microsoft.com/office/powerpoint/2010/main" val="288902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63" name="Text page">
            <a:extLst>
              <a:ext uri="{FF2B5EF4-FFF2-40B4-BE49-F238E27FC236}">
                <a16:creationId xmlns:a16="http://schemas.microsoft.com/office/drawing/2014/main" id="{8CD3D9F6-D5CD-4B35-97FC-18FF56A5BF9E}"/>
              </a:ext>
            </a:extLst>
          </p:cNvPr>
          <p:cNvSpPr txBox="1"/>
          <p:nvPr/>
        </p:nvSpPr>
        <p:spPr>
          <a:xfrm>
            <a:off x="1132120" y="34000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Communication </a:t>
            </a:r>
            <a:r>
              <a:rPr lang="en-US" sz="8800" err="1">
                <a:solidFill>
                  <a:srgbClr val="147BD1"/>
                </a:solidFill>
                <a:latin typeface="Open Sans" panose="020B0606030504020204" pitchFamily="34" charset="0"/>
                <a:ea typeface="Open Sans" panose="020B0606030504020204" pitchFamily="34" charset="0"/>
                <a:cs typeface="Open Sans" panose="020B0606030504020204" pitchFamily="34" charset="0"/>
              </a:rPr>
              <a:t>ContentAdmin</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graphicFrame>
        <p:nvGraphicFramePr>
          <p:cNvPr id="2" name="Diagram 1">
            <a:extLst>
              <a:ext uri="{FF2B5EF4-FFF2-40B4-BE49-F238E27FC236}">
                <a16:creationId xmlns:a16="http://schemas.microsoft.com/office/drawing/2014/main" id="{599D4A94-5C5D-4B83-BA46-7952A8DEE0B9}"/>
              </a:ext>
            </a:extLst>
          </p:cNvPr>
          <p:cNvGraphicFramePr/>
          <p:nvPr>
            <p:extLst>
              <p:ext uri="{D42A27DB-BD31-4B8C-83A1-F6EECF244321}">
                <p14:modId xmlns:p14="http://schemas.microsoft.com/office/powerpoint/2010/main" val="2932853795"/>
              </p:ext>
            </p:extLst>
          </p:nvPr>
        </p:nvGraphicFramePr>
        <p:xfrm>
          <a:off x="1132120" y="3201607"/>
          <a:ext cx="22119760" cy="1019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D4C08E9B-6E16-4120-89B0-59912F6366DA}"/>
              </a:ext>
            </a:extLst>
          </p:cNvPr>
          <p:cNvSpPr/>
          <p:nvPr/>
        </p:nvSpPr>
        <p:spPr>
          <a:xfrm>
            <a:off x="1132120" y="1958516"/>
            <a:ext cx="11479425" cy="923330"/>
          </a:xfrm>
          <a:prstGeom prst="rect">
            <a:avLst/>
          </a:prstGeom>
        </p:spPr>
        <p:txBody>
          <a:bodyPr wrap="none">
            <a:spAutoFit/>
          </a:bodyPr>
          <a:lstStyle/>
          <a:p>
            <a:pPr lvl="0" defTabSz="914400" hangingPunct="1">
              <a:lnSpc>
                <a:spcPct val="100000"/>
              </a:lnSpc>
              <a:spcBef>
                <a:spcPts val="0"/>
              </a:spcBef>
            </a:pPr>
            <a:r>
              <a:rPr lang="en-US" sz="5400" b="1" baseline="0">
                <a:solidFill>
                  <a:srgbClr val="FF7A00"/>
                </a:solidFill>
                <a:latin typeface="+mj-lt"/>
                <a:ea typeface="Open Sans SemiBold" panose="020B0706030804020204" pitchFamily="34" charset="0"/>
                <a:cs typeface="Open Sans SemiBold" panose="020B0706030804020204" pitchFamily="34" charset="0"/>
              </a:rPr>
              <a:t>All permissions are user-specific:</a:t>
            </a:r>
          </a:p>
        </p:txBody>
      </p:sp>
    </p:spTree>
    <p:extLst>
      <p:ext uri="{BB962C8B-B14F-4D97-AF65-F5344CB8AC3E}">
        <p14:creationId xmlns:p14="http://schemas.microsoft.com/office/powerpoint/2010/main" val="343384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63" name="Text page">
            <a:extLst>
              <a:ext uri="{FF2B5EF4-FFF2-40B4-BE49-F238E27FC236}">
                <a16:creationId xmlns:a16="http://schemas.microsoft.com/office/drawing/2014/main" id="{8CD3D9F6-D5CD-4B35-97FC-18FF56A5BF9E}"/>
              </a:ext>
            </a:extLst>
          </p:cNvPr>
          <p:cNvSpPr txBox="1"/>
          <p:nvPr/>
        </p:nvSpPr>
        <p:spPr>
          <a:xfrm>
            <a:off x="1132120" y="34000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Communication Admin</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graphicFrame>
        <p:nvGraphicFramePr>
          <p:cNvPr id="2" name="Diagram 1">
            <a:extLst>
              <a:ext uri="{FF2B5EF4-FFF2-40B4-BE49-F238E27FC236}">
                <a16:creationId xmlns:a16="http://schemas.microsoft.com/office/drawing/2014/main" id="{599D4A94-5C5D-4B83-BA46-7952A8DEE0B9}"/>
              </a:ext>
            </a:extLst>
          </p:cNvPr>
          <p:cNvGraphicFramePr/>
          <p:nvPr>
            <p:extLst>
              <p:ext uri="{D42A27DB-BD31-4B8C-83A1-F6EECF244321}">
                <p14:modId xmlns:p14="http://schemas.microsoft.com/office/powerpoint/2010/main" val="1293527601"/>
              </p:ext>
            </p:extLst>
          </p:nvPr>
        </p:nvGraphicFramePr>
        <p:xfrm>
          <a:off x="1132120" y="3201607"/>
          <a:ext cx="22119760" cy="1019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D4C08E9B-6E16-4120-89B0-59912F6366DA}"/>
              </a:ext>
            </a:extLst>
          </p:cNvPr>
          <p:cNvSpPr/>
          <p:nvPr/>
        </p:nvSpPr>
        <p:spPr>
          <a:xfrm>
            <a:off x="1132120" y="1958516"/>
            <a:ext cx="7920758" cy="923330"/>
          </a:xfrm>
          <a:prstGeom prst="rect">
            <a:avLst/>
          </a:prstGeom>
        </p:spPr>
        <p:txBody>
          <a:bodyPr wrap="none">
            <a:spAutoFit/>
          </a:bodyPr>
          <a:lstStyle/>
          <a:p>
            <a:pPr lvl="0" defTabSz="914400" hangingPunct="1">
              <a:lnSpc>
                <a:spcPct val="100000"/>
              </a:lnSpc>
              <a:spcBef>
                <a:spcPts val="0"/>
              </a:spcBef>
            </a:pPr>
            <a:r>
              <a:rPr lang="en-US" sz="5400" b="1" baseline="0">
                <a:solidFill>
                  <a:srgbClr val="FF7A00"/>
                </a:solidFill>
                <a:latin typeface="+mj-lt"/>
                <a:ea typeface="Open Sans SemiBold" panose="020B0706030804020204" pitchFamily="34" charset="0"/>
                <a:cs typeface="Open Sans SemiBold" panose="020B0706030804020204" pitchFamily="34" charset="0"/>
              </a:rPr>
              <a:t>All permissions global:</a:t>
            </a:r>
          </a:p>
        </p:txBody>
      </p:sp>
    </p:spTree>
    <p:extLst>
      <p:ext uri="{BB962C8B-B14F-4D97-AF65-F5344CB8AC3E}">
        <p14:creationId xmlns:p14="http://schemas.microsoft.com/office/powerpoint/2010/main" val="61521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835" name="Text &amp;…"/>
          <p:cNvSpPr txBox="1"/>
          <p:nvPr/>
        </p:nvSpPr>
        <p:spPr>
          <a:xfrm>
            <a:off x="12678992" y="2610265"/>
            <a:ext cx="11369728" cy="2289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nSpc>
                <a:spcPct val="80000"/>
              </a:lnSpc>
              <a:spcBef>
                <a:spcPts val="0"/>
              </a:spcBef>
              <a:defRPr sz="13000" b="1" baseline="0">
                <a:solidFill>
                  <a:srgbClr val="141F28"/>
                </a:solidFill>
                <a:latin typeface="+mn-lt"/>
                <a:ea typeface="+mn-ea"/>
                <a:cs typeface="+mn-cs"/>
                <a:sym typeface="OpenSans-Bold"/>
              </a:defRPr>
            </a:pPr>
            <a:r>
              <a:rPr lang="en-US" sz="8800">
                <a:solidFill>
                  <a:schemeClr val="accent2"/>
                </a:solidFill>
                <a:latin typeface="+mj-lt"/>
              </a:rPr>
              <a:t>Why Can’t I Create Something?</a:t>
            </a:r>
            <a:endParaRPr sz="8800">
              <a:solidFill>
                <a:schemeClr val="accent2"/>
              </a:solidFill>
              <a:latin typeface="+mj-lt"/>
            </a:endParaRPr>
          </a:p>
        </p:txBody>
      </p:sp>
      <p:sp>
        <p:nvSpPr>
          <p:cNvPr id="3836" name="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p:cNvSpPr txBox="1"/>
          <p:nvPr/>
        </p:nvSpPr>
        <p:spPr>
          <a:xfrm>
            <a:off x="12678992" y="6824109"/>
            <a:ext cx="11369728" cy="58996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lvl="0" defTabSz="1828800" hangingPunct="1">
              <a:lnSpc>
                <a:spcPct val="100000"/>
              </a:lnSpc>
              <a:spcBef>
                <a:spcPts val="2000"/>
              </a:spcBef>
            </a:pPr>
            <a:r>
              <a:rPr lang="en-US" sz="6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Ability to query the tables is limited to the tables the Banner user can access.  If missing a table, the SQL will fail even if the SQL is valid.  </a:t>
            </a:r>
          </a:p>
        </p:txBody>
      </p:sp>
      <p:pic>
        <p:nvPicPr>
          <p:cNvPr id="2" name="Picture 1">
            <a:extLst>
              <a:ext uri="{FF2B5EF4-FFF2-40B4-BE49-F238E27FC236}">
                <a16:creationId xmlns:a16="http://schemas.microsoft.com/office/drawing/2014/main" id="{7BC5F81E-50F5-483B-A73A-1C5EA863E868}"/>
              </a:ext>
            </a:extLst>
          </p:cNvPr>
          <p:cNvPicPr>
            <a:picLocks noChangeAspect="1"/>
          </p:cNvPicPr>
          <p:nvPr/>
        </p:nvPicPr>
        <p:blipFill>
          <a:blip r:embed="rId3"/>
          <a:stretch>
            <a:fillRect/>
          </a:stretch>
        </p:blipFill>
        <p:spPr>
          <a:xfrm>
            <a:off x="546993" y="5367891"/>
            <a:ext cx="23290014" cy="1160499"/>
          </a:xfrm>
          <a:prstGeom prst="rect">
            <a:avLst/>
          </a:prstGeom>
        </p:spPr>
      </p:pic>
      <p:pic>
        <p:nvPicPr>
          <p:cNvPr id="3" name="Picture 2">
            <a:extLst>
              <a:ext uri="{FF2B5EF4-FFF2-40B4-BE49-F238E27FC236}">
                <a16:creationId xmlns:a16="http://schemas.microsoft.com/office/drawing/2014/main" id="{26D1ED0E-24FE-4EE1-96B3-BD3AF13974AB}"/>
              </a:ext>
            </a:extLst>
          </p:cNvPr>
          <p:cNvPicPr>
            <a:picLocks noChangeAspect="1"/>
          </p:cNvPicPr>
          <p:nvPr/>
        </p:nvPicPr>
        <p:blipFill>
          <a:blip r:embed="rId4"/>
          <a:stretch>
            <a:fillRect/>
          </a:stretch>
        </p:blipFill>
        <p:spPr>
          <a:xfrm>
            <a:off x="1626780" y="7395166"/>
            <a:ext cx="9520821" cy="1855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5" name="Text page">
            <a:extLst>
              <a:ext uri="{FF2B5EF4-FFF2-40B4-BE49-F238E27FC236}">
                <a16:creationId xmlns:a16="http://schemas.microsoft.com/office/drawing/2014/main" id="{A65809CE-E3BE-44F4-9BF6-7D54DC3CE633}"/>
              </a:ext>
            </a:extLst>
          </p:cNvPr>
          <p:cNvSpPr txBox="1"/>
          <p:nvPr/>
        </p:nvSpPr>
        <p:spPr>
          <a:xfrm>
            <a:off x="146524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kumimoji="0" lang="en-US"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rPr>
              <a:t>Organization Creation</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graphicFrame>
        <p:nvGraphicFramePr>
          <p:cNvPr id="2" name="Diagram 1">
            <a:extLst>
              <a:ext uri="{FF2B5EF4-FFF2-40B4-BE49-F238E27FC236}">
                <a16:creationId xmlns:a16="http://schemas.microsoft.com/office/drawing/2014/main" id="{BB921E81-8446-47C9-A627-C19AE64D1F22}"/>
              </a:ext>
            </a:extLst>
          </p:cNvPr>
          <p:cNvGraphicFramePr/>
          <p:nvPr>
            <p:extLst>
              <p:ext uri="{D42A27DB-BD31-4B8C-83A1-F6EECF244321}">
                <p14:modId xmlns:p14="http://schemas.microsoft.com/office/powerpoint/2010/main" val="2607752044"/>
              </p:ext>
            </p:extLst>
          </p:nvPr>
        </p:nvGraphicFramePr>
        <p:xfrm>
          <a:off x="1183640" y="2221525"/>
          <a:ext cx="21424900" cy="1083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164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405" name="Visual Elements"/>
          <p:cNvSpPr txBox="1"/>
          <p:nvPr/>
        </p:nvSpPr>
        <p:spPr>
          <a:xfrm>
            <a:off x="292608" y="5512791"/>
            <a:ext cx="17528163" cy="26904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sz="12000"/>
              <a:t>POPULATION SELECTION:</a:t>
            </a:r>
          </a:p>
          <a:p>
            <a:r>
              <a:rPr lang="en-US" sz="8800"/>
              <a:t>Where do we find the people?</a:t>
            </a:r>
            <a:endParaRPr sz="6600"/>
          </a:p>
        </p:txBody>
      </p:sp>
      <p:sp>
        <p:nvSpPr>
          <p:cNvPr id="406"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407" name="04"/>
          <p:cNvSpPr txBox="1"/>
          <p:nvPr/>
        </p:nvSpPr>
        <p:spPr>
          <a:xfrm>
            <a:off x="20365887" y="6142296"/>
            <a:ext cx="3950650" cy="14568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a:t>03</a:t>
            </a:r>
            <a:endParaRPr/>
          </a:p>
        </p:txBody>
      </p:sp>
      <p:sp>
        <p:nvSpPr>
          <p:cNvPr id="408"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199732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3536" name="Shape 63346"/>
          <p:cNvSpPr/>
          <p:nvPr/>
        </p:nvSpPr>
        <p:spPr>
          <a:xfrm>
            <a:off x="1554068" y="2963030"/>
            <a:ext cx="2002305" cy="2002304"/>
          </a:xfrm>
          <a:prstGeom prst="ellipse">
            <a:avLst/>
          </a:prstGeom>
          <a:solidFill>
            <a:srgbClr val="10B495"/>
          </a:solidFill>
          <a:ln w="12700">
            <a:miter lim="400000"/>
          </a:ln>
        </p:spPr>
        <p:txBody>
          <a:bodyPr lIns="45719" rIns="45719"/>
          <a:lstStyle/>
          <a:p>
            <a:pPr defTabSz="1828433">
              <a:lnSpc>
                <a:spcPct val="100000"/>
              </a:lnSpc>
              <a:spcBef>
                <a:spcPts val="0"/>
              </a:spcBef>
              <a:defRPr sz="5000" baseline="0">
                <a:solidFill>
                  <a:srgbClr val="7F7F7F"/>
                </a:solidFill>
                <a:latin typeface="Poppins Bold"/>
                <a:ea typeface="Poppins Bold"/>
                <a:cs typeface="Poppins Bold"/>
                <a:sym typeface="Poppins Bold"/>
              </a:defRPr>
            </a:pPr>
            <a:endParaRPr/>
          </a:p>
        </p:txBody>
      </p:sp>
      <p:sp>
        <p:nvSpPr>
          <p:cNvPr id="3537" name="Shape 63353"/>
          <p:cNvSpPr/>
          <p:nvPr/>
        </p:nvSpPr>
        <p:spPr>
          <a:xfrm>
            <a:off x="1554068" y="7204072"/>
            <a:ext cx="2002305" cy="2002307"/>
          </a:xfrm>
          <a:prstGeom prst="ellipse">
            <a:avLst/>
          </a:prstGeom>
          <a:solidFill>
            <a:srgbClr val="147BD1"/>
          </a:solidFill>
          <a:ln w="12700">
            <a:miter lim="400000"/>
          </a:ln>
        </p:spPr>
        <p:txBody>
          <a:bodyPr lIns="45719" rIns="45719"/>
          <a:lstStyle/>
          <a:p>
            <a:pPr defTabSz="1828433">
              <a:lnSpc>
                <a:spcPct val="100000"/>
              </a:lnSpc>
              <a:spcBef>
                <a:spcPts val="0"/>
              </a:spcBef>
              <a:defRPr sz="5000" baseline="0">
                <a:solidFill>
                  <a:srgbClr val="7F7F7F"/>
                </a:solidFill>
                <a:latin typeface="Poppins Bold"/>
                <a:ea typeface="Poppins Bold"/>
                <a:cs typeface="Poppins Bold"/>
                <a:sym typeface="Poppins Bold"/>
              </a:defRPr>
            </a:pPr>
            <a:endParaRPr/>
          </a:p>
        </p:txBody>
      </p:sp>
      <p:sp>
        <p:nvSpPr>
          <p:cNvPr id="3538" name="Freeform 1"/>
          <p:cNvSpPr/>
          <p:nvPr/>
        </p:nvSpPr>
        <p:spPr>
          <a:xfrm>
            <a:off x="1969553" y="3498154"/>
            <a:ext cx="1171251" cy="998294"/>
          </a:xfrm>
          <a:custGeom>
            <a:avLst/>
            <a:gdLst/>
            <a:ahLst/>
            <a:cxnLst>
              <a:cxn ang="0">
                <a:pos x="wd2" y="hd2"/>
              </a:cxn>
              <a:cxn ang="5400000">
                <a:pos x="wd2" y="hd2"/>
              </a:cxn>
              <a:cxn ang="10800000">
                <a:pos x="wd2" y="hd2"/>
              </a:cxn>
              <a:cxn ang="16200000">
                <a:pos x="wd2" y="hd2"/>
              </a:cxn>
            </a:cxnLst>
            <a:rect l="0" t="0" r="r" b="b"/>
            <a:pathLst>
              <a:path w="21600" h="21600" extrusionOk="0">
                <a:moveTo>
                  <a:pt x="19666" y="14700"/>
                </a:moveTo>
                <a:cubicBezTo>
                  <a:pt x="20014" y="14700"/>
                  <a:pt x="20298" y="15034"/>
                  <a:pt x="20298" y="15441"/>
                </a:cubicBezTo>
                <a:cubicBezTo>
                  <a:pt x="20298" y="15849"/>
                  <a:pt x="20014" y="16181"/>
                  <a:pt x="19666" y="16181"/>
                </a:cubicBezTo>
                <a:cubicBezTo>
                  <a:pt x="19318" y="16181"/>
                  <a:pt x="19035" y="15849"/>
                  <a:pt x="19035" y="15441"/>
                </a:cubicBezTo>
                <a:cubicBezTo>
                  <a:pt x="19035" y="15034"/>
                  <a:pt x="19318" y="14700"/>
                  <a:pt x="19666" y="14700"/>
                </a:cubicBezTo>
                <a:close/>
                <a:moveTo>
                  <a:pt x="10788" y="8549"/>
                </a:moveTo>
                <a:lnTo>
                  <a:pt x="3395" y="5073"/>
                </a:lnTo>
                <a:lnTo>
                  <a:pt x="10788" y="1595"/>
                </a:lnTo>
                <a:lnTo>
                  <a:pt x="18199" y="5073"/>
                </a:lnTo>
                <a:lnTo>
                  <a:pt x="10788" y="8549"/>
                </a:lnTo>
                <a:close/>
                <a:moveTo>
                  <a:pt x="15205" y="10997"/>
                </a:moveTo>
                <a:cubicBezTo>
                  <a:pt x="15205" y="12046"/>
                  <a:pt x="13315" y="13220"/>
                  <a:pt x="10788" y="13220"/>
                </a:cubicBezTo>
                <a:cubicBezTo>
                  <a:pt x="8259" y="13220"/>
                  <a:pt x="6370" y="12046"/>
                  <a:pt x="6370" y="10997"/>
                </a:cubicBezTo>
                <a:lnTo>
                  <a:pt x="6370" y="8067"/>
                </a:lnTo>
                <a:lnTo>
                  <a:pt x="10788" y="10146"/>
                </a:lnTo>
                <a:lnTo>
                  <a:pt x="15205" y="8072"/>
                </a:lnTo>
                <a:lnTo>
                  <a:pt x="15205" y="10997"/>
                </a:lnTo>
                <a:close/>
                <a:moveTo>
                  <a:pt x="21559" y="15441"/>
                </a:moveTo>
                <a:cubicBezTo>
                  <a:pt x="21559" y="14475"/>
                  <a:pt x="21032" y="13652"/>
                  <a:pt x="20298" y="13346"/>
                </a:cubicBezTo>
                <a:lnTo>
                  <a:pt x="20298" y="5684"/>
                </a:lnTo>
                <a:lnTo>
                  <a:pt x="21600" y="5073"/>
                </a:lnTo>
                <a:lnTo>
                  <a:pt x="10788" y="0"/>
                </a:lnTo>
                <a:lnTo>
                  <a:pt x="0" y="5073"/>
                </a:lnTo>
                <a:lnTo>
                  <a:pt x="5107" y="7474"/>
                </a:lnTo>
                <a:lnTo>
                  <a:pt x="5107" y="10997"/>
                </a:lnTo>
                <a:cubicBezTo>
                  <a:pt x="5107" y="12083"/>
                  <a:pt x="5756" y="13062"/>
                  <a:pt x="6935" y="13754"/>
                </a:cubicBezTo>
                <a:cubicBezTo>
                  <a:pt x="7974" y="14363"/>
                  <a:pt x="9343" y="14700"/>
                  <a:pt x="10788" y="14700"/>
                </a:cubicBezTo>
                <a:cubicBezTo>
                  <a:pt x="12231" y="14700"/>
                  <a:pt x="13600" y="14363"/>
                  <a:pt x="14640" y="13754"/>
                </a:cubicBezTo>
                <a:cubicBezTo>
                  <a:pt x="15819" y="13062"/>
                  <a:pt x="16468" y="12083"/>
                  <a:pt x="16468" y="10997"/>
                </a:cubicBezTo>
                <a:lnTo>
                  <a:pt x="16468" y="7480"/>
                </a:lnTo>
                <a:lnTo>
                  <a:pt x="19035" y="6276"/>
                </a:lnTo>
                <a:lnTo>
                  <a:pt x="19035" y="13346"/>
                </a:lnTo>
                <a:cubicBezTo>
                  <a:pt x="18300" y="13652"/>
                  <a:pt x="17772" y="14475"/>
                  <a:pt x="17772" y="15441"/>
                </a:cubicBezTo>
                <a:cubicBezTo>
                  <a:pt x="17772" y="16324"/>
                  <a:pt x="18213" y="17089"/>
                  <a:pt x="18853" y="17446"/>
                </a:cubicBezTo>
                <a:lnTo>
                  <a:pt x="17805" y="21132"/>
                </a:lnTo>
                <a:lnTo>
                  <a:pt x="19003" y="21600"/>
                </a:lnTo>
                <a:lnTo>
                  <a:pt x="19666" y="19264"/>
                </a:lnTo>
                <a:lnTo>
                  <a:pt x="20329" y="21600"/>
                </a:lnTo>
                <a:lnTo>
                  <a:pt x="21527" y="21132"/>
                </a:lnTo>
                <a:lnTo>
                  <a:pt x="20481" y="17446"/>
                </a:lnTo>
                <a:cubicBezTo>
                  <a:pt x="21119" y="17089"/>
                  <a:pt x="21559" y="16324"/>
                  <a:pt x="21559" y="15441"/>
                </a:cubicBezTo>
                <a:close/>
              </a:path>
            </a:pathLst>
          </a:custGeom>
          <a:solidFill>
            <a:srgbClr val="FFFFFF"/>
          </a:solidFill>
          <a:ln w="12700">
            <a:miter lim="400000"/>
          </a:ln>
        </p:spPr>
        <p:txBody>
          <a:bodyPr lIns="45719" rIns="45719" anchor="ctr"/>
          <a:lstStyle/>
          <a:p>
            <a:pPr defTabSz="1828433">
              <a:lnSpc>
                <a:spcPct val="100000"/>
              </a:lnSpc>
              <a:spcBef>
                <a:spcPts val="0"/>
              </a:spcBef>
              <a:defRPr sz="3600" baseline="0">
                <a:solidFill>
                  <a:srgbClr val="7F7F7F"/>
                </a:solidFill>
                <a:latin typeface="Poppins Bold"/>
                <a:ea typeface="Poppins Bold"/>
                <a:cs typeface="Poppins Bold"/>
                <a:sym typeface="Poppins Bold"/>
              </a:defRPr>
            </a:pPr>
            <a:endParaRPr/>
          </a:p>
        </p:txBody>
      </p:sp>
      <p:sp>
        <p:nvSpPr>
          <p:cNvPr id="3539" name="Freeform 1"/>
          <p:cNvSpPr/>
          <p:nvPr/>
        </p:nvSpPr>
        <p:spPr>
          <a:xfrm>
            <a:off x="1969553" y="7811388"/>
            <a:ext cx="1171251" cy="998293"/>
          </a:xfrm>
          <a:custGeom>
            <a:avLst/>
            <a:gdLst/>
            <a:ahLst/>
            <a:cxnLst>
              <a:cxn ang="0">
                <a:pos x="wd2" y="hd2"/>
              </a:cxn>
              <a:cxn ang="5400000">
                <a:pos x="wd2" y="hd2"/>
              </a:cxn>
              <a:cxn ang="10800000">
                <a:pos x="wd2" y="hd2"/>
              </a:cxn>
              <a:cxn ang="16200000">
                <a:pos x="wd2" y="hd2"/>
              </a:cxn>
            </a:cxnLst>
            <a:rect l="0" t="0" r="r" b="b"/>
            <a:pathLst>
              <a:path w="21600" h="21600" extrusionOk="0">
                <a:moveTo>
                  <a:pt x="19666" y="14700"/>
                </a:moveTo>
                <a:cubicBezTo>
                  <a:pt x="20014" y="14700"/>
                  <a:pt x="20298" y="15034"/>
                  <a:pt x="20298" y="15441"/>
                </a:cubicBezTo>
                <a:cubicBezTo>
                  <a:pt x="20298" y="15849"/>
                  <a:pt x="20014" y="16181"/>
                  <a:pt x="19666" y="16181"/>
                </a:cubicBezTo>
                <a:cubicBezTo>
                  <a:pt x="19318" y="16181"/>
                  <a:pt x="19035" y="15849"/>
                  <a:pt x="19035" y="15441"/>
                </a:cubicBezTo>
                <a:cubicBezTo>
                  <a:pt x="19035" y="15034"/>
                  <a:pt x="19318" y="14700"/>
                  <a:pt x="19666" y="14700"/>
                </a:cubicBezTo>
                <a:close/>
                <a:moveTo>
                  <a:pt x="10788" y="8549"/>
                </a:moveTo>
                <a:lnTo>
                  <a:pt x="3395" y="5073"/>
                </a:lnTo>
                <a:lnTo>
                  <a:pt x="10788" y="1595"/>
                </a:lnTo>
                <a:lnTo>
                  <a:pt x="18199" y="5073"/>
                </a:lnTo>
                <a:lnTo>
                  <a:pt x="10788" y="8549"/>
                </a:lnTo>
                <a:close/>
                <a:moveTo>
                  <a:pt x="15205" y="10997"/>
                </a:moveTo>
                <a:cubicBezTo>
                  <a:pt x="15205" y="12046"/>
                  <a:pt x="13315" y="13220"/>
                  <a:pt x="10788" y="13220"/>
                </a:cubicBezTo>
                <a:cubicBezTo>
                  <a:pt x="8259" y="13220"/>
                  <a:pt x="6370" y="12046"/>
                  <a:pt x="6370" y="10997"/>
                </a:cubicBezTo>
                <a:lnTo>
                  <a:pt x="6370" y="8067"/>
                </a:lnTo>
                <a:lnTo>
                  <a:pt x="10788" y="10146"/>
                </a:lnTo>
                <a:lnTo>
                  <a:pt x="15205" y="8072"/>
                </a:lnTo>
                <a:lnTo>
                  <a:pt x="15205" y="10997"/>
                </a:lnTo>
                <a:close/>
                <a:moveTo>
                  <a:pt x="21559" y="15441"/>
                </a:moveTo>
                <a:cubicBezTo>
                  <a:pt x="21559" y="14475"/>
                  <a:pt x="21032" y="13652"/>
                  <a:pt x="20298" y="13346"/>
                </a:cubicBezTo>
                <a:lnTo>
                  <a:pt x="20298" y="5684"/>
                </a:lnTo>
                <a:lnTo>
                  <a:pt x="21600" y="5073"/>
                </a:lnTo>
                <a:lnTo>
                  <a:pt x="10788" y="0"/>
                </a:lnTo>
                <a:lnTo>
                  <a:pt x="0" y="5073"/>
                </a:lnTo>
                <a:lnTo>
                  <a:pt x="5107" y="7474"/>
                </a:lnTo>
                <a:lnTo>
                  <a:pt x="5107" y="10997"/>
                </a:lnTo>
                <a:cubicBezTo>
                  <a:pt x="5107" y="12083"/>
                  <a:pt x="5756" y="13062"/>
                  <a:pt x="6935" y="13754"/>
                </a:cubicBezTo>
                <a:cubicBezTo>
                  <a:pt x="7974" y="14363"/>
                  <a:pt x="9343" y="14700"/>
                  <a:pt x="10788" y="14700"/>
                </a:cubicBezTo>
                <a:cubicBezTo>
                  <a:pt x="12231" y="14700"/>
                  <a:pt x="13600" y="14363"/>
                  <a:pt x="14640" y="13754"/>
                </a:cubicBezTo>
                <a:cubicBezTo>
                  <a:pt x="15819" y="13062"/>
                  <a:pt x="16468" y="12083"/>
                  <a:pt x="16468" y="10997"/>
                </a:cubicBezTo>
                <a:lnTo>
                  <a:pt x="16468" y="7480"/>
                </a:lnTo>
                <a:lnTo>
                  <a:pt x="19035" y="6276"/>
                </a:lnTo>
                <a:lnTo>
                  <a:pt x="19035" y="13346"/>
                </a:lnTo>
                <a:cubicBezTo>
                  <a:pt x="18300" y="13652"/>
                  <a:pt x="17772" y="14475"/>
                  <a:pt x="17772" y="15441"/>
                </a:cubicBezTo>
                <a:cubicBezTo>
                  <a:pt x="17772" y="16324"/>
                  <a:pt x="18213" y="17089"/>
                  <a:pt x="18853" y="17446"/>
                </a:cubicBezTo>
                <a:lnTo>
                  <a:pt x="17805" y="21132"/>
                </a:lnTo>
                <a:lnTo>
                  <a:pt x="19003" y="21600"/>
                </a:lnTo>
                <a:lnTo>
                  <a:pt x="19666" y="19264"/>
                </a:lnTo>
                <a:lnTo>
                  <a:pt x="20329" y="21600"/>
                </a:lnTo>
                <a:lnTo>
                  <a:pt x="21527" y="21132"/>
                </a:lnTo>
                <a:lnTo>
                  <a:pt x="20481" y="17446"/>
                </a:lnTo>
                <a:cubicBezTo>
                  <a:pt x="21119" y="17089"/>
                  <a:pt x="21559" y="16324"/>
                  <a:pt x="21559" y="15441"/>
                </a:cubicBezTo>
                <a:close/>
              </a:path>
            </a:pathLst>
          </a:custGeom>
          <a:solidFill>
            <a:srgbClr val="FFFFFF"/>
          </a:solidFill>
          <a:ln w="12700">
            <a:miter lim="400000"/>
          </a:ln>
        </p:spPr>
        <p:txBody>
          <a:bodyPr lIns="45719" rIns="45719" anchor="ctr"/>
          <a:lstStyle/>
          <a:p>
            <a:pPr defTabSz="1828433">
              <a:lnSpc>
                <a:spcPct val="100000"/>
              </a:lnSpc>
              <a:spcBef>
                <a:spcPts val="0"/>
              </a:spcBef>
              <a:defRPr sz="3600" baseline="0">
                <a:solidFill>
                  <a:srgbClr val="7F7F7F"/>
                </a:solidFill>
                <a:latin typeface="Poppins Bold"/>
                <a:ea typeface="Poppins Bold"/>
                <a:cs typeface="Poppins Bold"/>
                <a:sym typeface="Poppins Bold"/>
              </a:defRPr>
            </a:pPr>
            <a:endParaRPr/>
          </a:p>
        </p:txBody>
      </p:sp>
      <p:sp>
        <p:nvSpPr>
          <p:cNvPr id="3541" name="Subtitle 2"/>
          <p:cNvSpPr txBox="1"/>
          <p:nvPr/>
        </p:nvSpPr>
        <p:spPr>
          <a:xfrm>
            <a:off x="3140804" y="7650835"/>
            <a:ext cx="15649502" cy="386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1087636">
              <a:lnSpc>
                <a:spcPts val="3500"/>
              </a:lnSpc>
              <a:spcBef>
                <a:spcPts val="500"/>
              </a:spcBef>
              <a:defRPr sz="2400" baseline="50000">
                <a:solidFill>
                  <a:srgbClr val="7F7F7F"/>
                </a:solidFill>
              </a:defRPr>
            </a:lvl1pPr>
          </a:lstStyle>
          <a:p>
            <a:pPr marL="1371600" lvl="1" indent="-457200" defTabSz="1828800" hangingPunct="1">
              <a:lnSpc>
                <a:spcPct val="100000"/>
              </a:lnSpc>
              <a:spcBef>
                <a:spcPts val="1000"/>
              </a:spcBef>
              <a:buFont typeface="Arial" panose="020B0604020202020204" pitchFamily="34" charset="0"/>
              <a:buChar char="•"/>
            </a:pPr>
            <a:r>
              <a:rPr lang="en-US" sz="44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Must select PIDM as only column.</a:t>
            </a:r>
          </a:p>
          <a:p>
            <a:pPr marL="1371600" lvl="1" indent="-457200" defTabSz="1828800" hangingPunct="1">
              <a:lnSpc>
                <a:spcPct val="100000"/>
              </a:lnSpc>
              <a:spcBef>
                <a:spcPts val="1000"/>
              </a:spcBef>
              <a:buFont typeface="Arial" panose="020B0604020202020204" pitchFamily="34" charset="0"/>
              <a:buChar char="•"/>
            </a:pPr>
            <a:r>
              <a:rPr lang="en-US" sz="44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No semi-colon at end.</a:t>
            </a:r>
          </a:p>
          <a:p>
            <a:pPr marL="1371600" lvl="1" indent="-457200" defTabSz="1828800" hangingPunct="1">
              <a:lnSpc>
                <a:spcPct val="100000"/>
              </a:lnSpc>
              <a:spcBef>
                <a:spcPts val="1000"/>
              </a:spcBef>
              <a:buFont typeface="Arial" panose="020B0604020202020204" pitchFamily="34" charset="0"/>
              <a:buChar char="•"/>
            </a:pPr>
            <a:r>
              <a:rPr lang="en-US" sz="44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Cannot use anything but a select statement (No Drop, Execute, Insert, Create, Order by, etc.)</a:t>
            </a:r>
          </a:p>
          <a:p>
            <a:pPr marL="1371600" lvl="1" indent="-457200" defTabSz="1828800" hangingPunct="1">
              <a:lnSpc>
                <a:spcPct val="100000"/>
              </a:lnSpc>
              <a:spcBef>
                <a:spcPts val="1000"/>
              </a:spcBef>
              <a:buFont typeface="Arial" panose="020B0604020202020204" pitchFamily="34" charset="0"/>
              <a:buChar char="•"/>
            </a:pPr>
            <a:r>
              <a:rPr lang="en-US" sz="44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Use Select Distinct to be safe</a:t>
            </a:r>
          </a:p>
        </p:txBody>
      </p:sp>
      <p:sp>
        <p:nvSpPr>
          <p:cNvPr id="3542" name="TextBox 31"/>
          <p:cNvSpPr txBox="1"/>
          <p:nvPr/>
        </p:nvSpPr>
        <p:spPr>
          <a:xfrm>
            <a:off x="4130414" y="2161286"/>
            <a:ext cx="4269949"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5400">
                <a:solidFill>
                  <a:schemeClr val="accent2"/>
                </a:solidFill>
              </a:rPr>
              <a:t>SQL Queries</a:t>
            </a:r>
            <a:endParaRPr sz="5400">
              <a:solidFill>
                <a:schemeClr val="accent2"/>
              </a:solidFill>
            </a:endParaRPr>
          </a:p>
        </p:txBody>
      </p:sp>
      <p:sp>
        <p:nvSpPr>
          <p:cNvPr id="3543" name="TextBox 32"/>
          <p:cNvSpPr txBox="1"/>
          <p:nvPr/>
        </p:nvSpPr>
        <p:spPr>
          <a:xfrm>
            <a:off x="4130414" y="6621027"/>
            <a:ext cx="3777955"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5400">
                <a:solidFill>
                  <a:schemeClr val="accent2"/>
                </a:solidFill>
              </a:rPr>
              <a:t>The rules!</a:t>
            </a:r>
            <a:endParaRPr sz="5400">
              <a:solidFill>
                <a:schemeClr val="accent2"/>
              </a:solidFill>
            </a:endParaRPr>
          </a:p>
        </p:txBody>
      </p:sp>
      <p:sp>
        <p:nvSpPr>
          <p:cNvPr id="18" name="Text page">
            <a:extLst>
              <a:ext uri="{FF2B5EF4-FFF2-40B4-BE49-F238E27FC236}">
                <a16:creationId xmlns:a16="http://schemas.microsoft.com/office/drawing/2014/main" id="{C1AEDFB4-F325-4CF5-87DC-F1A3EFCBEFE1}"/>
              </a:ext>
            </a:extLst>
          </p:cNvPr>
          <p:cNvSpPr txBox="1"/>
          <p:nvPr/>
        </p:nvSpPr>
        <p:spPr>
          <a:xfrm>
            <a:off x="1465240" y="637181"/>
            <a:ext cx="22918760" cy="1206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kumimoji="0" lang="en-US"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rPr>
              <a:t>Queries</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
        <p:nvSpPr>
          <p:cNvPr id="3" name="Rectangle 2">
            <a:extLst>
              <a:ext uri="{FF2B5EF4-FFF2-40B4-BE49-F238E27FC236}">
                <a16:creationId xmlns:a16="http://schemas.microsoft.com/office/drawing/2014/main" id="{3FFC6054-9AD2-4B3C-B848-142D25CE3344}"/>
              </a:ext>
            </a:extLst>
          </p:cNvPr>
          <p:cNvSpPr/>
          <p:nvPr/>
        </p:nvSpPr>
        <p:spPr>
          <a:xfrm>
            <a:off x="3140804" y="3121872"/>
            <a:ext cx="20417028" cy="3185487"/>
          </a:xfrm>
          <a:prstGeom prst="rect">
            <a:avLst/>
          </a:prstGeom>
        </p:spPr>
        <p:txBody>
          <a:bodyPr wrap="square">
            <a:spAutoFit/>
          </a:bodyPr>
          <a:lstStyle/>
          <a:p>
            <a:pPr marL="1371600" marR="0" lvl="1" indent="-457200" defTabSz="182880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srgbClr val="6D8186"/>
                </a:solidFill>
                <a:effectLst/>
                <a:uLnTx/>
                <a:uFillTx/>
                <a:latin typeface="Open Sans" panose="020B0606030504020204" pitchFamily="34" charset="0"/>
                <a:ea typeface="Open Sans" panose="020B0606030504020204" pitchFamily="34" charset="0"/>
                <a:cs typeface="Open Sans" panose="020B0606030504020204" pitchFamily="34" charset="0"/>
              </a:rPr>
              <a:t>Paste SQL directly into the editor</a:t>
            </a:r>
          </a:p>
          <a:p>
            <a:pPr marL="1371600" marR="0" lvl="1" indent="-457200" defTabSz="182880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44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Can used any table (depending on security)</a:t>
            </a:r>
            <a:endParaRPr kumimoji="0" lang="en-US" sz="4400" b="0" i="0" u="none" strike="noStrike" kern="1200" cap="none" spc="0" normalizeH="0" baseline="0" noProof="0">
              <a:ln>
                <a:noFill/>
              </a:ln>
              <a:solidFill>
                <a:srgbClr val="6D818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371600" marR="0" lvl="1" indent="-457200" defTabSz="182880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srgbClr val="6D8186"/>
                </a:solidFill>
                <a:effectLst/>
                <a:uLnTx/>
                <a:uFillTx/>
                <a:latin typeface="Open Sans" panose="020B0606030504020204" pitchFamily="34" charset="0"/>
                <a:ea typeface="Open Sans" panose="020B0606030504020204" pitchFamily="34" charset="0"/>
                <a:cs typeface="Open Sans" panose="020B0606030504020204" pitchFamily="34" charset="0"/>
              </a:rPr>
              <a:t>Complex queries without the headache of Pop </a:t>
            </a:r>
            <a:r>
              <a:rPr kumimoji="0" lang="en-US" sz="4400" b="0" i="0" u="none" strike="noStrike" kern="1200" cap="none" spc="0" normalizeH="0" baseline="0" noProof="0" err="1">
                <a:ln>
                  <a:noFill/>
                </a:ln>
                <a:solidFill>
                  <a:srgbClr val="6D8186"/>
                </a:solidFill>
                <a:effectLst/>
                <a:uLnTx/>
                <a:uFillTx/>
                <a:latin typeface="Open Sans" panose="020B0606030504020204" pitchFamily="34" charset="0"/>
                <a:ea typeface="Open Sans" panose="020B0606030504020204" pitchFamily="34" charset="0"/>
                <a:cs typeface="Open Sans" panose="020B0606030504020204" pitchFamily="34" charset="0"/>
              </a:rPr>
              <a:t>Sels</a:t>
            </a:r>
            <a:endParaRPr kumimoji="0" lang="en-US" sz="4400" b="0" i="0" u="none" strike="noStrike" kern="1200" cap="none" spc="0" normalizeH="0" baseline="0" noProof="0">
              <a:ln>
                <a:noFill/>
              </a:ln>
              <a:solidFill>
                <a:srgbClr val="6D818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371600" marR="0" lvl="1" indent="-457200" defTabSz="182880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srgbClr val="6D8186"/>
                </a:solidFill>
                <a:effectLst/>
                <a:uLnTx/>
                <a:uFillTx/>
                <a:latin typeface="Open Sans" panose="020B0606030504020204" pitchFamily="34" charset="0"/>
                <a:ea typeface="Open Sans" panose="020B0606030504020204" pitchFamily="34" charset="0"/>
                <a:cs typeface="Open Sans" panose="020B0606030504020204" pitchFamily="34" charset="0"/>
              </a:rPr>
              <a:t>Funky techs required and possible IT involvement</a:t>
            </a:r>
            <a:endParaRPr kumimoji="0" lang="en-US" sz="20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0BAB025-36A4-48E7-8DFC-A733538F5F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41" t="9493" r="17249" b="9503"/>
          <a:stretch/>
        </p:blipFill>
        <p:spPr bwMode="auto">
          <a:xfrm>
            <a:off x="18251618" y="3299375"/>
            <a:ext cx="6102640" cy="765225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4115CDEF-A692-4BA4-AC87-E060110AF128}"/>
              </a:ext>
            </a:extLst>
          </p:cNvPr>
          <p:cNvGrpSpPr/>
          <p:nvPr/>
        </p:nvGrpSpPr>
        <p:grpSpPr>
          <a:xfrm>
            <a:off x="15725960" y="4034925"/>
            <a:ext cx="4424148" cy="6183210"/>
            <a:chOff x="15523535" y="5677010"/>
            <a:chExt cx="4424147" cy="6183209"/>
          </a:xfrm>
        </p:grpSpPr>
        <p:sp>
          <p:nvSpPr>
            <p:cNvPr id="26" name="TextBox 25">
              <a:extLst>
                <a:ext uri="{FF2B5EF4-FFF2-40B4-BE49-F238E27FC236}">
                  <a16:creationId xmlns:a16="http://schemas.microsoft.com/office/drawing/2014/main" id="{2AB4841D-3D8D-4B70-96F8-48652BB2C2A8}"/>
                </a:ext>
              </a:extLst>
            </p:cNvPr>
            <p:cNvSpPr txBox="1"/>
            <p:nvPr/>
          </p:nvSpPr>
          <p:spPr>
            <a:xfrm>
              <a:off x="15523535" y="5677010"/>
              <a:ext cx="286056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6000" b="0" i="0" u="none" strike="noStrike" kern="0" cap="none" spc="0" normalizeH="0" baseline="54545" noProof="0">
                  <a:ln>
                    <a:noFill/>
                  </a:ln>
                  <a:solidFill>
                    <a:srgbClr val="6D8186"/>
                  </a:solidFill>
                  <a:effectLst/>
                  <a:uLnTx/>
                  <a:uFillTx/>
                  <a:latin typeface="Open Sans"/>
                  <a:ea typeface="Open Sans"/>
                  <a:cs typeface="Open Sans"/>
                  <a:sym typeface="Open Sans"/>
                </a:rPr>
                <a:t>More than</a:t>
              </a:r>
            </a:p>
          </p:txBody>
        </p:sp>
        <p:sp>
          <p:nvSpPr>
            <p:cNvPr id="28" name="TextBox 27">
              <a:extLst>
                <a:ext uri="{FF2B5EF4-FFF2-40B4-BE49-F238E27FC236}">
                  <a16:creationId xmlns:a16="http://schemas.microsoft.com/office/drawing/2014/main" id="{E7C27D1E-356D-4DBD-9A15-D7C1C4FB8DC1}"/>
                </a:ext>
              </a:extLst>
            </p:cNvPr>
            <p:cNvSpPr txBox="1"/>
            <p:nvPr/>
          </p:nvSpPr>
          <p:spPr>
            <a:xfrm>
              <a:off x="15523535" y="6491765"/>
              <a:ext cx="2445489" cy="129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9600" b="1" i="0" u="none" strike="noStrike" kern="0" cap="none" spc="0" normalizeH="0" baseline="54545" noProof="0">
                  <a:ln>
                    <a:noFill/>
                  </a:ln>
                  <a:solidFill>
                    <a:srgbClr val="147BD1"/>
                  </a:solidFill>
                  <a:effectLst/>
                  <a:uLnTx/>
                  <a:uFillTx/>
                  <a:latin typeface="Open Sans"/>
                  <a:ea typeface="Open Sans"/>
                  <a:cs typeface="Open Sans"/>
                  <a:sym typeface="Open Sans"/>
                </a:rPr>
                <a:t>100</a:t>
              </a:r>
            </a:p>
          </p:txBody>
        </p:sp>
        <p:sp>
          <p:nvSpPr>
            <p:cNvPr id="29" name="TextBox 28">
              <a:extLst>
                <a:ext uri="{FF2B5EF4-FFF2-40B4-BE49-F238E27FC236}">
                  <a16:creationId xmlns:a16="http://schemas.microsoft.com/office/drawing/2014/main" id="{41077934-3A55-4B2C-AA93-FA37452F5922}"/>
                </a:ext>
              </a:extLst>
            </p:cNvPr>
            <p:cNvSpPr txBox="1"/>
            <p:nvPr/>
          </p:nvSpPr>
          <p:spPr>
            <a:xfrm>
              <a:off x="15523535" y="7107346"/>
              <a:ext cx="244548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6000" b="0" i="0" u="none" strike="noStrike" kern="0" cap="none" spc="0" normalizeH="0" baseline="54545" noProof="0">
                  <a:ln>
                    <a:noFill/>
                  </a:ln>
                  <a:solidFill>
                    <a:srgbClr val="6D8186"/>
                  </a:solidFill>
                  <a:effectLst/>
                  <a:uLnTx/>
                  <a:uFillTx/>
                  <a:latin typeface="Open Sans"/>
                  <a:ea typeface="Open Sans"/>
                  <a:cs typeface="Open Sans"/>
                  <a:sym typeface="Open Sans"/>
                </a:rPr>
                <a:t>People</a:t>
              </a:r>
            </a:p>
          </p:txBody>
        </p:sp>
        <p:sp>
          <p:nvSpPr>
            <p:cNvPr id="30" name="TextBox 29">
              <a:extLst>
                <a:ext uri="{FF2B5EF4-FFF2-40B4-BE49-F238E27FC236}">
                  <a16:creationId xmlns:a16="http://schemas.microsoft.com/office/drawing/2014/main" id="{05645852-B022-4D8F-AC92-0962A65347D3}"/>
                </a:ext>
              </a:extLst>
            </p:cNvPr>
            <p:cNvSpPr txBox="1"/>
            <p:nvPr/>
          </p:nvSpPr>
          <p:spPr>
            <a:xfrm>
              <a:off x="15523535" y="8767590"/>
              <a:ext cx="286056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6000" b="0" i="0" u="none" strike="noStrike" kern="0" cap="none" spc="0" normalizeH="0" baseline="54545" noProof="0" dirty="0">
                  <a:ln>
                    <a:noFill/>
                  </a:ln>
                  <a:solidFill>
                    <a:srgbClr val="6D8186"/>
                  </a:solidFill>
                  <a:effectLst/>
                  <a:uLnTx/>
                  <a:uFillTx/>
                  <a:latin typeface="Open Sans"/>
                  <a:ea typeface="Open Sans"/>
                  <a:cs typeface="Open Sans"/>
                  <a:sym typeface="Open Sans"/>
                </a:rPr>
                <a:t>More than</a:t>
              </a:r>
            </a:p>
          </p:txBody>
        </p:sp>
        <p:sp>
          <p:nvSpPr>
            <p:cNvPr id="31" name="TextBox 30">
              <a:extLst>
                <a:ext uri="{FF2B5EF4-FFF2-40B4-BE49-F238E27FC236}">
                  <a16:creationId xmlns:a16="http://schemas.microsoft.com/office/drawing/2014/main" id="{4301D681-E10E-43E8-BB96-736DFF79C3A6}"/>
                </a:ext>
              </a:extLst>
            </p:cNvPr>
            <p:cNvSpPr txBox="1"/>
            <p:nvPr/>
          </p:nvSpPr>
          <p:spPr>
            <a:xfrm>
              <a:off x="15692587" y="9704333"/>
              <a:ext cx="2445489" cy="129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9600" b="1" i="0" u="none" strike="noStrike" kern="0" cap="none" spc="0" normalizeH="0" baseline="54545" noProof="0" dirty="0">
                  <a:ln>
                    <a:noFill/>
                  </a:ln>
                  <a:solidFill>
                    <a:srgbClr val="147BD1"/>
                  </a:solidFill>
                  <a:effectLst/>
                  <a:uLnTx/>
                  <a:uFillTx/>
                  <a:latin typeface="Open Sans"/>
                  <a:ea typeface="Open Sans"/>
                  <a:cs typeface="Open Sans"/>
                  <a:sym typeface="Open Sans"/>
                </a:rPr>
                <a:t>34</a:t>
              </a:r>
            </a:p>
          </p:txBody>
        </p:sp>
        <p:sp>
          <p:nvSpPr>
            <p:cNvPr id="32" name="TextBox 31">
              <a:extLst>
                <a:ext uri="{FF2B5EF4-FFF2-40B4-BE49-F238E27FC236}">
                  <a16:creationId xmlns:a16="http://schemas.microsoft.com/office/drawing/2014/main" id="{75EBF3F3-8490-4971-BF58-EC97EE3688E4}"/>
                </a:ext>
              </a:extLst>
            </p:cNvPr>
            <p:cNvSpPr txBox="1"/>
            <p:nvPr/>
          </p:nvSpPr>
          <p:spPr>
            <a:xfrm>
              <a:off x="15523535" y="10341855"/>
              <a:ext cx="4424147"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6000" b="0" i="0" u="none" strike="noStrike" kern="0" cap="none" spc="0" normalizeH="0" baseline="54545" noProof="0">
                  <a:ln>
                    <a:noFill/>
                  </a:ln>
                  <a:solidFill>
                    <a:srgbClr val="718085"/>
                  </a:solidFill>
                  <a:effectLst/>
                  <a:uLnTx/>
                  <a:uFillTx/>
                  <a:latin typeface="Open Sans"/>
                  <a:ea typeface="Open Sans"/>
                  <a:cs typeface="Open Sans"/>
                  <a:sym typeface="Open Sans"/>
                </a:rPr>
                <a:t>Years Serving Higher Education</a:t>
              </a:r>
            </a:p>
          </p:txBody>
        </p:sp>
      </p:grpSp>
      <p:sp>
        <p:nvSpPr>
          <p:cNvPr id="33" name="TextBox 32">
            <a:extLst>
              <a:ext uri="{FF2B5EF4-FFF2-40B4-BE49-F238E27FC236}">
                <a16:creationId xmlns:a16="http://schemas.microsoft.com/office/drawing/2014/main" id="{94317F89-D689-4801-BC3C-4B93FF5BE629}"/>
              </a:ext>
            </a:extLst>
          </p:cNvPr>
          <p:cNvSpPr txBox="1"/>
          <p:nvPr/>
        </p:nvSpPr>
        <p:spPr>
          <a:xfrm>
            <a:off x="1223539" y="4298330"/>
            <a:ext cx="6001778" cy="2940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t>Industry Commitment</a:t>
            </a:r>
            <a:b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br>
            <a:r>
              <a:rPr kumimoji="0" lang="en-US" sz="4400" b="0" i="0" u="none" strike="noStrike" kern="0" cap="none" spc="0" normalizeH="0" baseline="54545" noProof="0">
                <a:ln>
                  <a:noFill/>
                </a:ln>
                <a:solidFill>
                  <a:srgbClr val="6D8186"/>
                </a:solidFill>
                <a:effectLst/>
                <a:uLnTx/>
                <a:uFillTx/>
                <a:latin typeface="Open Sans"/>
                <a:ea typeface="Open Sans"/>
                <a:cs typeface="Open Sans"/>
                <a:sym typeface="Open Sans"/>
              </a:rPr>
              <a:t>SIG was established in 1987 serving higher education with IT initiatives that enhance services for students, faculty, staff and alumni. </a:t>
            </a:r>
            <a:endParaRPr kumimoji="0" lang="en-US" sz="40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endParaRPr>
          </a:p>
        </p:txBody>
      </p:sp>
      <p:pic>
        <p:nvPicPr>
          <p:cNvPr id="35" name="Graphic 189" descr="Group brainstorm">
            <a:extLst>
              <a:ext uri="{FF2B5EF4-FFF2-40B4-BE49-F238E27FC236}">
                <a16:creationId xmlns:a16="http://schemas.microsoft.com/office/drawing/2014/main" id="{06F6308F-1EAB-4FFB-9913-66CF72B9F3DC}"/>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6386" y="2769661"/>
            <a:ext cx="1327660" cy="1350898"/>
          </a:xfrm>
          <a:prstGeom prst="rect">
            <a:avLst/>
          </a:prstGeom>
        </p:spPr>
      </p:pic>
      <p:sp>
        <p:nvSpPr>
          <p:cNvPr id="36" name="TextBox 35">
            <a:extLst>
              <a:ext uri="{FF2B5EF4-FFF2-40B4-BE49-F238E27FC236}">
                <a16:creationId xmlns:a16="http://schemas.microsoft.com/office/drawing/2014/main" id="{7E91FB29-5A83-4ED0-9FC9-02F0852A4A6A}"/>
              </a:ext>
            </a:extLst>
          </p:cNvPr>
          <p:cNvSpPr txBox="1"/>
          <p:nvPr/>
        </p:nvSpPr>
        <p:spPr>
          <a:xfrm>
            <a:off x="1230925" y="9250496"/>
            <a:ext cx="6001778" cy="2940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t>Consulting Continuity</a:t>
            </a:r>
            <a:b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br>
            <a:r>
              <a:rPr kumimoji="0" lang="en-US" sz="4400" b="0" i="0" u="none" strike="noStrike" kern="0" cap="none" spc="0" normalizeH="0" baseline="54545" noProof="0">
                <a:ln>
                  <a:noFill/>
                </a:ln>
                <a:solidFill>
                  <a:srgbClr val="718085"/>
                </a:solidFill>
                <a:effectLst/>
                <a:uLnTx/>
                <a:uFillTx/>
                <a:latin typeface="Open Sans"/>
                <a:ea typeface="Open Sans"/>
                <a:cs typeface="Open Sans"/>
                <a:sym typeface="Open Sans"/>
              </a:rPr>
              <a:t>Powered by more than 100 professionals, with an average tenure of 9.5 years, SIG can provide consulting continuity to keep your goals on task. </a:t>
            </a:r>
            <a:endParaRPr kumimoji="0" lang="en-US" sz="40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endParaRPr>
          </a:p>
        </p:txBody>
      </p:sp>
      <p:pic>
        <p:nvPicPr>
          <p:cNvPr id="37" name="Graphic 1913" descr="Atom">
            <a:extLst>
              <a:ext uri="{FF2B5EF4-FFF2-40B4-BE49-F238E27FC236}">
                <a16:creationId xmlns:a16="http://schemas.microsoft.com/office/drawing/2014/main" id="{2AF510B4-3EA2-4171-AF5E-686A54AA8A2A}"/>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6387" y="7641041"/>
            <a:ext cx="1276882" cy="1300098"/>
          </a:xfrm>
          <a:prstGeom prst="rect">
            <a:avLst/>
          </a:prstGeom>
        </p:spPr>
      </p:pic>
      <p:sp>
        <p:nvSpPr>
          <p:cNvPr id="38" name="TextBox 37">
            <a:extLst>
              <a:ext uri="{FF2B5EF4-FFF2-40B4-BE49-F238E27FC236}">
                <a16:creationId xmlns:a16="http://schemas.microsoft.com/office/drawing/2014/main" id="{D70377E7-5BDF-43BB-AD19-6218250CC6FE}"/>
              </a:ext>
            </a:extLst>
          </p:cNvPr>
          <p:cNvSpPr txBox="1"/>
          <p:nvPr/>
        </p:nvSpPr>
        <p:spPr>
          <a:xfrm>
            <a:off x="8161811" y="9256013"/>
            <a:ext cx="6174770" cy="3752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t>Agility to Respond</a:t>
            </a:r>
            <a:b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br>
            <a:r>
              <a:rPr kumimoji="0" lang="en-US" sz="4400" b="0" i="0" u="none" strike="noStrike" kern="0" cap="none" spc="0" normalizeH="0" baseline="54545" noProof="0">
                <a:ln>
                  <a:noFill/>
                </a:ln>
                <a:solidFill>
                  <a:srgbClr val="718085"/>
                </a:solidFill>
                <a:effectLst/>
                <a:uLnTx/>
                <a:uFillTx/>
                <a:latin typeface="Open Sans"/>
                <a:ea typeface="Open Sans"/>
                <a:cs typeface="Open Sans"/>
                <a:sym typeface="Open Sans"/>
              </a:rPr>
              <a:t>SIG provides a full lifecycle of services from strategy through managed services, and our ability to move quickly is what we do best. We can respond to uncertainty with flexibility as new opportunities arise. </a:t>
            </a:r>
            <a:endParaRPr kumimoji="0" lang="en-US" sz="4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endParaRPr>
          </a:p>
        </p:txBody>
      </p:sp>
      <p:pic>
        <p:nvPicPr>
          <p:cNvPr id="39" name="Graphic 192" descr="Gears">
            <a:extLst>
              <a:ext uri="{FF2B5EF4-FFF2-40B4-BE49-F238E27FC236}">
                <a16:creationId xmlns:a16="http://schemas.microsoft.com/office/drawing/2014/main" id="{3951C38C-3017-49A0-A0FE-847A7780D95C}"/>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04373" y="7580469"/>
            <a:ext cx="1276882" cy="1333698"/>
          </a:xfrm>
          <a:prstGeom prst="rect">
            <a:avLst/>
          </a:prstGeom>
        </p:spPr>
      </p:pic>
      <p:sp>
        <p:nvSpPr>
          <p:cNvPr id="40" name="TextBox 39">
            <a:extLst>
              <a:ext uri="{FF2B5EF4-FFF2-40B4-BE49-F238E27FC236}">
                <a16:creationId xmlns:a16="http://schemas.microsoft.com/office/drawing/2014/main" id="{04B6C6A1-9D1A-4BC1-8B2E-1349309BE2B8}"/>
              </a:ext>
            </a:extLst>
          </p:cNvPr>
          <p:cNvSpPr txBox="1"/>
          <p:nvPr/>
        </p:nvSpPr>
        <p:spPr>
          <a:xfrm>
            <a:off x="8161810" y="4298330"/>
            <a:ext cx="6391240" cy="2940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t>Ellucian® Partner</a:t>
            </a:r>
            <a:br>
              <a:rPr kumimoji="0" lang="en-US" sz="5400" b="1" i="0" u="none" strike="noStrike" kern="0" cap="none" spc="0" normalizeH="0" baseline="54545" noProof="0">
                <a:ln>
                  <a:noFill/>
                </a:ln>
                <a:solidFill>
                  <a:srgbClr val="00B89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a:rPr>
            </a:br>
            <a:r>
              <a:rPr kumimoji="0" lang="en-US" sz="4400" b="0" i="0" u="none" strike="noStrike" kern="0" cap="none" spc="0" normalizeH="0" baseline="54545" noProof="0">
                <a:ln>
                  <a:noFill/>
                </a:ln>
                <a:solidFill>
                  <a:srgbClr val="718085"/>
                </a:solidFill>
                <a:effectLst/>
                <a:uLnTx/>
                <a:uFillTx/>
                <a:latin typeface="Open Sans"/>
                <a:ea typeface="Open Sans"/>
                <a:cs typeface="Open Sans"/>
                <a:sym typeface="Open Sans"/>
              </a:rPr>
              <a:t>SIG is one of the largest privately held higher education consulting firms in the U.S., and we have been a long-standing partner with Ellucian for many years. </a:t>
            </a:r>
            <a:endParaRPr kumimoji="0" lang="en-US" sz="3600" b="0" i="0" u="none" strike="noStrike" kern="0" cap="none" spc="0" normalizeH="0" baseline="54545" noProof="0">
              <a:ln>
                <a:noFill/>
              </a:ln>
              <a:solidFill>
                <a:srgbClr val="718085"/>
              </a:solidFill>
              <a:effectLst/>
              <a:uLnTx/>
              <a:uFillTx/>
              <a:latin typeface="Open Sans"/>
              <a:ea typeface="Open Sans"/>
              <a:cs typeface="Open Sans"/>
              <a:sym typeface="Open Sans"/>
            </a:endParaRPr>
          </a:p>
        </p:txBody>
      </p:sp>
      <p:pic>
        <p:nvPicPr>
          <p:cNvPr id="42" name="Graphic 161" descr="Connections">
            <a:extLst>
              <a:ext uri="{FF2B5EF4-FFF2-40B4-BE49-F238E27FC236}">
                <a16:creationId xmlns:a16="http://schemas.microsoft.com/office/drawing/2014/main" id="{D32AA187-5E20-4645-9966-57430C1D3414}"/>
              </a:ext>
            </a:extLst>
          </p:cNvPr>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81347" y="2994576"/>
            <a:ext cx="1276882" cy="1296764"/>
          </a:xfrm>
          <a:prstGeom prst="rect">
            <a:avLst/>
          </a:prstGeom>
        </p:spPr>
      </p:pic>
      <p:sp>
        <p:nvSpPr>
          <p:cNvPr id="19" name="Text page">
            <a:extLst>
              <a:ext uri="{FF2B5EF4-FFF2-40B4-BE49-F238E27FC236}">
                <a16:creationId xmlns:a16="http://schemas.microsoft.com/office/drawing/2014/main" id="{B3ABEA7B-7F28-4760-8091-97E55135D809}"/>
              </a:ext>
            </a:extLst>
          </p:cNvPr>
          <p:cNvSpPr txBox="1"/>
          <p:nvPr/>
        </p:nvSpPr>
        <p:spPr>
          <a:xfrm>
            <a:off x="1465240" y="633849"/>
            <a:ext cx="12561656"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kumimoji="0" lang="en-US" sz="8800" b="1" i="0" u="none" strike="noStrike" kern="0" cap="none" spc="0" normalizeH="0" baseline="0" noProof="0">
                <a:ln>
                  <a:noFill/>
                </a:ln>
                <a:solidFill>
                  <a:srgbClr val="007DD7"/>
                </a:solidFill>
                <a:effectLst/>
                <a:uLnTx/>
                <a:uFillTx/>
                <a:latin typeface="OpenSans-Bold"/>
                <a:ea typeface="+mn-ea"/>
                <a:cs typeface="+mn-cs"/>
                <a:sym typeface="OpenSans-Bold"/>
              </a:rPr>
              <a:t>SIG Introduction</a:t>
            </a:r>
            <a:endParaRPr kumimoji="0" sz="8800" b="1" i="0" u="none" strike="noStrike" kern="0" cap="none" spc="0" normalizeH="0" baseline="0" noProof="0">
              <a:ln>
                <a:noFill/>
              </a:ln>
              <a:solidFill>
                <a:srgbClr val="007DD7"/>
              </a:solidFill>
              <a:effectLst/>
              <a:uLnTx/>
              <a:uFillTx/>
              <a:latin typeface="OpenSans-Bold"/>
              <a:ea typeface="+mn-ea"/>
              <a:cs typeface="+mn-cs"/>
              <a:sym typeface="OpenSans-Bold"/>
            </a:endParaRPr>
          </a:p>
        </p:txBody>
      </p:sp>
    </p:spTree>
    <p:extLst>
      <p:ext uri="{BB962C8B-B14F-4D97-AF65-F5344CB8AC3E}">
        <p14:creationId xmlns:p14="http://schemas.microsoft.com/office/powerpoint/2010/main" val="61745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3536" name="Shape 63346"/>
          <p:cNvSpPr/>
          <p:nvPr/>
        </p:nvSpPr>
        <p:spPr>
          <a:xfrm>
            <a:off x="1554068" y="2963030"/>
            <a:ext cx="2002305" cy="2002304"/>
          </a:xfrm>
          <a:prstGeom prst="ellipse">
            <a:avLst/>
          </a:prstGeom>
          <a:solidFill>
            <a:schemeClr val="accent5"/>
          </a:solidFill>
          <a:ln w="12700">
            <a:miter lim="400000"/>
          </a:ln>
        </p:spPr>
        <p:txBody>
          <a:bodyPr lIns="45719" rIns="45719"/>
          <a:lstStyle/>
          <a:p>
            <a:pPr defTabSz="1828433">
              <a:lnSpc>
                <a:spcPct val="100000"/>
              </a:lnSpc>
              <a:spcBef>
                <a:spcPts val="0"/>
              </a:spcBef>
              <a:defRPr sz="5000" baseline="0">
                <a:solidFill>
                  <a:srgbClr val="7F7F7F"/>
                </a:solidFill>
                <a:latin typeface="Poppins Bold"/>
                <a:ea typeface="Poppins Bold"/>
                <a:cs typeface="Poppins Bold"/>
                <a:sym typeface="Poppins Bold"/>
              </a:defRPr>
            </a:pPr>
            <a:endParaRPr/>
          </a:p>
        </p:txBody>
      </p:sp>
      <p:sp>
        <p:nvSpPr>
          <p:cNvPr id="3537" name="Shape 63353"/>
          <p:cNvSpPr/>
          <p:nvPr/>
        </p:nvSpPr>
        <p:spPr>
          <a:xfrm>
            <a:off x="1554068" y="6159588"/>
            <a:ext cx="2002305" cy="2002307"/>
          </a:xfrm>
          <a:prstGeom prst="ellipse">
            <a:avLst/>
          </a:prstGeom>
          <a:solidFill>
            <a:srgbClr val="FF7A00"/>
          </a:solidFill>
          <a:ln w="12700">
            <a:miter lim="400000"/>
          </a:ln>
        </p:spPr>
        <p:txBody>
          <a:bodyPr lIns="45719" rIns="45719"/>
          <a:lstStyle/>
          <a:p>
            <a:pPr defTabSz="1828433">
              <a:lnSpc>
                <a:spcPct val="100000"/>
              </a:lnSpc>
              <a:spcBef>
                <a:spcPts val="0"/>
              </a:spcBef>
              <a:defRPr sz="5000" baseline="0">
                <a:solidFill>
                  <a:srgbClr val="7F7F7F"/>
                </a:solidFill>
                <a:latin typeface="Poppins Bold"/>
                <a:ea typeface="Poppins Bold"/>
                <a:cs typeface="Poppins Bold"/>
                <a:sym typeface="Poppins Bold"/>
              </a:defRPr>
            </a:pPr>
            <a:endParaRPr/>
          </a:p>
        </p:txBody>
      </p:sp>
      <p:sp>
        <p:nvSpPr>
          <p:cNvPr id="3538" name="Freeform 1"/>
          <p:cNvSpPr/>
          <p:nvPr/>
        </p:nvSpPr>
        <p:spPr>
          <a:xfrm>
            <a:off x="1969553" y="3498154"/>
            <a:ext cx="1171251" cy="998294"/>
          </a:xfrm>
          <a:custGeom>
            <a:avLst/>
            <a:gdLst/>
            <a:ahLst/>
            <a:cxnLst>
              <a:cxn ang="0">
                <a:pos x="wd2" y="hd2"/>
              </a:cxn>
              <a:cxn ang="5400000">
                <a:pos x="wd2" y="hd2"/>
              </a:cxn>
              <a:cxn ang="10800000">
                <a:pos x="wd2" y="hd2"/>
              </a:cxn>
              <a:cxn ang="16200000">
                <a:pos x="wd2" y="hd2"/>
              </a:cxn>
            </a:cxnLst>
            <a:rect l="0" t="0" r="r" b="b"/>
            <a:pathLst>
              <a:path w="21600" h="21600" extrusionOk="0">
                <a:moveTo>
                  <a:pt x="19666" y="14700"/>
                </a:moveTo>
                <a:cubicBezTo>
                  <a:pt x="20014" y="14700"/>
                  <a:pt x="20298" y="15034"/>
                  <a:pt x="20298" y="15441"/>
                </a:cubicBezTo>
                <a:cubicBezTo>
                  <a:pt x="20298" y="15849"/>
                  <a:pt x="20014" y="16181"/>
                  <a:pt x="19666" y="16181"/>
                </a:cubicBezTo>
                <a:cubicBezTo>
                  <a:pt x="19318" y="16181"/>
                  <a:pt x="19035" y="15849"/>
                  <a:pt x="19035" y="15441"/>
                </a:cubicBezTo>
                <a:cubicBezTo>
                  <a:pt x="19035" y="15034"/>
                  <a:pt x="19318" y="14700"/>
                  <a:pt x="19666" y="14700"/>
                </a:cubicBezTo>
                <a:close/>
                <a:moveTo>
                  <a:pt x="10788" y="8549"/>
                </a:moveTo>
                <a:lnTo>
                  <a:pt x="3395" y="5073"/>
                </a:lnTo>
                <a:lnTo>
                  <a:pt x="10788" y="1595"/>
                </a:lnTo>
                <a:lnTo>
                  <a:pt x="18199" y="5073"/>
                </a:lnTo>
                <a:lnTo>
                  <a:pt x="10788" y="8549"/>
                </a:lnTo>
                <a:close/>
                <a:moveTo>
                  <a:pt x="15205" y="10997"/>
                </a:moveTo>
                <a:cubicBezTo>
                  <a:pt x="15205" y="12046"/>
                  <a:pt x="13315" y="13220"/>
                  <a:pt x="10788" y="13220"/>
                </a:cubicBezTo>
                <a:cubicBezTo>
                  <a:pt x="8259" y="13220"/>
                  <a:pt x="6370" y="12046"/>
                  <a:pt x="6370" y="10997"/>
                </a:cubicBezTo>
                <a:lnTo>
                  <a:pt x="6370" y="8067"/>
                </a:lnTo>
                <a:lnTo>
                  <a:pt x="10788" y="10146"/>
                </a:lnTo>
                <a:lnTo>
                  <a:pt x="15205" y="8072"/>
                </a:lnTo>
                <a:lnTo>
                  <a:pt x="15205" y="10997"/>
                </a:lnTo>
                <a:close/>
                <a:moveTo>
                  <a:pt x="21559" y="15441"/>
                </a:moveTo>
                <a:cubicBezTo>
                  <a:pt x="21559" y="14475"/>
                  <a:pt x="21032" y="13652"/>
                  <a:pt x="20298" y="13346"/>
                </a:cubicBezTo>
                <a:lnTo>
                  <a:pt x="20298" y="5684"/>
                </a:lnTo>
                <a:lnTo>
                  <a:pt x="21600" y="5073"/>
                </a:lnTo>
                <a:lnTo>
                  <a:pt x="10788" y="0"/>
                </a:lnTo>
                <a:lnTo>
                  <a:pt x="0" y="5073"/>
                </a:lnTo>
                <a:lnTo>
                  <a:pt x="5107" y="7474"/>
                </a:lnTo>
                <a:lnTo>
                  <a:pt x="5107" y="10997"/>
                </a:lnTo>
                <a:cubicBezTo>
                  <a:pt x="5107" y="12083"/>
                  <a:pt x="5756" y="13062"/>
                  <a:pt x="6935" y="13754"/>
                </a:cubicBezTo>
                <a:cubicBezTo>
                  <a:pt x="7974" y="14363"/>
                  <a:pt x="9343" y="14700"/>
                  <a:pt x="10788" y="14700"/>
                </a:cubicBezTo>
                <a:cubicBezTo>
                  <a:pt x="12231" y="14700"/>
                  <a:pt x="13600" y="14363"/>
                  <a:pt x="14640" y="13754"/>
                </a:cubicBezTo>
                <a:cubicBezTo>
                  <a:pt x="15819" y="13062"/>
                  <a:pt x="16468" y="12083"/>
                  <a:pt x="16468" y="10997"/>
                </a:cubicBezTo>
                <a:lnTo>
                  <a:pt x="16468" y="7480"/>
                </a:lnTo>
                <a:lnTo>
                  <a:pt x="19035" y="6276"/>
                </a:lnTo>
                <a:lnTo>
                  <a:pt x="19035" y="13346"/>
                </a:lnTo>
                <a:cubicBezTo>
                  <a:pt x="18300" y="13652"/>
                  <a:pt x="17772" y="14475"/>
                  <a:pt x="17772" y="15441"/>
                </a:cubicBezTo>
                <a:cubicBezTo>
                  <a:pt x="17772" y="16324"/>
                  <a:pt x="18213" y="17089"/>
                  <a:pt x="18853" y="17446"/>
                </a:cubicBezTo>
                <a:lnTo>
                  <a:pt x="17805" y="21132"/>
                </a:lnTo>
                <a:lnTo>
                  <a:pt x="19003" y="21600"/>
                </a:lnTo>
                <a:lnTo>
                  <a:pt x="19666" y="19264"/>
                </a:lnTo>
                <a:lnTo>
                  <a:pt x="20329" y="21600"/>
                </a:lnTo>
                <a:lnTo>
                  <a:pt x="21527" y="21132"/>
                </a:lnTo>
                <a:lnTo>
                  <a:pt x="20481" y="17446"/>
                </a:lnTo>
                <a:cubicBezTo>
                  <a:pt x="21119" y="17089"/>
                  <a:pt x="21559" y="16324"/>
                  <a:pt x="21559" y="15441"/>
                </a:cubicBezTo>
                <a:close/>
              </a:path>
            </a:pathLst>
          </a:custGeom>
          <a:solidFill>
            <a:srgbClr val="FFFFFF"/>
          </a:solidFill>
          <a:ln w="12700">
            <a:miter lim="400000"/>
          </a:ln>
        </p:spPr>
        <p:txBody>
          <a:bodyPr lIns="45719" rIns="45719" anchor="ctr"/>
          <a:lstStyle/>
          <a:p>
            <a:pPr defTabSz="1828433">
              <a:lnSpc>
                <a:spcPct val="100000"/>
              </a:lnSpc>
              <a:spcBef>
                <a:spcPts val="0"/>
              </a:spcBef>
              <a:defRPr sz="3600" baseline="0">
                <a:solidFill>
                  <a:srgbClr val="7F7F7F"/>
                </a:solidFill>
                <a:latin typeface="Poppins Bold"/>
                <a:ea typeface="Poppins Bold"/>
                <a:cs typeface="Poppins Bold"/>
                <a:sym typeface="Poppins Bold"/>
              </a:defRPr>
            </a:pPr>
            <a:endParaRPr/>
          </a:p>
        </p:txBody>
      </p:sp>
      <p:sp>
        <p:nvSpPr>
          <p:cNvPr id="3539" name="Freeform 1"/>
          <p:cNvSpPr/>
          <p:nvPr/>
        </p:nvSpPr>
        <p:spPr>
          <a:xfrm>
            <a:off x="1969553" y="6766904"/>
            <a:ext cx="1171251" cy="998293"/>
          </a:xfrm>
          <a:custGeom>
            <a:avLst/>
            <a:gdLst/>
            <a:ahLst/>
            <a:cxnLst>
              <a:cxn ang="0">
                <a:pos x="wd2" y="hd2"/>
              </a:cxn>
              <a:cxn ang="5400000">
                <a:pos x="wd2" y="hd2"/>
              </a:cxn>
              <a:cxn ang="10800000">
                <a:pos x="wd2" y="hd2"/>
              </a:cxn>
              <a:cxn ang="16200000">
                <a:pos x="wd2" y="hd2"/>
              </a:cxn>
            </a:cxnLst>
            <a:rect l="0" t="0" r="r" b="b"/>
            <a:pathLst>
              <a:path w="21600" h="21600" extrusionOk="0">
                <a:moveTo>
                  <a:pt x="19666" y="14700"/>
                </a:moveTo>
                <a:cubicBezTo>
                  <a:pt x="20014" y="14700"/>
                  <a:pt x="20298" y="15034"/>
                  <a:pt x="20298" y="15441"/>
                </a:cubicBezTo>
                <a:cubicBezTo>
                  <a:pt x="20298" y="15849"/>
                  <a:pt x="20014" y="16181"/>
                  <a:pt x="19666" y="16181"/>
                </a:cubicBezTo>
                <a:cubicBezTo>
                  <a:pt x="19318" y="16181"/>
                  <a:pt x="19035" y="15849"/>
                  <a:pt x="19035" y="15441"/>
                </a:cubicBezTo>
                <a:cubicBezTo>
                  <a:pt x="19035" y="15034"/>
                  <a:pt x="19318" y="14700"/>
                  <a:pt x="19666" y="14700"/>
                </a:cubicBezTo>
                <a:close/>
                <a:moveTo>
                  <a:pt x="10788" y="8549"/>
                </a:moveTo>
                <a:lnTo>
                  <a:pt x="3395" y="5073"/>
                </a:lnTo>
                <a:lnTo>
                  <a:pt x="10788" y="1595"/>
                </a:lnTo>
                <a:lnTo>
                  <a:pt x="18199" y="5073"/>
                </a:lnTo>
                <a:lnTo>
                  <a:pt x="10788" y="8549"/>
                </a:lnTo>
                <a:close/>
                <a:moveTo>
                  <a:pt x="15205" y="10997"/>
                </a:moveTo>
                <a:cubicBezTo>
                  <a:pt x="15205" y="12046"/>
                  <a:pt x="13315" y="13220"/>
                  <a:pt x="10788" y="13220"/>
                </a:cubicBezTo>
                <a:cubicBezTo>
                  <a:pt x="8259" y="13220"/>
                  <a:pt x="6370" y="12046"/>
                  <a:pt x="6370" y="10997"/>
                </a:cubicBezTo>
                <a:lnTo>
                  <a:pt x="6370" y="8067"/>
                </a:lnTo>
                <a:lnTo>
                  <a:pt x="10788" y="10146"/>
                </a:lnTo>
                <a:lnTo>
                  <a:pt x="15205" y="8072"/>
                </a:lnTo>
                <a:lnTo>
                  <a:pt x="15205" y="10997"/>
                </a:lnTo>
                <a:close/>
                <a:moveTo>
                  <a:pt x="21559" y="15441"/>
                </a:moveTo>
                <a:cubicBezTo>
                  <a:pt x="21559" y="14475"/>
                  <a:pt x="21032" y="13652"/>
                  <a:pt x="20298" y="13346"/>
                </a:cubicBezTo>
                <a:lnTo>
                  <a:pt x="20298" y="5684"/>
                </a:lnTo>
                <a:lnTo>
                  <a:pt x="21600" y="5073"/>
                </a:lnTo>
                <a:lnTo>
                  <a:pt x="10788" y="0"/>
                </a:lnTo>
                <a:lnTo>
                  <a:pt x="0" y="5073"/>
                </a:lnTo>
                <a:lnTo>
                  <a:pt x="5107" y="7474"/>
                </a:lnTo>
                <a:lnTo>
                  <a:pt x="5107" y="10997"/>
                </a:lnTo>
                <a:cubicBezTo>
                  <a:pt x="5107" y="12083"/>
                  <a:pt x="5756" y="13062"/>
                  <a:pt x="6935" y="13754"/>
                </a:cubicBezTo>
                <a:cubicBezTo>
                  <a:pt x="7974" y="14363"/>
                  <a:pt x="9343" y="14700"/>
                  <a:pt x="10788" y="14700"/>
                </a:cubicBezTo>
                <a:cubicBezTo>
                  <a:pt x="12231" y="14700"/>
                  <a:pt x="13600" y="14363"/>
                  <a:pt x="14640" y="13754"/>
                </a:cubicBezTo>
                <a:cubicBezTo>
                  <a:pt x="15819" y="13062"/>
                  <a:pt x="16468" y="12083"/>
                  <a:pt x="16468" y="10997"/>
                </a:cubicBezTo>
                <a:lnTo>
                  <a:pt x="16468" y="7480"/>
                </a:lnTo>
                <a:lnTo>
                  <a:pt x="19035" y="6276"/>
                </a:lnTo>
                <a:lnTo>
                  <a:pt x="19035" y="13346"/>
                </a:lnTo>
                <a:cubicBezTo>
                  <a:pt x="18300" y="13652"/>
                  <a:pt x="17772" y="14475"/>
                  <a:pt x="17772" y="15441"/>
                </a:cubicBezTo>
                <a:cubicBezTo>
                  <a:pt x="17772" y="16324"/>
                  <a:pt x="18213" y="17089"/>
                  <a:pt x="18853" y="17446"/>
                </a:cubicBezTo>
                <a:lnTo>
                  <a:pt x="17805" y="21132"/>
                </a:lnTo>
                <a:lnTo>
                  <a:pt x="19003" y="21600"/>
                </a:lnTo>
                <a:lnTo>
                  <a:pt x="19666" y="19264"/>
                </a:lnTo>
                <a:lnTo>
                  <a:pt x="20329" y="21600"/>
                </a:lnTo>
                <a:lnTo>
                  <a:pt x="21527" y="21132"/>
                </a:lnTo>
                <a:lnTo>
                  <a:pt x="20481" y="17446"/>
                </a:lnTo>
                <a:cubicBezTo>
                  <a:pt x="21119" y="17089"/>
                  <a:pt x="21559" y="16324"/>
                  <a:pt x="21559" y="15441"/>
                </a:cubicBezTo>
                <a:close/>
              </a:path>
            </a:pathLst>
          </a:custGeom>
          <a:solidFill>
            <a:srgbClr val="FFFFFF"/>
          </a:solidFill>
          <a:ln w="12700">
            <a:miter lim="400000"/>
          </a:ln>
        </p:spPr>
        <p:txBody>
          <a:bodyPr lIns="45719" rIns="45719" anchor="ctr"/>
          <a:lstStyle/>
          <a:p>
            <a:pPr defTabSz="1828433">
              <a:lnSpc>
                <a:spcPct val="100000"/>
              </a:lnSpc>
              <a:spcBef>
                <a:spcPts val="0"/>
              </a:spcBef>
              <a:defRPr sz="3600" baseline="0">
                <a:solidFill>
                  <a:srgbClr val="7F7F7F"/>
                </a:solidFill>
                <a:latin typeface="Poppins Bold"/>
                <a:ea typeface="Poppins Bold"/>
                <a:cs typeface="Poppins Bold"/>
                <a:sym typeface="Poppins Bold"/>
              </a:defRPr>
            </a:pPr>
            <a:endParaRPr/>
          </a:p>
        </p:txBody>
      </p:sp>
      <p:sp>
        <p:nvSpPr>
          <p:cNvPr id="3541" name="Subtitle 2"/>
          <p:cNvSpPr txBox="1"/>
          <p:nvPr/>
        </p:nvSpPr>
        <p:spPr>
          <a:xfrm>
            <a:off x="3163664" y="7040204"/>
            <a:ext cx="15649502" cy="1451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1087636">
              <a:lnSpc>
                <a:spcPts val="3500"/>
              </a:lnSpc>
              <a:spcBef>
                <a:spcPts val="500"/>
              </a:spcBef>
              <a:defRPr sz="2400" baseline="50000">
                <a:solidFill>
                  <a:srgbClr val="7F7F7F"/>
                </a:solidFill>
              </a:defRPr>
            </a:lvl1pPr>
          </a:lstStyle>
          <a:p>
            <a:pPr marL="1371600" lvl="1" indent="-457200" defTabSz="1828800" hangingPunct="1">
              <a:lnSpc>
                <a:spcPct val="100000"/>
              </a:lnSpc>
              <a:spcBef>
                <a:spcPts val="1000"/>
              </a:spcBef>
              <a:buFont typeface="Arial" panose="020B0604020202020204" pitchFamily="34" charset="0"/>
              <a:buChar char="•"/>
            </a:pPr>
            <a:r>
              <a:rPr lang="en-US" sz="4000" kern="1200" baseline="0">
                <a:solidFill>
                  <a:srgbClr val="6D8186"/>
                </a:solidFill>
                <a:ea typeface="Open Sans" panose="020B0606030504020204" pitchFamily="34" charset="0"/>
                <a:cs typeface="Open Sans" panose="020B0606030504020204" pitchFamily="34" charset="0"/>
              </a:rPr>
              <a:t>For example, an Argos or Cognos report spreadsheet</a:t>
            </a:r>
          </a:p>
          <a:p>
            <a:pPr marL="1371600" lvl="1" indent="-457200" defTabSz="1828800" hangingPunct="1">
              <a:lnSpc>
                <a:spcPct val="100000"/>
              </a:lnSpc>
              <a:spcBef>
                <a:spcPts val="1000"/>
              </a:spcBef>
              <a:buFont typeface="Arial" panose="020B0604020202020204" pitchFamily="34" charset="0"/>
              <a:buChar char="•"/>
            </a:pPr>
            <a:r>
              <a:rPr lang="en-US" sz="4000" kern="1200" baseline="0">
                <a:solidFill>
                  <a:srgbClr val="6D8186"/>
                </a:solidFill>
                <a:ea typeface="Open Sans" panose="020B0606030504020204" pitchFamily="34" charset="0"/>
                <a:cs typeface="Open Sans" panose="020B0606030504020204" pitchFamily="34" charset="0"/>
              </a:rPr>
              <a:t>Must have a Banner ID column</a:t>
            </a:r>
          </a:p>
        </p:txBody>
      </p:sp>
      <p:sp>
        <p:nvSpPr>
          <p:cNvPr id="3542" name="TextBox 31"/>
          <p:cNvSpPr txBox="1"/>
          <p:nvPr/>
        </p:nvSpPr>
        <p:spPr>
          <a:xfrm>
            <a:off x="4130414" y="2687066"/>
            <a:ext cx="6627325"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5400">
                <a:solidFill>
                  <a:schemeClr val="accent2"/>
                </a:solidFill>
              </a:rPr>
              <a:t>MANUAL SELECTION</a:t>
            </a:r>
            <a:endParaRPr sz="5400">
              <a:solidFill>
                <a:schemeClr val="accent2"/>
              </a:solidFill>
            </a:endParaRPr>
          </a:p>
        </p:txBody>
      </p:sp>
      <p:sp>
        <p:nvSpPr>
          <p:cNvPr id="3543" name="TextBox 32"/>
          <p:cNvSpPr txBox="1"/>
          <p:nvPr/>
        </p:nvSpPr>
        <p:spPr>
          <a:xfrm>
            <a:off x="4130414" y="5934670"/>
            <a:ext cx="12732714"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5400">
                <a:solidFill>
                  <a:schemeClr val="accent2"/>
                </a:solidFill>
              </a:rPr>
              <a:t>Import FROM A THIRD-PARTY SOURCE</a:t>
            </a:r>
            <a:endParaRPr sz="5400">
              <a:solidFill>
                <a:schemeClr val="accent2"/>
              </a:solidFill>
            </a:endParaRPr>
          </a:p>
        </p:txBody>
      </p:sp>
      <p:sp>
        <p:nvSpPr>
          <p:cNvPr id="18" name="Text page">
            <a:extLst>
              <a:ext uri="{FF2B5EF4-FFF2-40B4-BE49-F238E27FC236}">
                <a16:creationId xmlns:a16="http://schemas.microsoft.com/office/drawing/2014/main" id="{C1AEDFB4-F325-4CF5-87DC-F1A3EFCBEFE1}"/>
              </a:ext>
            </a:extLst>
          </p:cNvPr>
          <p:cNvSpPr txBox="1"/>
          <p:nvPr/>
        </p:nvSpPr>
        <p:spPr>
          <a:xfrm>
            <a:off x="1465240" y="637181"/>
            <a:ext cx="22918760" cy="1206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rPr>
              <a:t>Populations</a:t>
            </a:r>
            <a:endParaRPr kumimoji="0" sz="8800" b="1" i="0" u="none" strike="noStrike" kern="0" cap="none" spc="0" normalizeH="0" baseline="0" noProof="0" dirty="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
        <p:nvSpPr>
          <p:cNvPr id="3" name="Rectangle 2">
            <a:extLst>
              <a:ext uri="{FF2B5EF4-FFF2-40B4-BE49-F238E27FC236}">
                <a16:creationId xmlns:a16="http://schemas.microsoft.com/office/drawing/2014/main" id="{3FFC6054-9AD2-4B3C-B848-142D25CE3344}"/>
              </a:ext>
            </a:extLst>
          </p:cNvPr>
          <p:cNvSpPr/>
          <p:nvPr/>
        </p:nvSpPr>
        <p:spPr>
          <a:xfrm>
            <a:off x="3140804" y="3647652"/>
            <a:ext cx="20417028" cy="707886"/>
          </a:xfrm>
          <a:prstGeom prst="rect">
            <a:avLst/>
          </a:prstGeom>
        </p:spPr>
        <p:txBody>
          <a:bodyPr wrap="square">
            <a:spAutoFit/>
          </a:bodyPr>
          <a:lstStyle/>
          <a:p>
            <a:pPr marL="1371600" lvl="1" indent="-457200" defTabSz="1828800" hangingPunct="1">
              <a:lnSpc>
                <a:spcPct val="100000"/>
              </a:lnSpc>
              <a:spcBef>
                <a:spcPts val="1000"/>
              </a:spcBef>
              <a:buFont typeface="Arial" panose="020B0604020202020204" pitchFamily="34" charset="0"/>
              <a:buChar char="•"/>
            </a:pPr>
            <a:r>
              <a:rPr lang="en-US" sz="4000" kern="1200" baseline="0">
                <a:solidFill>
                  <a:srgbClr val="6D8186"/>
                </a:solidFill>
                <a:latin typeface="Open Sans" panose="020B0606030504020204" pitchFamily="34" charset="0"/>
                <a:ea typeface="Open Sans" panose="020B0606030504020204" pitchFamily="34" charset="0"/>
                <a:cs typeface="Open Sans" panose="020B0606030504020204" pitchFamily="34" charset="0"/>
              </a:rPr>
              <a:t>Search for IDs</a:t>
            </a:r>
          </a:p>
        </p:txBody>
      </p:sp>
      <p:sp>
        <p:nvSpPr>
          <p:cNvPr id="11" name="Shape 63353">
            <a:extLst>
              <a:ext uri="{FF2B5EF4-FFF2-40B4-BE49-F238E27FC236}">
                <a16:creationId xmlns:a16="http://schemas.microsoft.com/office/drawing/2014/main" id="{0A2277DF-A941-4E5D-905B-5E2E9D0FCC32}"/>
              </a:ext>
            </a:extLst>
          </p:cNvPr>
          <p:cNvSpPr/>
          <p:nvPr/>
        </p:nvSpPr>
        <p:spPr>
          <a:xfrm>
            <a:off x="1554068" y="9356149"/>
            <a:ext cx="2002305" cy="2002307"/>
          </a:xfrm>
          <a:prstGeom prst="ellipse">
            <a:avLst/>
          </a:prstGeom>
          <a:solidFill>
            <a:schemeClr val="accent2"/>
          </a:solidFill>
          <a:ln w="12700">
            <a:miter lim="400000"/>
          </a:ln>
        </p:spPr>
        <p:txBody>
          <a:bodyPr lIns="45719" rIns="45719"/>
          <a:lstStyle/>
          <a:p>
            <a:pPr defTabSz="1828433">
              <a:lnSpc>
                <a:spcPct val="100000"/>
              </a:lnSpc>
              <a:spcBef>
                <a:spcPts val="0"/>
              </a:spcBef>
              <a:defRPr sz="5000" baseline="0">
                <a:solidFill>
                  <a:srgbClr val="7F7F7F"/>
                </a:solidFill>
                <a:latin typeface="Poppins Bold"/>
                <a:ea typeface="Poppins Bold"/>
                <a:cs typeface="Poppins Bold"/>
                <a:sym typeface="Poppins Bold"/>
              </a:defRPr>
            </a:pPr>
            <a:endParaRPr/>
          </a:p>
        </p:txBody>
      </p:sp>
      <p:sp>
        <p:nvSpPr>
          <p:cNvPr id="12" name="Subtitle 2">
            <a:extLst>
              <a:ext uri="{FF2B5EF4-FFF2-40B4-BE49-F238E27FC236}">
                <a16:creationId xmlns:a16="http://schemas.microsoft.com/office/drawing/2014/main" id="{9B634C10-E420-44EC-83AC-C67E724CEFFA}"/>
              </a:ext>
            </a:extLst>
          </p:cNvPr>
          <p:cNvSpPr txBox="1"/>
          <p:nvPr/>
        </p:nvSpPr>
        <p:spPr>
          <a:xfrm>
            <a:off x="3074836" y="10236765"/>
            <a:ext cx="15649502"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defTabSz="1087636">
              <a:lnSpc>
                <a:spcPts val="3500"/>
              </a:lnSpc>
              <a:spcBef>
                <a:spcPts val="500"/>
              </a:spcBef>
              <a:defRPr sz="2400" baseline="50000">
                <a:solidFill>
                  <a:srgbClr val="7F7F7F"/>
                </a:solidFill>
              </a:defRPr>
            </a:lvl1pPr>
          </a:lstStyle>
          <a:p>
            <a:pPr marL="1371600" lvl="1" indent="-457200" defTabSz="1828800" hangingPunct="1">
              <a:lnSpc>
                <a:spcPct val="100000"/>
              </a:lnSpc>
              <a:spcBef>
                <a:spcPts val="1000"/>
              </a:spcBef>
              <a:buFont typeface="Arial" panose="020B0604020202020204" pitchFamily="34" charset="0"/>
              <a:buChar char="•"/>
            </a:pPr>
            <a:r>
              <a:rPr lang="en-US" sz="4000" kern="1200" baseline="0" dirty="0">
                <a:solidFill>
                  <a:srgbClr val="6D8186"/>
                </a:solidFill>
                <a:ea typeface="Open Sans" panose="020B0606030504020204" pitchFamily="34" charset="0"/>
                <a:cs typeface="Open Sans" panose="020B0606030504020204" pitchFamily="34" charset="0"/>
              </a:rPr>
              <a:t>Can be used, but not dynamically refreshed.</a:t>
            </a:r>
          </a:p>
        </p:txBody>
      </p:sp>
      <p:sp>
        <p:nvSpPr>
          <p:cNvPr id="13" name="TextBox 32">
            <a:extLst>
              <a:ext uri="{FF2B5EF4-FFF2-40B4-BE49-F238E27FC236}">
                <a16:creationId xmlns:a16="http://schemas.microsoft.com/office/drawing/2014/main" id="{838CF309-EE0A-4036-9F01-45A4E2A3A118}"/>
              </a:ext>
            </a:extLst>
          </p:cNvPr>
          <p:cNvSpPr txBox="1"/>
          <p:nvPr/>
        </p:nvSpPr>
        <p:spPr>
          <a:xfrm>
            <a:off x="4041586" y="9131231"/>
            <a:ext cx="821699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5400" dirty="0">
                <a:solidFill>
                  <a:schemeClr val="accent2"/>
                </a:solidFill>
              </a:rPr>
              <a:t>BANNER Admin POPSELS</a:t>
            </a:r>
            <a:endParaRPr sz="5400" dirty="0">
              <a:solidFill>
                <a:schemeClr val="accent2"/>
              </a:solidFill>
            </a:endParaRPr>
          </a:p>
        </p:txBody>
      </p:sp>
      <p:sp>
        <p:nvSpPr>
          <p:cNvPr id="15" name="Freeform 1">
            <a:extLst>
              <a:ext uri="{FF2B5EF4-FFF2-40B4-BE49-F238E27FC236}">
                <a16:creationId xmlns:a16="http://schemas.microsoft.com/office/drawing/2014/main" id="{08C14C85-C023-4C0D-97F1-3043D04CD6FE}"/>
              </a:ext>
            </a:extLst>
          </p:cNvPr>
          <p:cNvSpPr/>
          <p:nvPr/>
        </p:nvSpPr>
        <p:spPr>
          <a:xfrm>
            <a:off x="1930276" y="10009649"/>
            <a:ext cx="1171251" cy="998293"/>
          </a:xfrm>
          <a:custGeom>
            <a:avLst/>
            <a:gdLst/>
            <a:ahLst/>
            <a:cxnLst>
              <a:cxn ang="0">
                <a:pos x="wd2" y="hd2"/>
              </a:cxn>
              <a:cxn ang="5400000">
                <a:pos x="wd2" y="hd2"/>
              </a:cxn>
              <a:cxn ang="10800000">
                <a:pos x="wd2" y="hd2"/>
              </a:cxn>
              <a:cxn ang="16200000">
                <a:pos x="wd2" y="hd2"/>
              </a:cxn>
            </a:cxnLst>
            <a:rect l="0" t="0" r="r" b="b"/>
            <a:pathLst>
              <a:path w="21600" h="21600" extrusionOk="0">
                <a:moveTo>
                  <a:pt x="19666" y="14700"/>
                </a:moveTo>
                <a:cubicBezTo>
                  <a:pt x="20014" y="14700"/>
                  <a:pt x="20298" y="15034"/>
                  <a:pt x="20298" y="15441"/>
                </a:cubicBezTo>
                <a:cubicBezTo>
                  <a:pt x="20298" y="15849"/>
                  <a:pt x="20014" y="16181"/>
                  <a:pt x="19666" y="16181"/>
                </a:cubicBezTo>
                <a:cubicBezTo>
                  <a:pt x="19318" y="16181"/>
                  <a:pt x="19035" y="15849"/>
                  <a:pt x="19035" y="15441"/>
                </a:cubicBezTo>
                <a:cubicBezTo>
                  <a:pt x="19035" y="15034"/>
                  <a:pt x="19318" y="14700"/>
                  <a:pt x="19666" y="14700"/>
                </a:cubicBezTo>
                <a:close/>
                <a:moveTo>
                  <a:pt x="10788" y="8549"/>
                </a:moveTo>
                <a:lnTo>
                  <a:pt x="3395" y="5073"/>
                </a:lnTo>
                <a:lnTo>
                  <a:pt x="10788" y="1595"/>
                </a:lnTo>
                <a:lnTo>
                  <a:pt x="18199" y="5073"/>
                </a:lnTo>
                <a:lnTo>
                  <a:pt x="10788" y="8549"/>
                </a:lnTo>
                <a:close/>
                <a:moveTo>
                  <a:pt x="15205" y="10997"/>
                </a:moveTo>
                <a:cubicBezTo>
                  <a:pt x="15205" y="12046"/>
                  <a:pt x="13315" y="13220"/>
                  <a:pt x="10788" y="13220"/>
                </a:cubicBezTo>
                <a:cubicBezTo>
                  <a:pt x="8259" y="13220"/>
                  <a:pt x="6370" y="12046"/>
                  <a:pt x="6370" y="10997"/>
                </a:cubicBezTo>
                <a:lnTo>
                  <a:pt x="6370" y="8067"/>
                </a:lnTo>
                <a:lnTo>
                  <a:pt x="10788" y="10146"/>
                </a:lnTo>
                <a:lnTo>
                  <a:pt x="15205" y="8072"/>
                </a:lnTo>
                <a:lnTo>
                  <a:pt x="15205" y="10997"/>
                </a:lnTo>
                <a:close/>
                <a:moveTo>
                  <a:pt x="21559" y="15441"/>
                </a:moveTo>
                <a:cubicBezTo>
                  <a:pt x="21559" y="14475"/>
                  <a:pt x="21032" y="13652"/>
                  <a:pt x="20298" y="13346"/>
                </a:cubicBezTo>
                <a:lnTo>
                  <a:pt x="20298" y="5684"/>
                </a:lnTo>
                <a:lnTo>
                  <a:pt x="21600" y="5073"/>
                </a:lnTo>
                <a:lnTo>
                  <a:pt x="10788" y="0"/>
                </a:lnTo>
                <a:lnTo>
                  <a:pt x="0" y="5073"/>
                </a:lnTo>
                <a:lnTo>
                  <a:pt x="5107" y="7474"/>
                </a:lnTo>
                <a:lnTo>
                  <a:pt x="5107" y="10997"/>
                </a:lnTo>
                <a:cubicBezTo>
                  <a:pt x="5107" y="12083"/>
                  <a:pt x="5756" y="13062"/>
                  <a:pt x="6935" y="13754"/>
                </a:cubicBezTo>
                <a:cubicBezTo>
                  <a:pt x="7974" y="14363"/>
                  <a:pt x="9343" y="14700"/>
                  <a:pt x="10788" y="14700"/>
                </a:cubicBezTo>
                <a:cubicBezTo>
                  <a:pt x="12231" y="14700"/>
                  <a:pt x="13600" y="14363"/>
                  <a:pt x="14640" y="13754"/>
                </a:cubicBezTo>
                <a:cubicBezTo>
                  <a:pt x="15819" y="13062"/>
                  <a:pt x="16468" y="12083"/>
                  <a:pt x="16468" y="10997"/>
                </a:cubicBezTo>
                <a:lnTo>
                  <a:pt x="16468" y="7480"/>
                </a:lnTo>
                <a:lnTo>
                  <a:pt x="19035" y="6276"/>
                </a:lnTo>
                <a:lnTo>
                  <a:pt x="19035" y="13346"/>
                </a:lnTo>
                <a:cubicBezTo>
                  <a:pt x="18300" y="13652"/>
                  <a:pt x="17772" y="14475"/>
                  <a:pt x="17772" y="15441"/>
                </a:cubicBezTo>
                <a:cubicBezTo>
                  <a:pt x="17772" y="16324"/>
                  <a:pt x="18213" y="17089"/>
                  <a:pt x="18853" y="17446"/>
                </a:cubicBezTo>
                <a:lnTo>
                  <a:pt x="17805" y="21132"/>
                </a:lnTo>
                <a:lnTo>
                  <a:pt x="19003" y="21600"/>
                </a:lnTo>
                <a:lnTo>
                  <a:pt x="19666" y="19264"/>
                </a:lnTo>
                <a:lnTo>
                  <a:pt x="20329" y="21600"/>
                </a:lnTo>
                <a:lnTo>
                  <a:pt x="21527" y="21132"/>
                </a:lnTo>
                <a:lnTo>
                  <a:pt x="20481" y="17446"/>
                </a:lnTo>
                <a:cubicBezTo>
                  <a:pt x="21119" y="17089"/>
                  <a:pt x="21559" y="16324"/>
                  <a:pt x="21559" y="15441"/>
                </a:cubicBezTo>
                <a:close/>
              </a:path>
            </a:pathLst>
          </a:custGeom>
          <a:solidFill>
            <a:srgbClr val="FFFFFF"/>
          </a:solidFill>
          <a:ln w="12700">
            <a:miter lim="400000"/>
          </a:ln>
        </p:spPr>
        <p:txBody>
          <a:bodyPr lIns="45719" rIns="45719" anchor="ctr"/>
          <a:lstStyle/>
          <a:p>
            <a:pPr defTabSz="1828433">
              <a:lnSpc>
                <a:spcPct val="100000"/>
              </a:lnSpc>
              <a:spcBef>
                <a:spcPts val="0"/>
              </a:spcBef>
              <a:defRPr sz="3600" baseline="0">
                <a:solidFill>
                  <a:srgbClr val="7F7F7F"/>
                </a:solidFill>
                <a:latin typeface="Poppins Bold"/>
                <a:ea typeface="Poppins Bold"/>
                <a:cs typeface="Poppins Bold"/>
                <a:sym typeface="Poppins Bold"/>
              </a:defRPr>
            </a:pPr>
            <a:endParaRPr/>
          </a:p>
        </p:txBody>
      </p:sp>
    </p:spTree>
    <p:extLst>
      <p:ext uri="{BB962C8B-B14F-4D97-AF65-F5344CB8AC3E}">
        <p14:creationId xmlns:p14="http://schemas.microsoft.com/office/powerpoint/2010/main" val="406062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405" name="Visual Elements"/>
          <p:cNvSpPr txBox="1"/>
          <p:nvPr/>
        </p:nvSpPr>
        <p:spPr>
          <a:xfrm>
            <a:off x="292608" y="5451236"/>
            <a:ext cx="17528163" cy="28135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TEMPLATES:</a:t>
            </a:r>
          </a:p>
          <a:p>
            <a:r>
              <a:rPr lang="en-US" sz="8800"/>
              <a:t>What should we say?</a:t>
            </a:r>
            <a:endParaRPr sz="6600"/>
          </a:p>
        </p:txBody>
      </p:sp>
      <p:sp>
        <p:nvSpPr>
          <p:cNvPr id="406"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407" name="04"/>
          <p:cNvSpPr txBox="1"/>
          <p:nvPr/>
        </p:nvSpPr>
        <p:spPr>
          <a:xfrm>
            <a:off x="20365887" y="6142296"/>
            <a:ext cx="3950650" cy="14568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a:t>04</a:t>
            </a:r>
            <a:endParaRPr/>
          </a:p>
        </p:txBody>
      </p:sp>
      <p:sp>
        <p:nvSpPr>
          <p:cNvPr id="408"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1666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8D86F5-3AB3-41D8-B60D-C44F4FDA7085}"/>
              </a:ext>
            </a:extLst>
          </p:cNvPr>
          <p:cNvGrpSpPr/>
          <p:nvPr/>
        </p:nvGrpSpPr>
        <p:grpSpPr>
          <a:xfrm>
            <a:off x="1937657" y="2761721"/>
            <a:ext cx="10100476" cy="3687692"/>
            <a:chOff x="1937657" y="2315156"/>
            <a:chExt cx="10100476" cy="3687692"/>
          </a:xfrm>
        </p:grpSpPr>
        <p:sp>
          <p:nvSpPr>
            <p:cNvPr id="3757" name="Circle"/>
            <p:cNvSpPr/>
            <p:nvPr/>
          </p:nvSpPr>
          <p:spPr>
            <a:xfrm>
              <a:off x="8350441" y="2315156"/>
              <a:ext cx="3687692" cy="3687692"/>
            </a:xfrm>
            <a:prstGeom prst="ellipse">
              <a:avLst/>
            </a:prstGeom>
            <a:solidFill>
              <a:srgbClr val="718085"/>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4000" b="1" dirty="0"/>
                <a:t>EMAIL</a:t>
              </a:r>
              <a:endParaRPr sz="4000" b="1" dirty="0"/>
            </a:p>
          </p:txBody>
        </p:sp>
        <p:sp>
          <p:nvSpPr>
            <p:cNvPr id="3765" name="Lorem ipsum dolor sit amet, consectetuer adipiscing elit, sed diam nonummy nibh euismod tincidunt ut laoreet dolore magna aliquam erat"/>
            <p:cNvSpPr txBox="1"/>
            <p:nvPr/>
          </p:nvSpPr>
          <p:spPr>
            <a:xfrm>
              <a:off x="1937657" y="2315156"/>
              <a:ext cx="6077017" cy="3687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lstStyle>
            <a:p>
              <a:pPr>
                <a:lnSpc>
                  <a:spcPct val="100000"/>
                </a:lnSpc>
              </a:pPr>
              <a:r>
                <a:rPr lang="en-US" sz="3600" baseline="0" dirty="0"/>
                <a:t>To and Subject are required</a:t>
              </a:r>
            </a:p>
            <a:p>
              <a:pPr>
                <a:lnSpc>
                  <a:spcPct val="100000"/>
                </a:lnSpc>
              </a:pPr>
              <a:r>
                <a:rPr lang="en-US" sz="3600" baseline="0" dirty="0"/>
                <a:t>Full HTML Capabilities </a:t>
              </a:r>
            </a:p>
          </p:txBody>
        </p:sp>
      </p:grpSp>
      <p:grpSp>
        <p:nvGrpSpPr>
          <p:cNvPr id="3" name="Group 2">
            <a:extLst>
              <a:ext uri="{FF2B5EF4-FFF2-40B4-BE49-F238E27FC236}">
                <a16:creationId xmlns:a16="http://schemas.microsoft.com/office/drawing/2014/main" id="{E6B47DF1-D9C9-4617-98B9-4A583EE490F8}"/>
              </a:ext>
            </a:extLst>
          </p:cNvPr>
          <p:cNvGrpSpPr/>
          <p:nvPr/>
        </p:nvGrpSpPr>
        <p:grpSpPr>
          <a:xfrm>
            <a:off x="12373900" y="2761721"/>
            <a:ext cx="9118185" cy="3687692"/>
            <a:chOff x="12373900" y="2315156"/>
            <a:chExt cx="9118185" cy="3687692"/>
          </a:xfrm>
        </p:grpSpPr>
        <p:sp>
          <p:nvSpPr>
            <p:cNvPr id="3758" name="Circle"/>
            <p:cNvSpPr/>
            <p:nvPr/>
          </p:nvSpPr>
          <p:spPr>
            <a:xfrm>
              <a:off x="12373900" y="2315156"/>
              <a:ext cx="3687692" cy="3687692"/>
            </a:xfrm>
            <a:prstGeom prst="ellipse">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4000" b="1" dirty="0"/>
                <a:t>LETTER (PDF)</a:t>
              </a:r>
              <a:endParaRPr sz="4000" b="1" dirty="0"/>
            </a:p>
          </p:txBody>
        </p:sp>
        <p:sp>
          <p:nvSpPr>
            <p:cNvPr id="3766" name="Euismod tincidunt ut laoreet dolore magna aliquam erat volutpat. Ut wisi enim ad minim veniam, quis n exerci tation ullamcorper suscipit"/>
            <p:cNvSpPr txBox="1"/>
            <p:nvPr/>
          </p:nvSpPr>
          <p:spPr>
            <a:xfrm>
              <a:off x="16397359" y="2945844"/>
              <a:ext cx="5094726" cy="2179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ct val="100000"/>
                </a:lnSpc>
              </a:pPr>
              <a:r>
                <a:rPr lang="en-US" sz="3600" baseline="0" dirty="0"/>
                <a:t>Can set the margins.</a:t>
              </a:r>
            </a:p>
          </p:txBody>
        </p:sp>
      </p:grpSp>
      <p:grpSp>
        <p:nvGrpSpPr>
          <p:cNvPr id="4" name="Group 3">
            <a:extLst>
              <a:ext uri="{FF2B5EF4-FFF2-40B4-BE49-F238E27FC236}">
                <a16:creationId xmlns:a16="http://schemas.microsoft.com/office/drawing/2014/main" id="{432B134C-5406-4D32-986F-E5FD25F31ED0}"/>
              </a:ext>
            </a:extLst>
          </p:cNvPr>
          <p:cNvGrpSpPr/>
          <p:nvPr/>
        </p:nvGrpSpPr>
        <p:grpSpPr>
          <a:xfrm>
            <a:off x="2706806" y="6926366"/>
            <a:ext cx="9330928" cy="3687692"/>
            <a:chOff x="2706806" y="6479801"/>
            <a:chExt cx="9330928" cy="3687692"/>
          </a:xfrm>
        </p:grpSpPr>
        <p:sp>
          <p:nvSpPr>
            <p:cNvPr id="3759" name="Circle"/>
            <p:cNvSpPr/>
            <p:nvPr/>
          </p:nvSpPr>
          <p:spPr>
            <a:xfrm>
              <a:off x="8350043" y="6479801"/>
              <a:ext cx="3687691" cy="3687692"/>
            </a:xfrm>
            <a:prstGeom prst="ellipse">
              <a:avLst/>
            </a:prstGeom>
            <a:solidFill>
              <a:schemeClr val="accent3"/>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4000" b="1" dirty="0"/>
                <a:t>MOBILE APP</a:t>
              </a:r>
              <a:endParaRPr sz="4000" b="1" dirty="0"/>
            </a:p>
          </p:txBody>
        </p:sp>
        <p:sp>
          <p:nvSpPr>
            <p:cNvPr id="3767" name="Dolore magna aliquam erat volutpat. Ut wisi enim ad minim veniam, quis n exerci tation ullamcorper suscipit lobortis nisl ut aliquip ex ea"/>
            <p:cNvSpPr txBox="1"/>
            <p:nvPr/>
          </p:nvSpPr>
          <p:spPr>
            <a:xfrm>
              <a:off x="2706806" y="6770269"/>
              <a:ext cx="5307469" cy="3106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lstStyle>
            <a:p>
              <a:pPr>
                <a:lnSpc>
                  <a:spcPct val="100000"/>
                </a:lnSpc>
              </a:pPr>
              <a:r>
                <a:rPr lang="en-US" sz="3600" baseline="0" dirty="0"/>
                <a:t>Push Notifications to Ellucian Mobile Go or 3</a:t>
              </a:r>
              <a:r>
                <a:rPr lang="en-US" sz="3600" baseline="30000" dirty="0"/>
                <a:t>rd</a:t>
              </a:r>
              <a:r>
                <a:rPr lang="en-US" sz="3600" baseline="0" dirty="0"/>
                <a:t> party compatible apps</a:t>
              </a:r>
            </a:p>
          </p:txBody>
        </p:sp>
      </p:grpSp>
      <p:grpSp>
        <p:nvGrpSpPr>
          <p:cNvPr id="5" name="Group 4">
            <a:extLst>
              <a:ext uri="{FF2B5EF4-FFF2-40B4-BE49-F238E27FC236}">
                <a16:creationId xmlns:a16="http://schemas.microsoft.com/office/drawing/2014/main" id="{87BC4C46-8DB7-496E-91CE-C8D1EFCD967E}"/>
              </a:ext>
            </a:extLst>
          </p:cNvPr>
          <p:cNvGrpSpPr/>
          <p:nvPr/>
        </p:nvGrpSpPr>
        <p:grpSpPr>
          <a:xfrm>
            <a:off x="12373502" y="6926366"/>
            <a:ext cx="9118584" cy="3687692"/>
            <a:chOff x="12373502" y="6479801"/>
            <a:chExt cx="9118584" cy="3687692"/>
          </a:xfrm>
        </p:grpSpPr>
        <p:sp>
          <p:nvSpPr>
            <p:cNvPr id="3760" name="Circle"/>
            <p:cNvSpPr/>
            <p:nvPr/>
          </p:nvSpPr>
          <p:spPr>
            <a:xfrm>
              <a:off x="12373502" y="6479801"/>
              <a:ext cx="3687691" cy="3687692"/>
            </a:xfrm>
            <a:prstGeom prst="ellipse">
              <a:avLst/>
            </a:prstGeom>
            <a:solidFill>
              <a:srgbClr val="FF7A0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4000" b="1" dirty="0"/>
                <a:t>SMS TEXT MESSAGE</a:t>
              </a:r>
            </a:p>
          </p:txBody>
        </p:sp>
        <p:sp>
          <p:nvSpPr>
            <p:cNvPr id="3768" name="Ut wisi enim ad minim veniam, quis n exerci tation ullamcorpe suscipit lobortis nisl ut aliquip ex ea commodo consequat. Duis aute vel eum iriure"/>
            <p:cNvSpPr txBox="1"/>
            <p:nvPr/>
          </p:nvSpPr>
          <p:spPr>
            <a:xfrm>
              <a:off x="16397360" y="6770269"/>
              <a:ext cx="5094726" cy="3106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ct val="100000"/>
                </a:lnSpc>
              </a:pPr>
              <a:r>
                <a:rPr lang="en-US" sz="3600" baseline="0" dirty="0"/>
                <a:t>Tools to compose SMS with variables.  Must have compatible SMS provider.</a:t>
              </a:r>
            </a:p>
          </p:txBody>
        </p:sp>
      </p:grpSp>
      <p:sp>
        <p:nvSpPr>
          <p:cNvPr id="15" name="TextBox 14">
            <a:extLst>
              <a:ext uri="{FF2B5EF4-FFF2-40B4-BE49-F238E27FC236}">
                <a16:creationId xmlns:a16="http://schemas.microsoft.com/office/drawing/2014/main" id="{13F4A28F-C1CD-4181-BEC5-3FF4A7911620}"/>
              </a:ext>
            </a:extLst>
          </p:cNvPr>
          <p:cNvSpPr txBox="1"/>
          <p:nvPr/>
        </p:nvSpPr>
        <p:spPr>
          <a:xfrm>
            <a:off x="1230923" y="880308"/>
            <a:ext cx="15931662"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defRPr/>
            </a:pPr>
            <a:r>
              <a:rPr lang="en-US" sz="9000" b="1" dirty="0">
                <a:solidFill>
                  <a:srgbClr val="147BD1"/>
                </a:solidFill>
              </a:rPr>
              <a:t>Templates</a:t>
            </a:r>
          </a:p>
        </p:txBody>
      </p:sp>
      <p:sp>
        <p:nvSpPr>
          <p:cNvPr id="6" name="TextBox 5">
            <a:extLst>
              <a:ext uri="{FF2B5EF4-FFF2-40B4-BE49-F238E27FC236}">
                <a16:creationId xmlns:a16="http://schemas.microsoft.com/office/drawing/2014/main" id="{8DEE28F6-841B-4F77-9798-83A717DA5F5F}"/>
              </a:ext>
            </a:extLst>
          </p:cNvPr>
          <p:cNvSpPr txBox="1"/>
          <p:nvPr/>
        </p:nvSpPr>
        <p:spPr>
          <a:xfrm>
            <a:off x="8867553" y="11632019"/>
            <a:ext cx="14587870" cy="701731"/>
          </a:xfrm>
          <a:prstGeom prst="rect">
            <a:avLst/>
          </a:prstGeom>
          <a:noFill/>
        </p:spPr>
        <p:txBody>
          <a:bodyPr wrap="square" rtlCol="0">
            <a:spAutoFit/>
          </a:bodyPr>
          <a:lstStyle/>
          <a:p>
            <a:r>
              <a:rPr lang="en-US" sz="4400" b="1" baseline="0" dirty="0"/>
              <a:t>Can associate with GTVLETR code for GURMAIL</a:t>
            </a:r>
          </a:p>
        </p:txBody>
      </p:sp>
    </p:spTree>
    <p:extLst>
      <p:ext uri="{BB962C8B-B14F-4D97-AF65-F5344CB8AC3E}">
        <p14:creationId xmlns:p14="http://schemas.microsoft.com/office/powerpoint/2010/main" val="41799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5" name="Text page">
            <a:extLst>
              <a:ext uri="{FF2B5EF4-FFF2-40B4-BE49-F238E27FC236}">
                <a16:creationId xmlns:a16="http://schemas.microsoft.com/office/drawing/2014/main" id="{1058617D-616B-4B80-B551-4B04ED20CDAA}"/>
              </a:ext>
            </a:extLst>
          </p:cNvPr>
          <p:cNvSpPr txBox="1"/>
          <p:nvPr/>
        </p:nvSpPr>
        <p:spPr>
          <a:xfrm>
            <a:off x="73262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Data Fields</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graphicFrame>
        <p:nvGraphicFramePr>
          <p:cNvPr id="2" name="Diagram 1">
            <a:extLst>
              <a:ext uri="{FF2B5EF4-FFF2-40B4-BE49-F238E27FC236}">
                <a16:creationId xmlns:a16="http://schemas.microsoft.com/office/drawing/2014/main" id="{E0BB775B-6562-4B24-A911-2AD3AEEC4863}"/>
              </a:ext>
            </a:extLst>
          </p:cNvPr>
          <p:cNvGraphicFramePr/>
          <p:nvPr/>
        </p:nvGraphicFramePr>
        <p:xfrm>
          <a:off x="732620" y="2079413"/>
          <a:ext cx="21562060" cy="1083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598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3836" name="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p:cNvSpPr txBox="1"/>
          <p:nvPr/>
        </p:nvSpPr>
        <p:spPr>
          <a:xfrm>
            <a:off x="1465240" y="1843602"/>
            <a:ext cx="13709074" cy="11439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57200" lvl="0" indent="-457200" defTabSz="1828800" hangingPunct="1">
              <a:lnSpc>
                <a:spcPct val="100000"/>
              </a:lnSpc>
              <a:spcBef>
                <a:spcPts val="2000"/>
              </a:spcBef>
              <a:buFont typeface="Arial" panose="020B0604020202020204" pitchFamily="34" charset="0"/>
              <a:buChar char="•"/>
            </a:pPr>
            <a:r>
              <a:rPr lang="en-US" sz="4800" b="1" kern="12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Trigger-Based Communications</a:t>
            </a:r>
          </a:p>
          <a:p>
            <a:pPr marL="1371600" lvl="1" indent="-457200" defTabSz="1828800" hangingPunct="1">
              <a:lnSpc>
                <a:spcPct val="100000"/>
              </a:lnSpc>
              <a:spcBef>
                <a:spcPts val="1000"/>
              </a:spcBef>
              <a:buFont typeface="Arial" panose="020B0604020202020204" pitchFamily="34" charset="0"/>
              <a:buChar char="•"/>
            </a:pPr>
            <a:r>
              <a:rPr lang="en-US" sz="4400" kern="1200" baseline="0" dirty="0">
                <a:solidFill>
                  <a:schemeClr val="accent2"/>
                </a:solidFill>
                <a:ea typeface="Open Sans" panose="020B0606030504020204" pitchFamily="34" charset="0"/>
                <a:cs typeface="Open Sans" panose="020B0606030504020204" pitchFamily="34" charset="0"/>
              </a:rPr>
              <a:t>Exist for HR Time and Leave Reporting only.</a:t>
            </a:r>
            <a:br>
              <a:rPr lang="en-US" sz="4400" kern="1200" baseline="0" dirty="0">
                <a:solidFill>
                  <a:schemeClr val="accent2"/>
                </a:solidFill>
                <a:ea typeface="Open Sans" panose="020B0606030504020204" pitchFamily="34" charset="0"/>
                <a:cs typeface="Open Sans" panose="020B0606030504020204" pitchFamily="34" charset="0"/>
              </a:rPr>
            </a:br>
            <a:endParaRPr lang="en-US" sz="4400" kern="1200" baseline="0" dirty="0">
              <a:solidFill>
                <a:schemeClr val="accent2"/>
              </a:solidFill>
              <a:ea typeface="Open Sans" panose="020B0606030504020204" pitchFamily="34" charset="0"/>
              <a:cs typeface="Open Sans" panose="020B0606030504020204" pitchFamily="34" charset="0"/>
            </a:endParaRPr>
          </a:p>
          <a:p>
            <a:pPr marL="457200" lvl="0" indent="-457200" defTabSz="1828800" hangingPunct="1">
              <a:lnSpc>
                <a:spcPct val="100000"/>
              </a:lnSpc>
              <a:spcBef>
                <a:spcPts val="2000"/>
              </a:spcBef>
              <a:buFont typeface="Arial" panose="020B0604020202020204" pitchFamily="34" charset="0"/>
              <a:buChar char="•"/>
            </a:pPr>
            <a:r>
              <a:rPr lang="en-US" sz="4800" b="1" kern="12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Recurring Campaigns </a:t>
            </a:r>
          </a:p>
          <a:p>
            <a:pPr marL="1371600" lvl="1" indent="-457200" defTabSz="1828800" hangingPunct="1">
              <a:lnSpc>
                <a:spcPct val="100000"/>
              </a:lnSpc>
              <a:spcBef>
                <a:spcPts val="1000"/>
              </a:spcBef>
              <a:buFont typeface="Arial" panose="020B0604020202020204" pitchFamily="34" charset="0"/>
              <a:buChar char="•"/>
            </a:pPr>
            <a:r>
              <a:rPr lang="en-US" sz="4400" kern="1200" baseline="0" dirty="0">
                <a:solidFill>
                  <a:schemeClr val="accent2"/>
                </a:solidFill>
                <a:ea typeface="Open Sans" panose="020B0606030504020204" pitchFamily="34" charset="0"/>
                <a:cs typeface="Open Sans" panose="020B0606030504020204" pitchFamily="34" charset="0"/>
              </a:rPr>
              <a:t>Schedule in the following ways: Yearly, Monthly, Weekly, Daily, Hourly, Minutes, and Advanced (Cron).</a:t>
            </a:r>
          </a:p>
          <a:p>
            <a:pPr marL="1371600" lvl="1" indent="-457200" defTabSz="1828800" hangingPunct="1">
              <a:lnSpc>
                <a:spcPct val="100000"/>
              </a:lnSpc>
              <a:spcBef>
                <a:spcPts val="1000"/>
              </a:spcBef>
              <a:buFont typeface="Arial" panose="020B0604020202020204" pitchFamily="34" charset="0"/>
              <a:buChar char="•"/>
            </a:pPr>
            <a:r>
              <a:rPr lang="en-US" sz="4400" kern="1200" baseline="0" dirty="0">
                <a:solidFill>
                  <a:schemeClr val="accent2"/>
                </a:solidFill>
                <a:ea typeface="Open Sans" panose="020B0606030504020204" pitchFamily="34" charset="0"/>
                <a:cs typeface="Open Sans" panose="020B0606030504020204" pitchFamily="34" charset="0"/>
              </a:rPr>
              <a:t>Must enable Yearly, Hourly, Minutes, and Advanced in GUACONF, if desired.</a:t>
            </a:r>
          </a:p>
          <a:p>
            <a:pPr marL="1371600" lvl="1" indent="-457200" defTabSz="1828800" hangingPunct="1">
              <a:lnSpc>
                <a:spcPct val="100000"/>
              </a:lnSpc>
              <a:spcBef>
                <a:spcPts val="1000"/>
              </a:spcBef>
              <a:buFont typeface="Arial" panose="020B0604020202020204" pitchFamily="34" charset="0"/>
              <a:buChar char="•"/>
            </a:pPr>
            <a:r>
              <a:rPr lang="en-US" sz="4400" kern="1200" baseline="0" dirty="0">
                <a:solidFill>
                  <a:schemeClr val="accent2"/>
                </a:solidFill>
                <a:ea typeface="Open Sans" panose="020B0606030504020204" pitchFamily="34" charset="0"/>
                <a:cs typeface="Open Sans" panose="020B0606030504020204" pitchFamily="34" charset="0"/>
              </a:rPr>
              <a:t>Must select regenerate population list upon send.</a:t>
            </a:r>
          </a:p>
          <a:p>
            <a:pPr marL="1371600" lvl="1" indent="-457200" defTabSz="1828800" hangingPunct="1">
              <a:lnSpc>
                <a:spcPct val="100000"/>
              </a:lnSpc>
              <a:spcBef>
                <a:spcPts val="1000"/>
              </a:spcBef>
              <a:buFont typeface="Arial" panose="020B0604020202020204" pitchFamily="34" charset="0"/>
              <a:buChar char="•"/>
            </a:pPr>
            <a:r>
              <a:rPr lang="en-US" sz="4400" kern="1200" baseline="0" dirty="0">
                <a:solidFill>
                  <a:schemeClr val="accent2"/>
                </a:solidFill>
                <a:ea typeface="Open Sans" panose="020B0606030504020204" pitchFamily="34" charset="0"/>
                <a:cs typeface="Open Sans" panose="020B0606030504020204" pitchFamily="34" charset="0"/>
              </a:rPr>
              <a:t>Will send the same population repeatedly</a:t>
            </a:r>
          </a:p>
          <a:p>
            <a:pPr marL="1371600" lvl="1" indent="-457200" defTabSz="1828800" hangingPunct="1">
              <a:lnSpc>
                <a:spcPct val="100000"/>
              </a:lnSpc>
              <a:spcBef>
                <a:spcPts val="1000"/>
              </a:spcBef>
              <a:buFont typeface="Arial" panose="020B0604020202020204" pitchFamily="34" charset="0"/>
              <a:buChar char="•"/>
            </a:pPr>
            <a:r>
              <a:rPr lang="en-US" sz="4400" kern="1200" baseline="0" dirty="0">
                <a:solidFill>
                  <a:schemeClr val="accent2"/>
                </a:solidFill>
                <a:ea typeface="Open Sans" panose="020B0606030504020204" pitchFamily="34" charset="0"/>
                <a:cs typeface="Open Sans" panose="020B0606030504020204" pitchFamily="34" charset="0"/>
              </a:rPr>
              <a:t>Queries can check the BCM tables GCRGSIM (check the state of the campaign for the given </a:t>
            </a:r>
            <a:r>
              <a:rPr lang="en-US" sz="4400" kern="1200" baseline="0" dirty="0" err="1">
                <a:solidFill>
                  <a:schemeClr val="accent2"/>
                </a:solidFill>
                <a:ea typeface="Open Sans" panose="020B0606030504020204" pitchFamily="34" charset="0"/>
                <a:cs typeface="Open Sans" panose="020B0606030504020204" pitchFamily="34" charset="0"/>
              </a:rPr>
              <a:t>pidm</a:t>
            </a:r>
            <a:r>
              <a:rPr lang="en-US" sz="4400" kern="1200" baseline="0" dirty="0">
                <a:solidFill>
                  <a:schemeClr val="accent2"/>
                </a:solidFill>
                <a:ea typeface="Open Sans" panose="020B0606030504020204" pitchFamily="34" charset="0"/>
                <a:cs typeface="Open Sans" panose="020B0606030504020204" pitchFamily="34" charset="0"/>
              </a:rPr>
              <a:t>)</a:t>
            </a:r>
            <a:endParaRPr lang="en-US" sz="4400" kern="12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am working together in the office">
            <a:extLst>
              <a:ext uri="{FF2B5EF4-FFF2-40B4-BE49-F238E27FC236}">
                <a16:creationId xmlns:a16="http://schemas.microsoft.com/office/drawing/2014/main" id="{92CA6ECC-ACBC-204E-975C-1E57938E097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5174314" y="4018420"/>
            <a:ext cx="8508354" cy="5679160"/>
          </a:xfrm>
          <a:prstGeom prst="rect">
            <a:avLst/>
          </a:prstGeom>
        </p:spPr>
      </p:pic>
      <p:sp>
        <p:nvSpPr>
          <p:cNvPr id="5" name="Text page">
            <a:extLst>
              <a:ext uri="{FF2B5EF4-FFF2-40B4-BE49-F238E27FC236}">
                <a16:creationId xmlns:a16="http://schemas.microsoft.com/office/drawing/2014/main" id="{1058617D-616B-4B80-B551-4B04ED20CDAA}"/>
              </a:ext>
            </a:extLst>
          </p:cNvPr>
          <p:cNvSpPr txBox="1"/>
          <p:nvPr/>
        </p:nvSpPr>
        <p:spPr>
          <a:xfrm>
            <a:off x="1465240" y="637181"/>
            <a:ext cx="22918760" cy="1206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Communications</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Tree>
    <p:extLst>
      <p:ext uri="{BB962C8B-B14F-4D97-AF65-F5344CB8AC3E}">
        <p14:creationId xmlns:p14="http://schemas.microsoft.com/office/powerpoint/2010/main" val="381057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5" name="Text page">
            <a:extLst>
              <a:ext uri="{FF2B5EF4-FFF2-40B4-BE49-F238E27FC236}">
                <a16:creationId xmlns:a16="http://schemas.microsoft.com/office/drawing/2014/main" id="{1058617D-616B-4B80-B551-4B04ED20CDAA}"/>
              </a:ext>
            </a:extLst>
          </p:cNvPr>
          <p:cNvSpPr txBox="1"/>
          <p:nvPr/>
        </p:nvSpPr>
        <p:spPr>
          <a:xfrm>
            <a:off x="146524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Recurring Schedule Settings (GUACONF)</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pic>
        <p:nvPicPr>
          <p:cNvPr id="2" name="Picture 1">
            <a:extLst>
              <a:ext uri="{FF2B5EF4-FFF2-40B4-BE49-F238E27FC236}">
                <a16:creationId xmlns:a16="http://schemas.microsoft.com/office/drawing/2014/main" id="{B4FB1F8E-C8BF-4944-8F5E-174E1AEC3ADC}"/>
              </a:ext>
            </a:extLst>
          </p:cNvPr>
          <p:cNvPicPr>
            <a:picLocks noChangeAspect="1"/>
          </p:cNvPicPr>
          <p:nvPr/>
        </p:nvPicPr>
        <p:blipFill>
          <a:blip r:embed="rId3"/>
          <a:stretch>
            <a:fillRect/>
          </a:stretch>
        </p:blipFill>
        <p:spPr>
          <a:xfrm>
            <a:off x="553651" y="3371406"/>
            <a:ext cx="23276697" cy="7771515"/>
          </a:xfrm>
          <a:prstGeom prst="rect">
            <a:avLst/>
          </a:prstGeom>
        </p:spPr>
      </p:pic>
    </p:spTree>
    <p:extLst>
      <p:ext uri="{BB962C8B-B14F-4D97-AF65-F5344CB8AC3E}">
        <p14:creationId xmlns:p14="http://schemas.microsoft.com/office/powerpoint/2010/main" val="351942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405" name="Visual Elements"/>
          <p:cNvSpPr txBox="1"/>
          <p:nvPr/>
        </p:nvSpPr>
        <p:spPr>
          <a:xfrm>
            <a:off x="2877676" y="5451236"/>
            <a:ext cx="14943095" cy="28135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BCM BASELINE:</a:t>
            </a:r>
          </a:p>
          <a:p>
            <a:r>
              <a:rPr lang="en-US" sz="8800"/>
              <a:t>What is available now?</a:t>
            </a:r>
            <a:endParaRPr sz="6600"/>
          </a:p>
        </p:txBody>
      </p:sp>
      <p:sp>
        <p:nvSpPr>
          <p:cNvPr id="406"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407" name="04"/>
          <p:cNvSpPr txBox="1"/>
          <p:nvPr/>
        </p:nvSpPr>
        <p:spPr>
          <a:xfrm>
            <a:off x="20365887" y="6142296"/>
            <a:ext cx="3950650" cy="14568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a:t>05</a:t>
            </a:r>
            <a:endParaRPr/>
          </a:p>
        </p:txBody>
      </p:sp>
      <p:sp>
        <p:nvSpPr>
          <p:cNvPr id="408"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291424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2293" name="Group"/>
          <p:cNvGrpSpPr/>
          <p:nvPr/>
        </p:nvGrpSpPr>
        <p:grpSpPr>
          <a:xfrm>
            <a:off x="12476211" y="2676407"/>
            <a:ext cx="8207193" cy="1467342"/>
            <a:chOff x="0" y="162826"/>
            <a:chExt cx="8207192" cy="1467339"/>
          </a:xfrm>
        </p:grpSpPr>
        <p:sp>
          <p:nvSpPr>
            <p:cNvPr id="2287" name="Analytics Table"/>
            <p:cNvSpPr txBox="1"/>
            <p:nvPr/>
          </p:nvSpPr>
          <p:spPr>
            <a:xfrm>
              <a:off x="1830789" y="259056"/>
              <a:ext cx="6376403" cy="11182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6600">
                  <a:solidFill>
                    <a:schemeClr val="accent2"/>
                  </a:solidFill>
                </a:rPr>
                <a:t>FOLDERS</a:t>
              </a:r>
              <a:endParaRPr sz="6600">
                <a:solidFill>
                  <a:schemeClr val="accent2"/>
                </a:solidFill>
              </a:endParaRPr>
            </a:p>
          </p:txBody>
        </p:sp>
        <p:grpSp>
          <p:nvGrpSpPr>
            <p:cNvPr id="2292" name="Group"/>
            <p:cNvGrpSpPr/>
            <p:nvPr/>
          </p:nvGrpSpPr>
          <p:grpSpPr>
            <a:xfrm>
              <a:off x="0" y="162826"/>
              <a:ext cx="1467339" cy="1467339"/>
              <a:chOff x="0" y="3437"/>
              <a:chExt cx="1467338" cy="1467338"/>
            </a:xfrm>
          </p:grpSpPr>
          <p:sp>
            <p:nvSpPr>
              <p:cNvPr id="2290" name="Square"/>
              <p:cNvSpPr/>
              <p:nvPr/>
            </p:nvSpPr>
            <p:spPr>
              <a:xfrm>
                <a:off x="0" y="3437"/>
                <a:ext cx="1467338" cy="1467338"/>
              </a:xfrm>
              <a:prstGeom prst="rect">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291" name="01"/>
              <p:cNvSpPr txBox="1"/>
              <p:nvPr/>
            </p:nvSpPr>
            <p:spPr>
              <a:xfrm>
                <a:off x="54765" y="76102"/>
                <a:ext cx="1357807" cy="13336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96900">
                  <a:lnSpc>
                    <a:spcPct val="100000"/>
                  </a:lnSpc>
                  <a:spcBef>
                    <a:spcPts val="0"/>
                  </a:spcBef>
                  <a:defRPr sz="8000" b="1" cap="all" spc="319" baseline="0">
                    <a:solidFill>
                      <a:srgbClr val="F0F0F0"/>
                    </a:solidFill>
                    <a:latin typeface="+mn-lt"/>
                    <a:ea typeface="+mn-ea"/>
                    <a:cs typeface="+mn-cs"/>
                    <a:sym typeface="OpenSans-Bold"/>
                  </a:defRPr>
                </a:lvl1pPr>
              </a:lstStyle>
              <a:p>
                <a:r>
                  <a:rPr lang="en-US"/>
                  <a:t>05</a:t>
                </a:r>
                <a:endParaRPr/>
              </a:p>
            </p:txBody>
          </p:sp>
        </p:grpSp>
      </p:grpSp>
      <p:grpSp>
        <p:nvGrpSpPr>
          <p:cNvPr id="2300" name="Group"/>
          <p:cNvGrpSpPr/>
          <p:nvPr/>
        </p:nvGrpSpPr>
        <p:grpSpPr>
          <a:xfrm>
            <a:off x="12476211" y="5586078"/>
            <a:ext cx="9801837" cy="1467342"/>
            <a:chOff x="0" y="181538"/>
            <a:chExt cx="9801836" cy="1467339"/>
          </a:xfrm>
        </p:grpSpPr>
        <p:sp>
          <p:nvSpPr>
            <p:cNvPr id="2294" name="information text"/>
            <p:cNvSpPr txBox="1"/>
            <p:nvPr/>
          </p:nvSpPr>
          <p:spPr>
            <a:xfrm>
              <a:off x="1820337" y="405216"/>
              <a:ext cx="7981499" cy="11182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6600">
                  <a:solidFill>
                    <a:schemeClr val="accent2"/>
                  </a:solidFill>
                </a:rPr>
                <a:t>DATA Fields</a:t>
              </a:r>
              <a:endParaRPr sz="6600">
                <a:solidFill>
                  <a:schemeClr val="accent2"/>
                </a:solidFill>
              </a:endParaRPr>
            </a:p>
          </p:txBody>
        </p:sp>
        <p:grpSp>
          <p:nvGrpSpPr>
            <p:cNvPr id="2299" name="Group"/>
            <p:cNvGrpSpPr/>
            <p:nvPr/>
          </p:nvGrpSpPr>
          <p:grpSpPr>
            <a:xfrm>
              <a:off x="0" y="181538"/>
              <a:ext cx="1467339" cy="1467339"/>
              <a:chOff x="0" y="16137"/>
              <a:chExt cx="1467338" cy="1467338"/>
            </a:xfrm>
          </p:grpSpPr>
          <p:sp>
            <p:nvSpPr>
              <p:cNvPr id="2297" name="Square"/>
              <p:cNvSpPr/>
              <p:nvPr/>
            </p:nvSpPr>
            <p:spPr>
              <a:xfrm>
                <a:off x="0" y="16137"/>
                <a:ext cx="1467338" cy="1467338"/>
              </a:xfrm>
              <a:prstGeom prst="rect">
                <a:avLst/>
              </a:prstGeom>
              <a:solidFill>
                <a:srgbClr val="304E6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298" name="02"/>
              <p:cNvSpPr txBox="1"/>
              <p:nvPr/>
            </p:nvSpPr>
            <p:spPr>
              <a:xfrm>
                <a:off x="54765" y="82959"/>
                <a:ext cx="1357807" cy="13336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8000" b="1" cap="all" spc="319" baseline="0">
                    <a:solidFill>
                      <a:srgbClr val="F0F0F0"/>
                    </a:solidFill>
                    <a:latin typeface="+mn-lt"/>
                    <a:ea typeface="+mn-ea"/>
                    <a:cs typeface="+mn-cs"/>
                    <a:sym typeface="OpenSans-Bold"/>
                  </a:defRPr>
                </a:lvl1pPr>
              </a:lstStyle>
              <a:p>
                <a:r>
                  <a:rPr lang="en-US"/>
                  <a:t>56</a:t>
                </a:r>
                <a:endParaRPr/>
              </a:p>
            </p:txBody>
          </p:sp>
        </p:grpSp>
      </p:grpSp>
      <p:grpSp>
        <p:nvGrpSpPr>
          <p:cNvPr id="2306" name="Group"/>
          <p:cNvGrpSpPr/>
          <p:nvPr/>
        </p:nvGrpSpPr>
        <p:grpSpPr>
          <a:xfrm>
            <a:off x="12476211" y="8495749"/>
            <a:ext cx="11897337" cy="2133918"/>
            <a:chOff x="0" y="-145740"/>
            <a:chExt cx="11897336" cy="2133917"/>
          </a:xfrm>
        </p:grpSpPr>
        <p:sp>
          <p:nvSpPr>
            <p:cNvPr id="2301" name="Title text demo"/>
            <p:cNvSpPr txBox="1"/>
            <p:nvPr/>
          </p:nvSpPr>
          <p:spPr>
            <a:xfrm>
              <a:off x="1820337" y="-145740"/>
              <a:ext cx="10076999" cy="21339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6600">
                  <a:solidFill>
                    <a:schemeClr val="accent2"/>
                  </a:solidFill>
                </a:rPr>
                <a:t>DATA FIELD PARAMETERS</a:t>
              </a:r>
              <a:endParaRPr sz="6600">
                <a:solidFill>
                  <a:schemeClr val="accent2"/>
                </a:solidFill>
              </a:endParaRPr>
            </a:p>
          </p:txBody>
        </p:sp>
        <p:sp>
          <p:nvSpPr>
            <p:cNvPr id="2304" name="Square"/>
            <p:cNvSpPr/>
            <p:nvPr/>
          </p:nvSpPr>
          <p:spPr>
            <a:xfrm>
              <a:off x="0" y="187550"/>
              <a:ext cx="1467338" cy="1467338"/>
            </a:xfrm>
            <a:prstGeom prst="rect">
              <a:avLst/>
            </a:prstGeom>
            <a:solidFill>
              <a:srgbClr val="141F28"/>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sp>
        <p:nvSpPr>
          <p:cNvPr id="24" name="Text page">
            <a:extLst>
              <a:ext uri="{FF2B5EF4-FFF2-40B4-BE49-F238E27FC236}">
                <a16:creationId xmlns:a16="http://schemas.microsoft.com/office/drawing/2014/main" id="{40326655-B934-49C8-9098-2362589C8F1B}"/>
              </a:ext>
            </a:extLst>
          </p:cNvPr>
          <p:cNvSpPr txBox="1"/>
          <p:nvPr/>
        </p:nvSpPr>
        <p:spPr>
          <a:xfrm>
            <a:off x="1016831" y="505459"/>
            <a:ext cx="22918760" cy="1206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Ellucian Delivered Functionality</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
        <p:nvSpPr>
          <p:cNvPr id="3" name="Rectangle 2">
            <a:extLst>
              <a:ext uri="{FF2B5EF4-FFF2-40B4-BE49-F238E27FC236}">
                <a16:creationId xmlns:a16="http://schemas.microsoft.com/office/drawing/2014/main" id="{A7E13B69-4843-482F-85F2-A9AE710FE763}"/>
              </a:ext>
            </a:extLst>
          </p:cNvPr>
          <p:cNvSpPr/>
          <p:nvPr/>
        </p:nvSpPr>
        <p:spPr>
          <a:xfrm>
            <a:off x="1016831" y="2962823"/>
            <a:ext cx="8963864" cy="6812121"/>
          </a:xfrm>
          <a:prstGeom prst="rect">
            <a:avLst/>
          </a:prstGeom>
        </p:spPr>
        <p:txBody>
          <a:bodyPr wrap="square">
            <a:spAutoFit/>
          </a:bodyPr>
          <a:lstStyle/>
          <a:p>
            <a:pPr lvl="0" defTabSz="1828800" hangingPunct="1">
              <a:lnSpc>
                <a:spcPct val="100000"/>
              </a:lnSpc>
              <a:spcBef>
                <a:spcPts val="2000"/>
              </a:spcBef>
            </a:pPr>
            <a:r>
              <a:rPr lang="en-US" sz="60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Ellucian delivers some seed data for you to use, including the following. All Ellucian-delivered pieces start with CM_. </a:t>
            </a:r>
          </a:p>
          <a:p>
            <a:pPr lvl="0" defTabSz="1828800" hangingPunct="1">
              <a:lnSpc>
                <a:spcPct val="100000"/>
              </a:lnSpc>
              <a:spcBef>
                <a:spcPts val="2000"/>
              </a:spcBef>
            </a:pPr>
            <a:r>
              <a:rPr lang="en-US" sz="6000" b="1" i="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This data cannot be deleted.</a:t>
            </a:r>
          </a:p>
        </p:txBody>
      </p:sp>
      <p:sp>
        <p:nvSpPr>
          <p:cNvPr id="27" name="03">
            <a:extLst>
              <a:ext uri="{FF2B5EF4-FFF2-40B4-BE49-F238E27FC236}">
                <a16:creationId xmlns:a16="http://schemas.microsoft.com/office/drawing/2014/main" id="{70E1F093-4B67-4D37-8384-6B2B5807ECA5}"/>
              </a:ext>
            </a:extLst>
          </p:cNvPr>
          <p:cNvSpPr txBox="1"/>
          <p:nvPr/>
        </p:nvSpPr>
        <p:spPr>
          <a:xfrm>
            <a:off x="12507791" y="8884137"/>
            <a:ext cx="1357808" cy="1333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8000" b="1" cap="all" spc="319" baseline="0">
                <a:solidFill>
                  <a:srgbClr val="F0F0F0"/>
                </a:solidFill>
                <a:latin typeface="+mn-lt"/>
                <a:ea typeface="+mn-ea"/>
                <a:cs typeface="+mn-cs"/>
                <a:sym typeface="OpenSans-Bold"/>
              </a:defRPr>
            </a:lvl1pPr>
          </a:lstStyle>
          <a:p>
            <a:r>
              <a:rPr lang="en-US"/>
              <a:t>19</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836" name="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p:cNvSpPr txBox="1"/>
          <p:nvPr/>
        </p:nvSpPr>
        <p:spPr>
          <a:xfrm>
            <a:off x="840400" y="2463902"/>
            <a:ext cx="12761300" cy="56791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marL="457200" lvl="0" indent="-457200" defTabSz="1828800" hangingPunct="1">
              <a:lnSpc>
                <a:spcPct val="100000"/>
              </a:lnSpc>
              <a:spcBef>
                <a:spcPts val="2000"/>
              </a:spcBef>
              <a:buFont typeface="Arial" panose="020B0604020202020204" pitchFamily="34" charset="0"/>
              <a:buChar char="•"/>
            </a:pPr>
            <a:r>
              <a:rPr lang="en-US" sz="4800" b="1" kern="1200" baseline="0" err="1">
                <a:solidFill>
                  <a:schemeClr val="accent2"/>
                </a:solidFill>
                <a:latin typeface="Open Sans" panose="020B0606030504020204" pitchFamily="34" charset="0"/>
                <a:ea typeface="Open Sans" panose="020B0606030504020204" pitchFamily="34" charset="0"/>
                <a:cs typeface="Open Sans" panose="020B0606030504020204" pitchFamily="34" charset="0"/>
              </a:rPr>
              <a:t>CM_Financial_Aid</a:t>
            </a:r>
            <a:endParaRPr lang="en-US" sz="48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457200" lvl="0" indent="-457200" defTabSz="1828800" hangingPunct="1">
              <a:lnSpc>
                <a:spcPct val="100000"/>
              </a:lnSpc>
              <a:spcBef>
                <a:spcPts val="2000"/>
              </a:spcBef>
              <a:buFont typeface="Arial" panose="020B0604020202020204" pitchFamily="34" charset="0"/>
              <a:buChar char="•"/>
            </a:pPr>
            <a:r>
              <a:rPr lang="en-US" sz="4800" b="1" kern="1200" baseline="0" err="1">
                <a:solidFill>
                  <a:schemeClr val="accent2"/>
                </a:solidFill>
                <a:latin typeface="Open Sans" panose="020B0606030504020204" pitchFamily="34" charset="0"/>
                <a:ea typeface="Open Sans" panose="020B0606030504020204" pitchFamily="34" charset="0"/>
                <a:cs typeface="Open Sans" panose="020B0606030504020204" pitchFamily="34" charset="0"/>
              </a:rPr>
              <a:t>CM_General</a:t>
            </a:r>
            <a:endParaRPr lang="en-US" sz="48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457200" lvl="0" indent="-457200" defTabSz="1828800" hangingPunct="1">
              <a:lnSpc>
                <a:spcPct val="100000"/>
              </a:lnSpc>
              <a:spcBef>
                <a:spcPts val="2000"/>
              </a:spcBef>
              <a:buFont typeface="Arial" panose="020B0604020202020204" pitchFamily="34" charset="0"/>
              <a:buChar char="•"/>
            </a:pPr>
            <a:r>
              <a:rPr lang="en-US" sz="4800" b="1" kern="1200" baseline="0" err="1">
                <a:solidFill>
                  <a:schemeClr val="accent2"/>
                </a:solidFill>
                <a:latin typeface="Open Sans" panose="020B0606030504020204" pitchFamily="34" charset="0"/>
                <a:ea typeface="Open Sans" panose="020B0606030504020204" pitchFamily="34" charset="0"/>
                <a:cs typeface="Open Sans" panose="020B0606030504020204" pitchFamily="34" charset="0"/>
              </a:rPr>
              <a:t>CM_Human_Resources</a:t>
            </a:r>
            <a:endParaRPr lang="en-US" sz="48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457200" lvl="0" indent="-457200" defTabSz="1828800" hangingPunct="1">
              <a:lnSpc>
                <a:spcPct val="100000"/>
              </a:lnSpc>
              <a:spcBef>
                <a:spcPts val="2000"/>
              </a:spcBef>
              <a:buFont typeface="Arial" panose="020B0604020202020204" pitchFamily="34" charset="0"/>
              <a:buChar char="•"/>
            </a:pPr>
            <a:r>
              <a:rPr lang="en-US" sz="4800" b="1" kern="1200" baseline="0" err="1">
                <a:solidFill>
                  <a:schemeClr val="accent2"/>
                </a:solidFill>
                <a:latin typeface="Open Sans" panose="020B0606030504020204" pitchFamily="34" charset="0"/>
                <a:ea typeface="Open Sans" panose="020B0606030504020204" pitchFamily="34" charset="0"/>
                <a:cs typeface="Open Sans" panose="020B0606030504020204" pitchFamily="34" charset="0"/>
              </a:rPr>
              <a:t>CM_Student</a:t>
            </a:r>
            <a:endParaRPr lang="en-US" sz="48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457200" lvl="0" indent="-457200" defTabSz="1828800" hangingPunct="1">
              <a:lnSpc>
                <a:spcPct val="100000"/>
              </a:lnSpc>
              <a:spcBef>
                <a:spcPts val="2000"/>
              </a:spcBef>
              <a:buFont typeface="Arial" panose="020B0604020202020204" pitchFamily="34" charset="0"/>
              <a:buChar char="•"/>
            </a:pPr>
            <a:r>
              <a:rPr lang="en-US" sz="48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CM_BACS –Bank Automated Clearing System</a:t>
            </a:r>
          </a:p>
        </p:txBody>
      </p:sp>
      <p:sp>
        <p:nvSpPr>
          <p:cNvPr id="5" name="Text page">
            <a:extLst>
              <a:ext uri="{FF2B5EF4-FFF2-40B4-BE49-F238E27FC236}">
                <a16:creationId xmlns:a16="http://schemas.microsoft.com/office/drawing/2014/main" id="{1058617D-616B-4B80-B551-4B04ED20CDAA}"/>
              </a:ext>
            </a:extLst>
          </p:cNvPr>
          <p:cNvSpPr txBox="1"/>
          <p:nvPr/>
        </p:nvSpPr>
        <p:spPr>
          <a:xfrm>
            <a:off x="73262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Delivered Folders</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
        <p:nvSpPr>
          <p:cNvPr id="3" name="Rectangle 2">
            <a:extLst>
              <a:ext uri="{FF2B5EF4-FFF2-40B4-BE49-F238E27FC236}">
                <a16:creationId xmlns:a16="http://schemas.microsoft.com/office/drawing/2014/main" id="{E1B083E8-C4A3-466F-BC6D-605C078EC31B}"/>
              </a:ext>
            </a:extLst>
          </p:cNvPr>
          <p:cNvSpPr/>
          <p:nvPr/>
        </p:nvSpPr>
        <p:spPr>
          <a:xfrm>
            <a:off x="13601700" y="2463902"/>
            <a:ext cx="10241280" cy="7027565"/>
          </a:xfrm>
          <a:prstGeom prst="rect">
            <a:avLst/>
          </a:prstGeom>
        </p:spPr>
        <p:txBody>
          <a:bodyPr wrap="square">
            <a:spAutoFit/>
          </a:bodyPr>
          <a:lstStyle/>
          <a:p>
            <a:pPr marL="457200" lvl="0" indent="-457200" defTabSz="1828800" hangingPunct="1">
              <a:lnSpc>
                <a:spcPct val="100000"/>
              </a:lnSpc>
              <a:spcBef>
                <a:spcPts val="2000"/>
              </a:spcBef>
              <a:buFont typeface="Arial" panose="020B0604020202020204" pitchFamily="34" charset="0"/>
              <a:buChar char="•"/>
            </a:pPr>
            <a:r>
              <a:rPr lang="en-US" sz="48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Folders institutions may want: </a:t>
            </a:r>
          </a:p>
          <a:p>
            <a:pPr marL="1371600" lvl="1" indent="-457200" defTabSz="1828800" hangingPunct="1">
              <a:lnSpc>
                <a:spcPct val="100000"/>
              </a:lnSpc>
              <a:spcBef>
                <a:spcPts val="1000"/>
              </a:spcBef>
              <a:buFont typeface="Arial" panose="020B0604020202020204" pitchFamily="34" charset="0"/>
              <a:buChar char="•"/>
            </a:pPr>
            <a:r>
              <a:rPr lang="en-US" sz="48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Admissions</a:t>
            </a:r>
          </a:p>
          <a:p>
            <a:pPr marL="1371600" lvl="1" indent="-457200" defTabSz="1828800" hangingPunct="1">
              <a:lnSpc>
                <a:spcPct val="100000"/>
              </a:lnSpc>
              <a:spcBef>
                <a:spcPts val="1000"/>
              </a:spcBef>
              <a:buFont typeface="Arial" panose="020B0604020202020204" pitchFamily="34" charset="0"/>
              <a:buChar char="•"/>
            </a:pPr>
            <a:r>
              <a:rPr lang="en-US" sz="48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Advancement</a:t>
            </a:r>
          </a:p>
          <a:p>
            <a:pPr marL="1371600" lvl="1" indent="-457200" defTabSz="1828800" hangingPunct="1">
              <a:lnSpc>
                <a:spcPct val="100000"/>
              </a:lnSpc>
              <a:spcBef>
                <a:spcPts val="1000"/>
              </a:spcBef>
              <a:buFont typeface="Arial" panose="020B0604020202020204" pitchFamily="34" charset="0"/>
              <a:buChar char="•"/>
            </a:pPr>
            <a:r>
              <a:rPr lang="en-US" sz="48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Advising</a:t>
            </a:r>
          </a:p>
          <a:p>
            <a:pPr marL="457200" lvl="0" indent="-457200" defTabSz="1828800" hangingPunct="1">
              <a:lnSpc>
                <a:spcPct val="100000"/>
              </a:lnSpc>
              <a:spcBef>
                <a:spcPts val="2000"/>
              </a:spcBef>
              <a:buFont typeface="Arial" panose="020B0604020202020204" pitchFamily="34" charset="0"/>
              <a:buChar char="•"/>
            </a:pPr>
            <a:r>
              <a:rPr lang="en-US" sz="48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Can get even more specific:</a:t>
            </a:r>
          </a:p>
          <a:p>
            <a:pPr marL="1371600" lvl="1" indent="-457200" defTabSz="1828800" hangingPunct="1">
              <a:lnSpc>
                <a:spcPct val="100000"/>
              </a:lnSpc>
              <a:spcBef>
                <a:spcPts val="1000"/>
              </a:spcBef>
              <a:buFont typeface="Arial" panose="020B0604020202020204" pitchFamily="34" charset="0"/>
              <a:buChar char="•"/>
            </a:pPr>
            <a:r>
              <a:rPr lang="en-US" sz="48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Admissions Letters</a:t>
            </a:r>
          </a:p>
          <a:p>
            <a:pPr marL="1371600" lvl="1" indent="-457200" defTabSz="1828800" hangingPunct="1">
              <a:lnSpc>
                <a:spcPct val="100000"/>
              </a:lnSpc>
              <a:spcBef>
                <a:spcPts val="1000"/>
              </a:spcBef>
              <a:buFont typeface="Arial" panose="020B0604020202020204" pitchFamily="34" charset="0"/>
              <a:buChar char="•"/>
            </a:pPr>
            <a:r>
              <a:rPr lang="en-US" sz="48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Admissions Events</a:t>
            </a:r>
          </a:p>
          <a:p>
            <a:pPr marL="1371600" lvl="1" indent="-457200" defTabSz="1828800" hangingPunct="1">
              <a:lnSpc>
                <a:spcPct val="100000"/>
              </a:lnSpc>
              <a:spcBef>
                <a:spcPts val="1000"/>
              </a:spcBef>
              <a:buFont typeface="Arial" panose="020B0604020202020204" pitchFamily="34" charset="0"/>
              <a:buChar char="•"/>
            </a:pPr>
            <a:r>
              <a:rPr lang="en-US" sz="48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Advising Appointments</a:t>
            </a:r>
          </a:p>
        </p:txBody>
      </p:sp>
    </p:spTree>
    <p:extLst>
      <p:ext uri="{BB962C8B-B14F-4D97-AF65-F5344CB8AC3E}">
        <p14:creationId xmlns:p14="http://schemas.microsoft.com/office/powerpoint/2010/main" val="280238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5" name="Text page">
            <a:extLst>
              <a:ext uri="{FF2B5EF4-FFF2-40B4-BE49-F238E27FC236}">
                <a16:creationId xmlns:a16="http://schemas.microsoft.com/office/drawing/2014/main" id="{1058617D-616B-4B80-B551-4B04ED20CDAA}"/>
              </a:ext>
            </a:extLst>
          </p:cNvPr>
          <p:cNvSpPr txBox="1"/>
          <p:nvPr/>
        </p:nvSpPr>
        <p:spPr>
          <a:xfrm>
            <a:off x="73262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Sample of Delivered Data Fields</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
        <p:nvSpPr>
          <p:cNvPr id="6" name="Content Placeholder 2">
            <a:extLst>
              <a:ext uri="{FF2B5EF4-FFF2-40B4-BE49-F238E27FC236}">
                <a16:creationId xmlns:a16="http://schemas.microsoft.com/office/drawing/2014/main" id="{B0E2A32A-E678-4301-84A0-609C3D80F5CD}"/>
              </a:ext>
            </a:extLst>
          </p:cNvPr>
          <p:cNvSpPr txBox="1">
            <a:spLocks/>
          </p:cNvSpPr>
          <p:nvPr/>
        </p:nvSpPr>
        <p:spPr>
          <a:xfrm>
            <a:off x="732620" y="2830419"/>
            <a:ext cx="23316100" cy="9262521"/>
          </a:xfrm>
          <a:prstGeom prst="rect">
            <a:avLst/>
          </a:prstGeom>
        </p:spPr>
        <p:txBody>
          <a:bodyPr numCol="3">
            <a:normAutofit fontScale="25000" lnSpcReduction="2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3600" baseline="0" err="1">
                <a:solidFill>
                  <a:schemeClr val="tx1"/>
                </a:solidFill>
              </a:rPr>
              <a:t>CM_Address_City</a:t>
            </a:r>
            <a:endParaRPr lang="en-US" sz="13600" baseline="0">
              <a:solidFill>
                <a:schemeClr val="tx1"/>
              </a:solidFill>
            </a:endParaRPr>
          </a:p>
          <a:p>
            <a:r>
              <a:rPr lang="en-US" sz="13600" baseline="0" err="1">
                <a:solidFill>
                  <a:schemeClr val="tx1"/>
                </a:solidFill>
              </a:rPr>
              <a:t>CM_Address_City_State_Zip</a:t>
            </a:r>
            <a:endParaRPr lang="en-US" sz="13600" baseline="0">
              <a:solidFill>
                <a:schemeClr val="tx1"/>
              </a:solidFill>
            </a:endParaRPr>
          </a:p>
          <a:p>
            <a:r>
              <a:rPr lang="en-US" sz="13600" baseline="0" err="1">
                <a:solidFill>
                  <a:schemeClr val="tx1"/>
                </a:solidFill>
              </a:rPr>
              <a:t>CM_Address_County</a:t>
            </a:r>
            <a:endParaRPr lang="en-US" sz="13600" baseline="0">
              <a:solidFill>
                <a:schemeClr val="tx1"/>
              </a:solidFill>
            </a:endParaRPr>
          </a:p>
          <a:p>
            <a:r>
              <a:rPr lang="en-US" sz="13600" baseline="0" err="1">
                <a:solidFill>
                  <a:schemeClr val="tx1"/>
                </a:solidFill>
              </a:rPr>
              <a:t>CM_Address_Nation</a:t>
            </a:r>
            <a:endParaRPr lang="en-US" sz="13600" baseline="0">
              <a:solidFill>
                <a:schemeClr val="tx1"/>
              </a:solidFill>
            </a:endParaRPr>
          </a:p>
          <a:p>
            <a:r>
              <a:rPr lang="en-US" sz="13600" baseline="0" err="1">
                <a:solidFill>
                  <a:schemeClr val="tx1"/>
                </a:solidFill>
              </a:rPr>
              <a:t>CM_Address_State</a:t>
            </a:r>
            <a:endParaRPr lang="en-US" sz="13600" baseline="0">
              <a:solidFill>
                <a:schemeClr val="tx1"/>
              </a:solidFill>
            </a:endParaRPr>
          </a:p>
          <a:p>
            <a:r>
              <a:rPr lang="en-US" sz="13600" baseline="0">
                <a:solidFill>
                  <a:schemeClr val="tx1"/>
                </a:solidFill>
              </a:rPr>
              <a:t>CM_Address_Street_Line1</a:t>
            </a:r>
          </a:p>
          <a:p>
            <a:r>
              <a:rPr lang="en-US" sz="13600" baseline="0">
                <a:solidFill>
                  <a:schemeClr val="tx1"/>
                </a:solidFill>
              </a:rPr>
              <a:t>CM_Address_Street_Line2</a:t>
            </a:r>
          </a:p>
          <a:p>
            <a:r>
              <a:rPr lang="en-US" sz="13600" baseline="0">
                <a:solidFill>
                  <a:schemeClr val="tx1"/>
                </a:solidFill>
              </a:rPr>
              <a:t>CM_Address_Street_Line3</a:t>
            </a:r>
          </a:p>
          <a:p>
            <a:r>
              <a:rPr lang="en-US" sz="13600" baseline="0" err="1">
                <a:solidFill>
                  <a:schemeClr val="tx1"/>
                </a:solidFill>
              </a:rPr>
              <a:t>CM_Address_Zip_Code</a:t>
            </a:r>
            <a:endParaRPr lang="en-US" sz="13600" baseline="0">
              <a:solidFill>
                <a:schemeClr val="tx1"/>
              </a:solidFill>
            </a:endParaRPr>
          </a:p>
          <a:p>
            <a:r>
              <a:rPr lang="en-US" sz="13600" baseline="0" err="1">
                <a:solidFill>
                  <a:schemeClr val="tx1"/>
                </a:solidFill>
              </a:rPr>
              <a:t>CM_Advisor_Primary</a:t>
            </a:r>
            <a:endParaRPr lang="en-US" sz="13600" baseline="0">
              <a:solidFill>
                <a:schemeClr val="tx1"/>
              </a:solidFill>
            </a:endParaRPr>
          </a:p>
          <a:p>
            <a:r>
              <a:rPr lang="en-US" sz="13600" baseline="0" err="1">
                <a:solidFill>
                  <a:schemeClr val="tx1"/>
                </a:solidFill>
              </a:rPr>
              <a:t>CM_Aid_Year_Description</a:t>
            </a:r>
            <a:endParaRPr lang="en-US" sz="13600" baseline="0">
              <a:solidFill>
                <a:schemeClr val="tx1"/>
              </a:solidFill>
            </a:endParaRPr>
          </a:p>
          <a:p>
            <a:r>
              <a:rPr lang="en-US" sz="13600" baseline="0" err="1">
                <a:solidFill>
                  <a:schemeClr val="tx1"/>
                </a:solidFill>
              </a:rPr>
              <a:t>CM_Application_Received_Date</a:t>
            </a:r>
            <a:endParaRPr lang="en-US" sz="13600" baseline="0">
              <a:solidFill>
                <a:schemeClr val="tx1"/>
              </a:solidFill>
            </a:endParaRPr>
          </a:p>
          <a:p>
            <a:r>
              <a:rPr lang="en-US" sz="13600" baseline="0" err="1">
                <a:solidFill>
                  <a:schemeClr val="tx1"/>
                </a:solidFill>
              </a:rPr>
              <a:t>CM_Banner_ID</a:t>
            </a:r>
            <a:endParaRPr lang="en-US" sz="13600" baseline="0">
              <a:solidFill>
                <a:schemeClr val="tx1"/>
              </a:solidFill>
            </a:endParaRPr>
          </a:p>
          <a:p>
            <a:r>
              <a:rPr lang="en-US" sz="13600" baseline="0" err="1">
                <a:solidFill>
                  <a:schemeClr val="tx1"/>
                </a:solidFill>
              </a:rPr>
              <a:t>CM_Current_Date</a:t>
            </a:r>
            <a:endParaRPr lang="en-US" sz="13600" baseline="0">
              <a:solidFill>
                <a:schemeClr val="tx1"/>
              </a:solidFill>
            </a:endParaRPr>
          </a:p>
          <a:p>
            <a:r>
              <a:rPr lang="en-US" sz="13600" baseline="0" err="1">
                <a:solidFill>
                  <a:schemeClr val="tx1"/>
                </a:solidFill>
              </a:rPr>
              <a:t>CM_Email_Address</a:t>
            </a:r>
            <a:endParaRPr lang="en-US" sz="13600" baseline="0">
              <a:solidFill>
                <a:schemeClr val="tx1"/>
              </a:solidFill>
            </a:endParaRPr>
          </a:p>
          <a:p>
            <a:r>
              <a:rPr lang="en-US" sz="13600" baseline="0" err="1">
                <a:solidFill>
                  <a:schemeClr val="tx1"/>
                </a:solidFill>
              </a:rPr>
              <a:t>CM_HR_Salutation_Name</a:t>
            </a:r>
            <a:endParaRPr lang="en-US" sz="13600" baseline="0">
              <a:solidFill>
                <a:schemeClr val="tx1"/>
              </a:solidFill>
            </a:endParaRPr>
          </a:p>
          <a:p>
            <a:r>
              <a:rPr lang="en-US" sz="13600" baseline="0" err="1">
                <a:solidFill>
                  <a:schemeClr val="tx1"/>
                </a:solidFill>
              </a:rPr>
              <a:t>CM_HR_Signature_Name</a:t>
            </a:r>
            <a:endParaRPr lang="en-US" sz="13600" baseline="0">
              <a:solidFill>
                <a:schemeClr val="tx1"/>
              </a:solidFill>
            </a:endParaRPr>
          </a:p>
          <a:p>
            <a:r>
              <a:rPr lang="en-US" sz="13600" baseline="0" err="1">
                <a:solidFill>
                  <a:schemeClr val="tx1"/>
                </a:solidFill>
              </a:rPr>
              <a:t>CM_HR_Time_Entry_Approval_Deadline</a:t>
            </a:r>
            <a:endParaRPr lang="en-US" sz="13600" baseline="0">
              <a:solidFill>
                <a:schemeClr val="tx1"/>
              </a:solidFill>
            </a:endParaRPr>
          </a:p>
          <a:p>
            <a:r>
              <a:rPr lang="en-US" sz="13600" baseline="0" err="1">
                <a:solidFill>
                  <a:schemeClr val="tx1"/>
                </a:solidFill>
              </a:rPr>
              <a:t>CM_First_Last_Name</a:t>
            </a:r>
            <a:endParaRPr lang="en-US" sz="13600" baseline="0">
              <a:solidFill>
                <a:schemeClr val="tx1"/>
              </a:solidFill>
            </a:endParaRPr>
          </a:p>
          <a:p>
            <a:r>
              <a:rPr lang="en-US" sz="13600" baseline="0" err="1">
                <a:solidFill>
                  <a:schemeClr val="tx1"/>
                </a:solidFill>
              </a:rPr>
              <a:t>CM_First_Name</a:t>
            </a:r>
            <a:endParaRPr lang="en-US" sz="13600" baseline="0">
              <a:solidFill>
                <a:schemeClr val="tx1"/>
              </a:solidFill>
            </a:endParaRPr>
          </a:p>
          <a:p>
            <a:r>
              <a:rPr lang="en-US" sz="13600" baseline="0" err="1">
                <a:solidFill>
                  <a:schemeClr val="tx1"/>
                </a:solidFill>
              </a:rPr>
              <a:t>CM_Holds</a:t>
            </a:r>
            <a:endParaRPr lang="en-US" sz="13600" baseline="0">
              <a:solidFill>
                <a:schemeClr val="tx1"/>
              </a:solidFill>
            </a:endParaRPr>
          </a:p>
          <a:p>
            <a:r>
              <a:rPr lang="en-US" sz="13600" baseline="0" err="1">
                <a:solidFill>
                  <a:schemeClr val="tx1"/>
                </a:solidFill>
              </a:rPr>
              <a:t>CM_Intro_First_Name_With_Salutation</a:t>
            </a:r>
            <a:endParaRPr lang="en-US" sz="13600" baseline="0">
              <a:solidFill>
                <a:schemeClr val="tx1"/>
              </a:solidFill>
            </a:endParaRPr>
          </a:p>
          <a:p>
            <a:r>
              <a:rPr lang="en-US" sz="13600" baseline="0" err="1">
                <a:solidFill>
                  <a:schemeClr val="tx1"/>
                </a:solidFill>
              </a:rPr>
              <a:t>CM_Last_Name</a:t>
            </a:r>
            <a:endParaRPr lang="en-US" sz="13600" baseline="0">
              <a:solidFill>
                <a:schemeClr val="tx1"/>
              </a:solidFill>
            </a:endParaRPr>
          </a:p>
          <a:p>
            <a:r>
              <a:rPr lang="en-US" sz="13600" baseline="0" err="1">
                <a:solidFill>
                  <a:schemeClr val="tx1"/>
                </a:solidFill>
              </a:rPr>
              <a:t>CM_Mailing_Address</a:t>
            </a:r>
            <a:endParaRPr lang="en-US" sz="13600" baseline="0">
              <a:solidFill>
                <a:schemeClr val="tx1"/>
              </a:solidFill>
            </a:endParaRPr>
          </a:p>
          <a:p>
            <a:r>
              <a:rPr lang="en-US" sz="13600" baseline="0" err="1">
                <a:solidFill>
                  <a:schemeClr val="tx1"/>
                </a:solidFill>
              </a:rPr>
              <a:t>CM_Name_Prefix</a:t>
            </a:r>
            <a:endParaRPr lang="en-US" sz="13600" baseline="0">
              <a:solidFill>
                <a:schemeClr val="tx1"/>
              </a:solidFill>
            </a:endParaRPr>
          </a:p>
          <a:p>
            <a:r>
              <a:rPr lang="en-US" sz="13600" baseline="0" err="1">
                <a:solidFill>
                  <a:schemeClr val="tx1"/>
                </a:solidFill>
              </a:rPr>
              <a:t>CM_Name_Suffix</a:t>
            </a:r>
            <a:endParaRPr lang="en-US" sz="13600" baseline="0">
              <a:solidFill>
                <a:schemeClr val="tx1"/>
              </a:solidFill>
            </a:endParaRPr>
          </a:p>
          <a:p>
            <a:r>
              <a:rPr lang="en-US" sz="13600" baseline="0">
                <a:solidFill>
                  <a:schemeClr val="tx1"/>
                </a:solidFill>
              </a:rPr>
              <a:t>CM_Parent1_First_Name</a:t>
            </a:r>
          </a:p>
          <a:p>
            <a:r>
              <a:rPr lang="en-US" sz="13600" baseline="0">
                <a:solidFill>
                  <a:schemeClr val="tx1"/>
                </a:solidFill>
              </a:rPr>
              <a:t>CM_Parent1_Last_Name</a:t>
            </a:r>
          </a:p>
          <a:p>
            <a:r>
              <a:rPr lang="en-US" sz="13600" baseline="0">
                <a:solidFill>
                  <a:schemeClr val="tx1"/>
                </a:solidFill>
              </a:rPr>
              <a:t>CM_Parent2_First_Name</a:t>
            </a:r>
          </a:p>
          <a:p>
            <a:r>
              <a:rPr lang="en-US" sz="13600" baseline="0">
                <a:solidFill>
                  <a:schemeClr val="tx1"/>
                </a:solidFill>
              </a:rPr>
              <a:t>CM_Parent2_Last_Name</a:t>
            </a:r>
          </a:p>
          <a:p>
            <a:r>
              <a:rPr lang="en-US" sz="13600" baseline="0" err="1">
                <a:solidFill>
                  <a:schemeClr val="tx1"/>
                </a:solidFill>
              </a:rPr>
              <a:t>CM_Pay_Year_ID_Number_Returned</a:t>
            </a:r>
            <a:endParaRPr lang="en-US" sz="13600" baseline="0">
              <a:solidFill>
                <a:schemeClr val="tx1"/>
              </a:solidFill>
            </a:endParaRPr>
          </a:p>
          <a:p>
            <a:r>
              <a:rPr lang="en-US" sz="13600" baseline="0" err="1">
                <a:solidFill>
                  <a:schemeClr val="tx1"/>
                </a:solidFill>
              </a:rPr>
              <a:t>CM_Person_Title</a:t>
            </a:r>
            <a:endParaRPr lang="en-US" sz="13600" baseline="0">
              <a:solidFill>
                <a:schemeClr val="tx1"/>
              </a:solidFill>
            </a:endParaRPr>
          </a:p>
          <a:p>
            <a:r>
              <a:rPr lang="en-US" sz="13600" baseline="0" err="1">
                <a:solidFill>
                  <a:schemeClr val="tx1"/>
                </a:solidFill>
              </a:rPr>
              <a:t>CM_Preferred_Email_Address</a:t>
            </a:r>
            <a:endParaRPr lang="en-US" sz="13600" baseline="0">
              <a:solidFill>
                <a:schemeClr val="tx1"/>
              </a:solidFill>
            </a:endParaRPr>
          </a:p>
          <a:p>
            <a:r>
              <a:rPr lang="en-US" sz="13600" baseline="0" err="1">
                <a:solidFill>
                  <a:schemeClr val="tx1"/>
                </a:solidFill>
              </a:rPr>
              <a:t>CM_Preferred_First_Name</a:t>
            </a:r>
            <a:endParaRPr lang="en-US" sz="13600" baseline="0">
              <a:solidFill>
                <a:schemeClr val="tx1"/>
              </a:solidFill>
            </a:endParaRPr>
          </a:p>
          <a:p>
            <a:r>
              <a:rPr lang="en-US" sz="13600" baseline="0" err="1">
                <a:solidFill>
                  <a:schemeClr val="tx1"/>
                </a:solidFill>
              </a:rPr>
              <a:t>CM_HR_Time_Entry_Return_Reason</a:t>
            </a:r>
            <a:endParaRPr lang="en-US" sz="13600" baseline="0">
              <a:solidFill>
                <a:schemeClr val="tx1"/>
              </a:solidFill>
            </a:endParaRPr>
          </a:p>
          <a:p>
            <a:endParaRPr lang="en-US" sz="6000" baseline="0"/>
          </a:p>
        </p:txBody>
      </p:sp>
    </p:spTree>
    <p:extLst>
      <p:ext uri="{BB962C8B-B14F-4D97-AF65-F5344CB8AC3E}">
        <p14:creationId xmlns:p14="http://schemas.microsoft.com/office/powerpoint/2010/main" val="35247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6A2FE-B77A-4A1C-AD92-FC137C715B9D}"/>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r="12546"/>
          <a:stretch>
            <a:fillRect/>
          </a:stretch>
        </p:blipFill>
        <p:spPr>
          <a:xfrm>
            <a:off x="13594900" y="797184"/>
            <a:ext cx="10789100" cy="12240000"/>
          </a:xfrm>
          <a:custGeom>
            <a:avLst/>
            <a:gdLst>
              <a:gd name="connsiteX0" fmla="*/ 0 w 5394550"/>
              <a:gd name="connsiteY0" fmla="*/ 0 h 6120000"/>
              <a:gd name="connsiteX1" fmla="*/ 5394550 w 5394550"/>
              <a:gd name="connsiteY1" fmla="*/ 0 h 6120000"/>
              <a:gd name="connsiteX2" fmla="*/ 5394550 w 5394550"/>
              <a:gd name="connsiteY2" fmla="*/ 6120000 h 6120000"/>
              <a:gd name="connsiteX3" fmla="*/ 0 w 5394550"/>
              <a:gd name="connsiteY3" fmla="*/ 6120000 h 6120000"/>
            </a:gdLst>
            <a:ahLst/>
            <a:cxnLst>
              <a:cxn ang="0">
                <a:pos x="connsiteX0" y="connsiteY0"/>
              </a:cxn>
              <a:cxn ang="0">
                <a:pos x="connsiteX1" y="connsiteY1"/>
              </a:cxn>
              <a:cxn ang="0">
                <a:pos x="connsiteX2" y="connsiteY2"/>
              </a:cxn>
              <a:cxn ang="0">
                <a:pos x="connsiteX3" y="connsiteY3"/>
              </a:cxn>
            </a:cxnLst>
            <a:rect l="l" t="t" r="r" b="b"/>
            <a:pathLst>
              <a:path w="5394550" h="6120000">
                <a:moveTo>
                  <a:pt x="0" y="0"/>
                </a:moveTo>
                <a:lnTo>
                  <a:pt x="5394550" y="0"/>
                </a:lnTo>
                <a:lnTo>
                  <a:pt x="5394550" y="6120000"/>
                </a:lnTo>
                <a:lnTo>
                  <a:pt x="0" y="6120000"/>
                </a:lnTo>
                <a:close/>
              </a:path>
            </a:pathLst>
          </a:custGeom>
        </p:spPr>
      </p:pic>
      <p:sp>
        <p:nvSpPr>
          <p:cNvPr id="50" name="Title 1">
            <a:extLst>
              <a:ext uri="{FF2B5EF4-FFF2-40B4-BE49-F238E27FC236}">
                <a16:creationId xmlns:a16="http://schemas.microsoft.com/office/drawing/2014/main" id="{6A056FDF-CC6F-4174-A56E-DA5E313FDCCD}"/>
              </a:ext>
            </a:extLst>
          </p:cNvPr>
          <p:cNvSpPr txBox="1">
            <a:spLocks/>
          </p:cNvSpPr>
          <p:nvPr/>
        </p:nvSpPr>
        <p:spPr>
          <a:xfrm>
            <a:off x="1676401" y="1014199"/>
            <a:ext cx="21198114" cy="908102"/>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marL="0" marR="0" lvl="0" indent="0" algn="l" defTabSz="1828800" rtl="0" eaLnBrk="1" fontAlgn="auto" latinLnBrk="0" hangingPunct="1">
              <a:lnSpc>
                <a:spcPct val="90000"/>
              </a:lnSpc>
              <a:spcBef>
                <a:spcPct val="0"/>
              </a:spcBef>
              <a:spcAft>
                <a:spcPts val="0"/>
              </a:spcAft>
              <a:buClrTx/>
              <a:buSzTx/>
              <a:buFontTx/>
              <a:buNone/>
              <a:tabLst/>
              <a:defRPr/>
            </a:pPr>
            <a:r>
              <a:rPr kumimoji="0" lang="en-US" sz="8000" b="1" i="0" u="none" strike="noStrike" kern="1200" cap="all" spc="0" normalizeH="0" baseline="0" noProof="0" dirty="0">
                <a:ln>
                  <a:noFill/>
                </a:ln>
                <a:solidFill>
                  <a:srgbClr val="4472C4"/>
                </a:solidFill>
                <a:effectLst/>
                <a:uLnTx/>
                <a:uFillTx/>
                <a:latin typeface="Open Sans"/>
                <a:ea typeface="+mj-ea"/>
                <a:cs typeface="+mj-cs"/>
                <a:sym typeface="Open Sans"/>
              </a:rPr>
              <a:t>Presenter</a:t>
            </a:r>
          </a:p>
        </p:txBody>
      </p:sp>
      <p:grpSp>
        <p:nvGrpSpPr>
          <p:cNvPr id="92" name="Group 91">
            <a:extLst>
              <a:ext uri="{FF2B5EF4-FFF2-40B4-BE49-F238E27FC236}">
                <a16:creationId xmlns:a16="http://schemas.microsoft.com/office/drawing/2014/main" id="{81E2E635-D198-4718-A12E-D902378AA7DA}"/>
              </a:ext>
            </a:extLst>
          </p:cNvPr>
          <p:cNvGrpSpPr/>
          <p:nvPr/>
        </p:nvGrpSpPr>
        <p:grpSpPr>
          <a:xfrm>
            <a:off x="9463599" y="3393835"/>
            <a:ext cx="13410918" cy="5036206"/>
            <a:chOff x="8106501" y="1462846"/>
            <a:chExt cx="3151747" cy="2518103"/>
          </a:xfrm>
        </p:grpSpPr>
        <p:sp>
          <p:nvSpPr>
            <p:cNvPr id="93" name="Subtitle 6">
              <a:extLst>
                <a:ext uri="{FF2B5EF4-FFF2-40B4-BE49-F238E27FC236}">
                  <a16:creationId xmlns:a16="http://schemas.microsoft.com/office/drawing/2014/main" id="{F4387F2A-39FD-4681-B310-D088DC287809}"/>
                </a:ext>
              </a:extLst>
            </p:cNvPr>
            <p:cNvSpPr txBox="1">
              <a:spLocks/>
            </p:cNvSpPr>
            <p:nvPr/>
          </p:nvSpPr>
          <p:spPr>
            <a:xfrm>
              <a:off x="8115879" y="2750822"/>
              <a:ext cx="3142369" cy="1230127"/>
            </a:xfrm>
            <a:prstGeom prst="rect">
              <a:avLst/>
            </a:prstGeom>
          </p:spPr>
          <p:txBody>
            <a:bodyPr vert="horz" lIns="182880" tIns="91440" rIns="182880" bIns="9144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685800" marR="0" lvl="0" indent="-6858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A5A5A5"/>
                  </a:solidFill>
                  <a:effectLst/>
                  <a:uLnTx/>
                  <a:uFillTx/>
                  <a:latin typeface="Open Sans"/>
                  <a:cs typeface="Times New Roman" panose="02020603050405020304" pitchFamily="18" charset="0"/>
                  <a:sym typeface="Open Sans"/>
                </a:rPr>
                <a:t>Specializes in CRM process implementation and management</a:t>
              </a:r>
              <a:br>
                <a:rPr kumimoji="0" lang="en-US" sz="4800" b="0" i="0" u="none" strike="noStrike" kern="1200" cap="none" spc="0" normalizeH="0" baseline="0" noProof="0" dirty="0">
                  <a:ln>
                    <a:noFill/>
                  </a:ln>
                  <a:solidFill>
                    <a:srgbClr val="A5A5A5"/>
                  </a:solidFill>
                  <a:effectLst/>
                  <a:uLnTx/>
                  <a:uFillTx/>
                  <a:latin typeface="Open Sans"/>
                  <a:cs typeface="Times New Roman" panose="02020603050405020304" pitchFamily="18" charset="0"/>
                  <a:sym typeface="Open Sans"/>
                </a:rPr>
              </a:br>
              <a:endParaRPr kumimoji="0" lang="en-US" sz="4800" b="0" i="0" u="none" strike="noStrike" kern="1200" cap="none" spc="0" normalizeH="0" baseline="0" noProof="0" dirty="0">
                <a:ln>
                  <a:noFill/>
                </a:ln>
                <a:solidFill>
                  <a:srgbClr val="A5A5A5"/>
                </a:solidFill>
                <a:effectLst/>
                <a:uLnTx/>
                <a:uFillTx/>
                <a:latin typeface="Open Sans"/>
                <a:cs typeface="Times New Roman" panose="02020603050405020304" pitchFamily="18" charset="0"/>
                <a:sym typeface="Open Sans"/>
              </a:endParaRPr>
            </a:p>
            <a:p>
              <a:pPr marL="685800" marR="0" lvl="0" indent="-6858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A5A5A5"/>
                  </a:solidFill>
                  <a:effectLst/>
                  <a:uLnTx/>
                  <a:uFillTx/>
                  <a:latin typeface="Open Sans"/>
                  <a:cs typeface="Times New Roman" panose="02020603050405020304" pitchFamily="18" charset="0"/>
                  <a:sym typeface="Open Sans"/>
                </a:rPr>
                <a:t>Focuses on business intelligence and analytics to enhance business processes</a:t>
              </a:r>
              <a:br>
                <a:rPr kumimoji="0" lang="en-US" sz="4800" b="0" i="0" u="none" strike="noStrike" kern="1200" cap="none" spc="0" normalizeH="0" baseline="0" noProof="0" dirty="0">
                  <a:ln>
                    <a:noFill/>
                  </a:ln>
                  <a:solidFill>
                    <a:srgbClr val="A5A5A5"/>
                  </a:solidFill>
                  <a:effectLst/>
                  <a:uLnTx/>
                  <a:uFillTx/>
                  <a:latin typeface="Open Sans"/>
                  <a:cs typeface="Times New Roman" panose="02020603050405020304" pitchFamily="18" charset="0"/>
                  <a:sym typeface="Open Sans"/>
                </a:rPr>
              </a:br>
              <a:endParaRPr kumimoji="0" lang="en-US" sz="4800" b="0" i="0" u="none" strike="noStrike" kern="1200" cap="none" spc="0" normalizeH="0" baseline="0" noProof="0" dirty="0">
                <a:ln>
                  <a:noFill/>
                </a:ln>
                <a:solidFill>
                  <a:srgbClr val="A5A5A5"/>
                </a:solidFill>
                <a:effectLst/>
                <a:uLnTx/>
                <a:uFillTx/>
                <a:latin typeface="Open Sans"/>
                <a:cs typeface="Times New Roman" panose="02020603050405020304" pitchFamily="18" charset="0"/>
                <a:sym typeface="Open Sans"/>
              </a:endParaRPr>
            </a:p>
            <a:p>
              <a:pPr marL="0" marR="0" lvl="0" indent="0" algn="l" defTabSz="1828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a:ln>
                    <a:noFill/>
                  </a:ln>
                  <a:solidFill>
                    <a:srgbClr val="A5A5A5"/>
                  </a:solidFill>
                  <a:effectLst/>
                  <a:uLnTx/>
                  <a:uFillTx/>
                  <a:latin typeface="Open Sans"/>
                  <a:cs typeface="Times New Roman" panose="02020603050405020304" pitchFamily="18" charset="0"/>
                  <a:sym typeface="Open Sans"/>
                </a:rPr>
                <a:t> </a:t>
              </a:r>
            </a:p>
          </p:txBody>
        </p:sp>
        <p:sp>
          <p:nvSpPr>
            <p:cNvPr id="94" name="Rectangle 93">
              <a:extLst>
                <a:ext uri="{FF2B5EF4-FFF2-40B4-BE49-F238E27FC236}">
                  <a16:creationId xmlns:a16="http://schemas.microsoft.com/office/drawing/2014/main" id="{0C47B968-F411-4843-A38F-81BB6B1039E0}"/>
                </a:ext>
              </a:extLst>
            </p:cNvPr>
            <p:cNvSpPr/>
            <p:nvPr/>
          </p:nvSpPr>
          <p:spPr>
            <a:xfrm>
              <a:off x="8106501" y="1462846"/>
              <a:ext cx="3112520" cy="600165"/>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solidFill>
                  <a:effectLst/>
                  <a:uLnTx/>
                  <a:uFillTx/>
                  <a:latin typeface="Open Sans"/>
                  <a:ea typeface="Lato Bold" panose="020F0502020204030203" pitchFamily="34" charset="0"/>
                  <a:cs typeface="Times New Roman" panose="02020603050405020304" pitchFamily="18" charset="0"/>
                  <a:sym typeface="Open Sans"/>
                </a:rPr>
                <a:t>Brian Regan</a:t>
              </a:r>
              <a:endParaRPr kumimoji="0" lang="en-US" sz="7200" b="1" i="0" u="none" strike="noStrike" kern="1200" cap="none" spc="0" normalizeH="0" baseline="0" noProof="0" dirty="0">
                <a:ln>
                  <a:noFill/>
                </a:ln>
                <a:solidFill>
                  <a:srgbClr val="4472C4"/>
                </a:solidFill>
                <a:effectLst/>
                <a:uLnTx/>
                <a:uFillTx/>
                <a:latin typeface="Open Sans"/>
                <a:ea typeface="Lato Bold" panose="020F0502020204030203" pitchFamily="34" charset="0"/>
                <a:cs typeface="Times New Roman" panose="02020603050405020304" pitchFamily="18" charset="0"/>
                <a:sym typeface="Open Sans"/>
              </a:endParaRPr>
            </a:p>
          </p:txBody>
        </p:sp>
        <p:sp>
          <p:nvSpPr>
            <p:cNvPr id="95" name="Rectangle 94">
              <a:extLst>
                <a:ext uri="{FF2B5EF4-FFF2-40B4-BE49-F238E27FC236}">
                  <a16:creationId xmlns:a16="http://schemas.microsoft.com/office/drawing/2014/main" id="{6D20380C-8F55-4C65-AF80-67EB80730AF5}"/>
                </a:ext>
              </a:extLst>
            </p:cNvPr>
            <p:cNvSpPr/>
            <p:nvPr/>
          </p:nvSpPr>
          <p:spPr>
            <a:xfrm>
              <a:off x="8106501" y="2005620"/>
              <a:ext cx="2937754" cy="477054"/>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5600" b="0" i="0" u="none" strike="noStrike" kern="1200" cap="none" spc="0" normalizeH="0" baseline="0" noProof="0" dirty="0">
                  <a:ln>
                    <a:noFill/>
                  </a:ln>
                  <a:solidFill>
                    <a:srgbClr val="4472C4"/>
                  </a:solidFill>
                  <a:effectLst/>
                  <a:uLnTx/>
                  <a:uFillTx/>
                  <a:latin typeface="Open Sans"/>
                  <a:ea typeface="Lato Bold" panose="020F0502020204030203" pitchFamily="34" charset="0"/>
                  <a:cs typeface="Times New Roman" panose="02020603050405020304" pitchFamily="18" charset="0"/>
                  <a:sym typeface="Open Sans"/>
                </a:rPr>
                <a:t>Senior Consultant</a:t>
              </a:r>
              <a:endParaRPr kumimoji="0" lang="en-US" sz="5600" b="0" i="0" u="none" strike="noStrike" kern="1200" cap="none" spc="0" normalizeH="0" baseline="0" noProof="0" dirty="0">
                <a:ln>
                  <a:noFill/>
                </a:ln>
                <a:solidFill>
                  <a:srgbClr val="4472C4"/>
                </a:solidFill>
                <a:effectLst/>
                <a:uLnTx/>
                <a:uFillTx/>
                <a:latin typeface="Open Sans"/>
                <a:ea typeface="Lato Bold" panose="020F0502020204030203" pitchFamily="34" charset="0"/>
                <a:cs typeface="Times New Roman" panose="02020603050405020304" pitchFamily="18" charset="0"/>
                <a:sym typeface="Open Sans"/>
              </a:endParaRPr>
            </a:p>
          </p:txBody>
        </p:sp>
      </p:grpSp>
      <p:cxnSp>
        <p:nvCxnSpPr>
          <p:cNvPr id="20" name="Straight Connector 19">
            <a:extLst>
              <a:ext uri="{FF2B5EF4-FFF2-40B4-BE49-F238E27FC236}">
                <a16:creationId xmlns:a16="http://schemas.microsoft.com/office/drawing/2014/main" id="{C6BF385F-E607-4273-A360-20BB99D20C66}"/>
              </a:ext>
            </a:extLst>
          </p:cNvPr>
          <p:cNvCxnSpPr>
            <a:cxnSpLocks/>
          </p:cNvCxnSpPr>
          <p:nvPr/>
        </p:nvCxnSpPr>
        <p:spPr>
          <a:xfrm>
            <a:off x="9706107" y="5648932"/>
            <a:ext cx="7295242"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E22AC18-75C7-4880-83CF-C9FECC69F40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32765"/>
          <a:stretch/>
        </p:blipFill>
        <p:spPr>
          <a:xfrm>
            <a:off x="1676391" y="2888933"/>
            <a:ext cx="6110810" cy="6161706"/>
          </a:xfrm>
          <a:prstGeom prst="rect">
            <a:avLst/>
          </a:prstGeom>
        </p:spPr>
      </p:pic>
    </p:spTree>
    <p:extLst>
      <p:ext uri="{BB962C8B-B14F-4D97-AF65-F5344CB8AC3E}">
        <p14:creationId xmlns:p14="http://schemas.microsoft.com/office/powerpoint/2010/main" val="239166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5" name="Text page">
            <a:extLst>
              <a:ext uri="{FF2B5EF4-FFF2-40B4-BE49-F238E27FC236}">
                <a16:creationId xmlns:a16="http://schemas.microsoft.com/office/drawing/2014/main" id="{1058617D-616B-4B80-B551-4B04ED20CDAA}"/>
              </a:ext>
            </a:extLst>
          </p:cNvPr>
          <p:cNvSpPr txBox="1"/>
          <p:nvPr/>
        </p:nvSpPr>
        <p:spPr>
          <a:xfrm>
            <a:off x="73262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8800">
                <a:solidFill>
                  <a:srgbClr val="147BD1"/>
                </a:solidFill>
                <a:latin typeface="Open Sans" panose="020B0606030504020204" pitchFamily="34" charset="0"/>
                <a:ea typeface="Open Sans" panose="020B0606030504020204" pitchFamily="34" charset="0"/>
                <a:cs typeface="Open Sans" panose="020B0606030504020204" pitchFamily="34" charset="0"/>
              </a:rPr>
              <a:t>Data Field Parameters</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graphicFrame>
        <p:nvGraphicFramePr>
          <p:cNvPr id="2" name="Diagram 1">
            <a:extLst>
              <a:ext uri="{FF2B5EF4-FFF2-40B4-BE49-F238E27FC236}">
                <a16:creationId xmlns:a16="http://schemas.microsoft.com/office/drawing/2014/main" id="{E0BB775B-6562-4B24-A911-2AD3AEEC4863}"/>
              </a:ext>
            </a:extLst>
          </p:cNvPr>
          <p:cNvGraphicFramePr/>
          <p:nvPr>
            <p:extLst>
              <p:ext uri="{D42A27DB-BD31-4B8C-83A1-F6EECF244321}">
                <p14:modId xmlns:p14="http://schemas.microsoft.com/office/powerpoint/2010/main" val="2196563977"/>
              </p:ext>
            </p:extLst>
          </p:nvPr>
        </p:nvGraphicFramePr>
        <p:xfrm>
          <a:off x="732620" y="4144664"/>
          <a:ext cx="19818520" cy="9459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92111D5-91F9-40D2-9D9C-7594A62D85ED}"/>
              </a:ext>
            </a:extLst>
          </p:cNvPr>
          <p:cNvSpPr/>
          <p:nvPr/>
        </p:nvSpPr>
        <p:spPr>
          <a:xfrm>
            <a:off x="732620" y="2116970"/>
            <a:ext cx="20618620" cy="1588127"/>
          </a:xfrm>
          <a:prstGeom prst="rect">
            <a:avLst/>
          </a:prstGeom>
        </p:spPr>
        <p:txBody>
          <a:bodyPr wrap="square">
            <a:spAutoFit/>
          </a:bodyPr>
          <a:lstStyle/>
          <a:p>
            <a:r>
              <a:rPr lang="en-US" sz="5400" b="1"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rPr>
              <a:t>These are prompt options for communications for things like the following:</a:t>
            </a:r>
            <a:endParaRPr lang="en-US" sz="2000" b="1">
              <a:solidFill>
                <a:schemeClr val="accent3"/>
              </a:solidFill>
            </a:endParaRPr>
          </a:p>
        </p:txBody>
      </p:sp>
    </p:spTree>
    <p:extLst>
      <p:ext uri="{BB962C8B-B14F-4D97-AF65-F5344CB8AC3E}">
        <p14:creationId xmlns:p14="http://schemas.microsoft.com/office/powerpoint/2010/main" val="18416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5B0CA-D28C-4A61-A747-9FDEDE45B053}"/>
              </a:ext>
            </a:extLst>
          </p:cNvPr>
          <p:cNvSpPr/>
          <p:nvPr/>
        </p:nvSpPr>
        <p:spPr>
          <a:xfrm>
            <a:off x="24201120" y="0"/>
            <a:ext cx="182880" cy="137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Light"/>
                <a:ea typeface="+mn-ea"/>
                <a:cs typeface="+mn-cs"/>
                <a:sym typeface="Open Sans"/>
              </a:rPr>
              <a:t>.</a:t>
            </a:r>
          </a:p>
        </p:txBody>
      </p:sp>
      <p:sp>
        <p:nvSpPr>
          <p:cNvPr id="10" name="Rectangle 9">
            <a:extLst>
              <a:ext uri="{FF2B5EF4-FFF2-40B4-BE49-F238E27FC236}">
                <a16:creationId xmlns:a16="http://schemas.microsoft.com/office/drawing/2014/main" id="{EB063EA0-7FBF-4305-853A-54909ACD2AC5}"/>
              </a:ext>
            </a:extLst>
          </p:cNvPr>
          <p:cNvSpPr/>
          <p:nvPr/>
        </p:nvSpPr>
        <p:spPr>
          <a:xfrm>
            <a:off x="0" y="0"/>
            <a:ext cx="365760" cy="1371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Light"/>
              <a:ea typeface="+mn-ea"/>
              <a:cs typeface="+mn-cs"/>
              <a:sym typeface="Open Sans"/>
            </a:endParaRPr>
          </a:p>
        </p:txBody>
      </p:sp>
      <p:sp>
        <p:nvSpPr>
          <p:cNvPr id="4" name="Rectangle: Rounded Corners 3">
            <a:extLst>
              <a:ext uri="{FF2B5EF4-FFF2-40B4-BE49-F238E27FC236}">
                <a16:creationId xmlns:a16="http://schemas.microsoft.com/office/drawing/2014/main" id="{6E60898D-0672-42E9-9471-B64A1CAF9774}"/>
              </a:ext>
            </a:extLst>
          </p:cNvPr>
          <p:cNvSpPr/>
          <p:nvPr/>
        </p:nvSpPr>
        <p:spPr>
          <a:xfrm>
            <a:off x="3088640" y="1405450"/>
            <a:ext cx="18389600" cy="36514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731520" rIns="365760" rtlCol="0" anchor="ctr"/>
          <a:lstStyle/>
          <a:p>
            <a:pPr lvl="2" indent="0" algn="ctr" defTabSz="1828800" hangingPunct="1">
              <a:lnSpc>
                <a:spcPct val="100000"/>
              </a:lnSpc>
              <a:spcBef>
                <a:spcPts val="0"/>
              </a:spcBef>
              <a:defRPr/>
            </a:pPr>
            <a:r>
              <a:rPr kumimoji="0" lang="en-US" sz="7200" b="1" i="0" u="none" strike="noStrike" kern="1200" cap="none" spc="0" normalizeH="0" baseline="0" noProof="0" dirty="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SUMMARY</a:t>
            </a:r>
          </a:p>
        </p:txBody>
      </p:sp>
      <p:sp>
        <p:nvSpPr>
          <p:cNvPr id="3" name="Diamond 2">
            <a:extLst>
              <a:ext uri="{FF2B5EF4-FFF2-40B4-BE49-F238E27FC236}">
                <a16:creationId xmlns:a16="http://schemas.microsoft.com/office/drawing/2014/main" id="{6BB96C99-02FE-4395-88AE-9C6637C80528}"/>
              </a:ext>
            </a:extLst>
          </p:cNvPr>
          <p:cNvSpPr/>
          <p:nvPr/>
        </p:nvSpPr>
        <p:spPr>
          <a:xfrm>
            <a:off x="11168301" y="375379"/>
            <a:ext cx="2053590" cy="2053590"/>
          </a:xfrm>
          <a:prstGeom prst="diamond">
            <a:avLst/>
          </a:prstGeom>
          <a:solidFill>
            <a:srgbClr val="147BD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Light"/>
              <a:ea typeface="+mn-ea"/>
              <a:cs typeface="+mn-cs"/>
              <a:sym typeface="Open Sans"/>
            </a:endParaRPr>
          </a:p>
        </p:txBody>
      </p:sp>
      <p:sp>
        <p:nvSpPr>
          <p:cNvPr id="74" name="Oval 73">
            <a:extLst>
              <a:ext uri="{FF2B5EF4-FFF2-40B4-BE49-F238E27FC236}">
                <a16:creationId xmlns:a16="http://schemas.microsoft.com/office/drawing/2014/main" id="{6752BEFB-5C40-4591-9000-9C9DDF7B2C28}"/>
              </a:ext>
            </a:extLst>
          </p:cNvPr>
          <p:cNvSpPr/>
          <p:nvPr/>
        </p:nvSpPr>
        <p:spPr>
          <a:xfrm>
            <a:off x="2975453" y="11135859"/>
            <a:ext cx="1808480" cy="1808480"/>
          </a:xfrm>
          <a:prstGeom prst="ellipse">
            <a:avLst/>
          </a:prstGeom>
          <a:solidFill>
            <a:srgbClr val="031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Light"/>
              <a:ea typeface="+mn-ea"/>
              <a:cs typeface="+mn-cs"/>
              <a:sym typeface="Open Sans"/>
            </a:endParaRPr>
          </a:p>
        </p:txBody>
      </p:sp>
      <p:grpSp>
        <p:nvGrpSpPr>
          <p:cNvPr id="5" name="Group 4">
            <a:extLst>
              <a:ext uri="{FF2B5EF4-FFF2-40B4-BE49-F238E27FC236}">
                <a16:creationId xmlns:a16="http://schemas.microsoft.com/office/drawing/2014/main" id="{06B8F030-96A5-4DCE-8747-7090A86862B3}"/>
              </a:ext>
            </a:extLst>
          </p:cNvPr>
          <p:cNvGrpSpPr/>
          <p:nvPr/>
        </p:nvGrpSpPr>
        <p:grpSpPr>
          <a:xfrm>
            <a:off x="2946879" y="5734598"/>
            <a:ext cx="20393181" cy="4527184"/>
            <a:chOff x="2997200" y="7622762"/>
            <a:chExt cx="20393181" cy="4527184"/>
          </a:xfrm>
        </p:grpSpPr>
        <p:sp>
          <p:nvSpPr>
            <p:cNvPr id="71" name="Oval 70">
              <a:extLst>
                <a:ext uri="{FF2B5EF4-FFF2-40B4-BE49-F238E27FC236}">
                  <a16:creationId xmlns:a16="http://schemas.microsoft.com/office/drawing/2014/main" id="{41B5256B-AB0F-4ED1-83D2-B6CCA267C316}"/>
                </a:ext>
              </a:extLst>
            </p:cNvPr>
            <p:cNvSpPr/>
            <p:nvPr/>
          </p:nvSpPr>
          <p:spPr>
            <a:xfrm>
              <a:off x="2997200" y="7622762"/>
              <a:ext cx="1808480" cy="18084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Light"/>
                <a:ea typeface="+mn-ea"/>
                <a:cs typeface="+mn-cs"/>
                <a:sym typeface="Open Sans"/>
              </a:endParaRPr>
            </a:p>
          </p:txBody>
        </p:sp>
        <p:sp>
          <p:nvSpPr>
            <p:cNvPr id="73" name="Oval 72">
              <a:extLst>
                <a:ext uri="{FF2B5EF4-FFF2-40B4-BE49-F238E27FC236}">
                  <a16:creationId xmlns:a16="http://schemas.microsoft.com/office/drawing/2014/main" id="{FB8F1948-1F14-4D8A-BBFC-5E02FD4528C5}"/>
                </a:ext>
              </a:extLst>
            </p:cNvPr>
            <p:cNvSpPr/>
            <p:nvPr/>
          </p:nvSpPr>
          <p:spPr>
            <a:xfrm>
              <a:off x="2997200" y="10341466"/>
              <a:ext cx="1808480" cy="1808480"/>
            </a:xfrm>
            <a:prstGeom prst="ellipse">
              <a:avLst/>
            </a:prstGeom>
            <a:solidFill>
              <a:srgbClr val="10B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Light"/>
                <a:ea typeface="+mn-ea"/>
                <a:cs typeface="+mn-cs"/>
                <a:sym typeface="Open Sans"/>
              </a:endParaRPr>
            </a:p>
          </p:txBody>
        </p:sp>
        <p:sp>
          <p:nvSpPr>
            <p:cNvPr id="76" name="TextBox 75">
              <a:extLst>
                <a:ext uri="{FF2B5EF4-FFF2-40B4-BE49-F238E27FC236}">
                  <a16:creationId xmlns:a16="http://schemas.microsoft.com/office/drawing/2014/main" id="{304A1F29-62F7-42C0-BA7D-9E490BE420E1}"/>
                </a:ext>
              </a:extLst>
            </p:cNvPr>
            <p:cNvSpPr txBox="1"/>
            <p:nvPr/>
          </p:nvSpPr>
          <p:spPr>
            <a:xfrm>
              <a:off x="5179060" y="8111507"/>
              <a:ext cx="16349501" cy="830997"/>
            </a:xfrm>
            <a:prstGeom prst="rect">
              <a:avLst/>
            </a:prstGeom>
            <a:noFill/>
          </p:spPr>
          <p:txBody>
            <a:bodyPr wrap="square" lIns="0" tIns="0" rIns="0" bIns="0" rtlCol="0" anchor="ctr">
              <a:spAutoFit/>
            </a:bodyPr>
            <a:lstStyle/>
            <a:p>
              <a:pPr lvl="0" defTabSz="1828800" hangingPunct="1">
                <a:lnSpc>
                  <a:spcPct val="100000"/>
                </a:lnSpc>
                <a:spcBef>
                  <a:spcPts val="2000"/>
                </a:spcBef>
              </a:pPr>
              <a:r>
                <a:rPr lang="en-US" sz="54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Great use for ad hoc communications</a:t>
              </a:r>
            </a:p>
          </p:txBody>
        </p:sp>
        <p:sp>
          <p:nvSpPr>
            <p:cNvPr id="77" name="TextBox 76">
              <a:extLst>
                <a:ext uri="{FF2B5EF4-FFF2-40B4-BE49-F238E27FC236}">
                  <a16:creationId xmlns:a16="http://schemas.microsoft.com/office/drawing/2014/main" id="{EC32634B-DDFA-43AC-9D0C-827249DE05BD}"/>
                </a:ext>
              </a:extLst>
            </p:cNvPr>
            <p:cNvSpPr txBox="1"/>
            <p:nvPr/>
          </p:nvSpPr>
          <p:spPr>
            <a:xfrm>
              <a:off x="5179061" y="10830208"/>
              <a:ext cx="18211320" cy="830997"/>
            </a:xfrm>
            <a:prstGeom prst="rect">
              <a:avLst/>
            </a:prstGeom>
            <a:noFill/>
          </p:spPr>
          <p:txBody>
            <a:bodyPr wrap="square" lIns="0" tIns="0" rIns="0" bIns="0" rtlCol="0" anchor="ctr">
              <a:spAutoFit/>
            </a:bodyPr>
            <a:lstStyle/>
            <a:p>
              <a:pPr lvl="0" defTabSz="1828800" hangingPunct="1">
                <a:lnSpc>
                  <a:spcPct val="100000"/>
                </a:lnSpc>
                <a:spcBef>
                  <a:spcPts val="2000"/>
                </a:spcBef>
              </a:pPr>
              <a:r>
                <a:rPr lang="en-US" sz="5400" kern="1200" baseline="0">
                  <a:solidFill>
                    <a:schemeClr val="accent2"/>
                  </a:solidFill>
                  <a:ea typeface="Open Sans" panose="020B0606030504020204" pitchFamily="34" charset="0"/>
                  <a:cs typeface="Open Sans" panose="020B0606030504020204" pitchFamily="34" charset="0"/>
                </a:rPr>
                <a:t>End user emails that can take the burden off IT</a:t>
              </a:r>
            </a:p>
          </p:txBody>
        </p:sp>
      </p:grpSp>
      <p:sp>
        <p:nvSpPr>
          <p:cNvPr id="84" name="TextBox 83">
            <a:extLst>
              <a:ext uri="{FF2B5EF4-FFF2-40B4-BE49-F238E27FC236}">
                <a16:creationId xmlns:a16="http://schemas.microsoft.com/office/drawing/2014/main" id="{09BE41E7-EBA5-41BE-BC03-8704135F5798}"/>
              </a:ext>
            </a:extLst>
          </p:cNvPr>
          <p:cNvSpPr txBox="1"/>
          <p:nvPr/>
        </p:nvSpPr>
        <p:spPr>
          <a:xfrm>
            <a:off x="5128738" y="11672227"/>
            <a:ext cx="16349501" cy="830997"/>
          </a:xfrm>
          <a:prstGeom prst="rect">
            <a:avLst/>
          </a:prstGeom>
          <a:noFill/>
        </p:spPr>
        <p:txBody>
          <a:bodyPr wrap="square" lIns="0" tIns="0" rIns="0" bIns="0" rtlCol="0" anchor="ctr">
            <a:spAutoFit/>
          </a:bodyPr>
          <a:lstStyle/>
          <a:p>
            <a:pPr lvl="0" defTabSz="1828800" hangingPunct="1">
              <a:lnSpc>
                <a:spcPct val="100000"/>
              </a:lnSpc>
              <a:spcBef>
                <a:spcPts val="2000"/>
              </a:spcBef>
            </a:pPr>
            <a:r>
              <a:rPr lang="en-US" sz="54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Easy to extend with SQL knowledge </a:t>
            </a:r>
          </a:p>
        </p:txBody>
      </p:sp>
      <p:grpSp>
        <p:nvGrpSpPr>
          <p:cNvPr id="86" name="Group 85">
            <a:extLst>
              <a:ext uri="{FF2B5EF4-FFF2-40B4-BE49-F238E27FC236}">
                <a16:creationId xmlns:a16="http://schemas.microsoft.com/office/drawing/2014/main" id="{B6D9F264-0294-47A5-99D7-B46D03DC4176}"/>
              </a:ext>
            </a:extLst>
          </p:cNvPr>
          <p:cNvGrpSpPr/>
          <p:nvPr/>
        </p:nvGrpSpPr>
        <p:grpSpPr>
          <a:xfrm>
            <a:off x="3581241" y="9089254"/>
            <a:ext cx="574676" cy="536576"/>
            <a:chOff x="2030413" y="3665538"/>
            <a:chExt cx="287338" cy="268288"/>
          </a:xfrm>
          <a:solidFill>
            <a:schemeClr val="bg1"/>
          </a:solidFill>
        </p:grpSpPr>
        <p:sp>
          <p:nvSpPr>
            <p:cNvPr id="87" name="Freeform 68">
              <a:extLst>
                <a:ext uri="{FF2B5EF4-FFF2-40B4-BE49-F238E27FC236}">
                  <a16:creationId xmlns:a16="http://schemas.microsoft.com/office/drawing/2014/main" id="{31BDA4EE-6D28-43CE-A4C5-6FE463094F04}"/>
                </a:ext>
              </a:extLst>
            </p:cNvPr>
            <p:cNvSpPr>
              <a:spLocks/>
            </p:cNvSpPr>
            <p:nvPr/>
          </p:nvSpPr>
          <p:spPr bwMode="auto">
            <a:xfrm>
              <a:off x="2030413" y="3665538"/>
              <a:ext cx="261938" cy="220663"/>
            </a:xfrm>
            <a:custGeom>
              <a:avLst/>
              <a:gdLst>
                <a:gd name="T0" fmla="*/ 414 w 825"/>
                <a:gd name="T1" fmla="*/ 511 h 691"/>
                <a:gd name="T2" fmla="*/ 300 w 825"/>
                <a:gd name="T3" fmla="*/ 525 h 691"/>
                <a:gd name="T4" fmla="*/ 296 w 825"/>
                <a:gd name="T5" fmla="*/ 515 h 691"/>
                <a:gd name="T6" fmla="*/ 285 w 825"/>
                <a:gd name="T7" fmla="*/ 510 h 691"/>
                <a:gd name="T8" fmla="*/ 221 w 825"/>
                <a:gd name="T9" fmla="*/ 508 h 691"/>
                <a:gd name="T10" fmla="*/ 177 w 825"/>
                <a:gd name="T11" fmla="*/ 496 h 691"/>
                <a:gd name="T12" fmla="*/ 139 w 825"/>
                <a:gd name="T13" fmla="*/ 476 h 691"/>
                <a:gd name="T14" fmla="*/ 81 w 825"/>
                <a:gd name="T15" fmla="*/ 425 h 691"/>
                <a:gd name="T16" fmla="*/ 44 w 825"/>
                <a:gd name="T17" fmla="*/ 356 h 691"/>
                <a:gd name="T18" fmla="*/ 33 w 825"/>
                <a:gd name="T19" fmla="*/ 311 h 691"/>
                <a:gd name="T20" fmla="*/ 30 w 825"/>
                <a:gd name="T21" fmla="*/ 264 h 691"/>
                <a:gd name="T22" fmla="*/ 39 w 825"/>
                <a:gd name="T23" fmla="*/ 207 h 691"/>
                <a:gd name="T24" fmla="*/ 80 w 825"/>
                <a:gd name="T25" fmla="*/ 128 h 691"/>
                <a:gd name="T26" fmla="*/ 146 w 825"/>
                <a:gd name="T27" fmla="*/ 68 h 691"/>
                <a:gd name="T28" fmla="*/ 220 w 825"/>
                <a:gd name="T29" fmla="*/ 36 h 691"/>
                <a:gd name="T30" fmla="*/ 563 w 825"/>
                <a:gd name="T31" fmla="*/ 30 h 691"/>
                <a:gd name="T32" fmla="*/ 611 w 825"/>
                <a:gd name="T33" fmla="*/ 39 h 691"/>
                <a:gd name="T34" fmla="*/ 694 w 825"/>
                <a:gd name="T35" fmla="*/ 82 h 691"/>
                <a:gd name="T36" fmla="*/ 756 w 825"/>
                <a:gd name="T37" fmla="*/ 147 h 691"/>
                <a:gd name="T38" fmla="*/ 785 w 825"/>
                <a:gd name="T39" fmla="*/ 208 h 691"/>
                <a:gd name="T40" fmla="*/ 794 w 825"/>
                <a:gd name="T41" fmla="*/ 253 h 691"/>
                <a:gd name="T42" fmla="*/ 794 w 825"/>
                <a:gd name="T43" fmla="*/ 298 h 691"/>
                <a:gd name="T44" fmla="*/ 785 w 825"/>
                <a:gd name="T45" fmla="*/ 343 h 691"/>
                <a:gd name="T46" fmla="*/ 775 w 825"/>
                <a:gd name="T47" fmla="*/ 371 h 691"/>
                <a:gd name="T48" fmla="*/ 780 w 825"/>
                <a:gd name="T49" fmla="*/ 381 h 691"/>
                <a:gd name="T50" fmla="*/ 792 w 825"/>
                <a:gd name="T51" fmla="*/ 386 h 691"/>
                <a:gd name="T52" fmla="*/ 801 w 825"/>
                <a:gd name="T53" fmla="*/ 382 h 691"/>
                <a:gd name="T54" fmla="*/ 814 w 825"/>
                <a:gd name="T55" fmla="*/ 352 h 691"/>
                <a:gd name="T56" fmla="*/ 824 w 825"/>
                <a:gd name="T57" fmla="*/ 302 h 691"/>
                <a:gd name="T58" fmla="*/ 824 w 825"/>
                <a:gd name="T59" fmla="*/ 250 h 691"/>
                <a:gd name="T60" fmla="*/ 814 w 825"/>
                <a:gd name="T61" fmla="*/ 200 h 691"/>
                <a:gd name="T62" fmla="*/ 794 w 825"/>
                <a:gd name="T63" fmla="*/ 154 h 691"/>
                <a:gd name="T64" fmla="*/ 767 w 825"/>
                <a:gd name="T65" fmla="*/ 111 h 691"/>
                <a:gd name="T66" fmla="*/ 732 w 825"/>
                <a:gd name="T67" fmla="*/ 74 h 691"/>
                <a:gd name="T68" fmla="*/ 690 w 825"/>
                <a:gd name="T69" fmla="*/ 43 h 691"/>
                <a:gd name="T70" fmla="*/ 644 w 825"/>
                <a:gd name="T71" fmla="*/ 19 h 691"/>
                <a:gd name="T72" fmla="*/ 592 w 825"/>
                <a:gd name="T73" fmla="*/ 4 h 691"/>
                <a:gd name="T74" fmla="*/ 564 w 825"/>
                <a:gd name="T75" fmla="*/ 0 h 691"/>
                <a:gd name="T76" fmla="*/ 240 w 825"/>
                <a:gd name="T77" fmla="*/ 2 h 691"/>
                <a:gd name="T78" fmla="*/ 188 w 825"/>
                <a:gd name="T79" fmla="*/ 15 h 691"/>
                <a:gd name="T80" fmla="*/ 141 w 825"/>
                <a:gd name="T81" fmla="*/ 36 h 691"/>
                <a:gd name="T82" fmla="*/ 99 w 825"/>
                <a:gd name="T83" fmla="*/ 65 h 691"/>
                <a:gd name="T84" fmla="*/ 64 w 825"/>
                <a:gd name="T85" fmla="*/ 100 h 691"/>
                <a:gd name="T86" fmla="*/ 35 w 825"/>
                <a:gd name="T87" fmla="*/ 141 h 691"/>
                <a:gd name="T88" fmla="*/ 15 w 825"/>
                <a:gd name="T89" fmla="*/ 187 h 691"/>
                <a:gd name="T90" fmla="*/ 3 w 825"/>
                <a:gd name="T91" fmla="*/ 237 h 691"/>
                <a:gd name="T92" fmla="*/ 0 w 825"/>
                <a:gd name="T93" fmla="*/ 290 h 691"/>
                <a:gd name="T94" fmla="*/ 8 w 825"/>
                <a:gd name="T95" fmla="*/ 342 h 691"/>
                <a:gd name="T96" fmla="*/ 25 w 825"/>
                <a:gd name="T97" fmla="*/ 390 h 691"/>
                <a:gd name="T98" fmla="*/ 51 w 825"/>
                <a:gd name="T99" fmla="*/ 434 h 691"/>
                <a:gd name="T100" fmla="*/ 83 w 825"/>
                <a:gd name="T101" fmla="*/ 472 h 691"/>
                <a:gd name="T102" fmla="*/ 123 w 825"/>
                <a:gd name="T103" fmla="*/ 502 h 691"/>
                <a:gd name="T104" fmla="*/ 168 w 825"/>
                <a:gd name="T105" fmla="*/ 524 h 691"/>
                <a:gd name="T106" fmla="*/ 216 w 825"/>
                <a:gd name="T107" fmla="*/ 537 h 691"/>
                <a:gd name="T108" fmla="*/ 270 w 825"/>
                <a:gd name="T109" fmla="*/ 540 h 691"/>
                <a:gd name="T110" fmla="*/ 276 w 825"/>
                <a:gd name="T111" fmla="*/ 687 h 691"/>
                <a:gd name="T112" fmla="*/ 289 w 825"/>
                <a:gd name="T113" fmla="*/ 690 h 691"/>
                <a:gd name="T114" fmla="*/ 427 w 825"/>
                <a:gd name="T115" fmla="*/ 540 h 691"/>
                <a:gd name="T116" fmla="*/ 459 w 825"/>
                <a:gd name="T117" fmla="*/ 538 h 691"/>
                <a:gd name="T118" fmla="*/ 465 w 825"/>
                <a:gd name="T119" fmla="*/ 528 h 691"/>
                <a:gd name="T120" fmla="*/ 463 w 825"/>
                <a:gd name="T121" fmla="*/ 517 h 691"/>
                <a:gd name="T122" fmla="*/ 453 w 825"/>
                <a:gd name="T123" fmla="*/ 51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5" h="691">
                  <a:moveTo>
                    <a:pt x="450" y="510"/>
                  </a:moveTo>
                  <a:lnTo>
                    <a:pt x="420" y="510"/>
                  </a:lnTo>
                  <a:lnTo>
                    <a:pt x="417" y="510"/>
                  </a:lnTo>
                  <a:lnTo>
                    <a:pt x="414" y="511"/>
                  </a:lnTo>
                  <a:lnTo>
                    <a:pt x="412" y="513"/>
                  </a:lnTo>
                  <a:lnTo>
                    <a:pt x="410" y="516"/>
                  </a:lnTo>
                  <a:lnTo>
                    <a:pt x="300" y="637"/>
                  </a:lnTo>
                  <a:lnTo>
                    <a:pt x="300" y="525"/>
                  </a:lnTo>
                  <a:lnTo>
                    <a:pt x="299" y="522"/>
                  </a:lnTo>
                  <a:lnTo>
                    <a:pt x="299" y="520"/>
                  </a:lnTo>
                  <a:lnTo>
                    <a:pt x="297" y="517"/>
                  </a:lnTo>
                  <a:lnTo>
                    <a:pt x="296" y="515"/>
                  </a:lnTo>
                  <a:lnTo>
                    <a:pt x="294" y="513"/>
                  </a:lnTo>
                  <a:lnTo>
                    <a:pt x="291" y="511"/>
                  </a:lnTo>
                  <a:lnTo>
                    <a:pt x="289" y="510"/>
                  </a:lnTo>
                  <a:lnTo>
                    <a:pt x="285" y="510"/>
                  </a:lnTo>
                  <a:lnTo>
                    <a:pt x="255" y="510"/>
                  </a:lnTo>
                  <a:lnTo>
                    <a:pt x="244" y="510"/>
                  </a:lnTo>
                  <a:lnTo>
                    <a:pt x="232" y="509"/>
                  </a:lnTo>
                  <a:lnTo>
                    <a:pt x="221" y="508"/>
                  </a:lnTo>
                  <a:lnTo>
                    <a:pt x="209" y="506"/>
                  </a:lnTo>
                  <a:lnTo>
                    <a:pt x="199" y="503"/>
                  </a:lnTo>
                  <a:lnTo>
                    <a:pt x="188" y="500"/>
                  </a:lnTo>
                  <a:lnTo>
                    <a:pt x="177" y="496"/>
                  </a:lnTo>
                  <a:lnTo>
                    <a:pt x="168" y="492"/>
                  </a:lnTo>
                  <a:lnTo>
                    <a:pt x="157" y="487"/>
                  </a:lnTo>
                  <a:lnTo>
                    <a:pt x="147" y="482"/>
                  </a:lnTo>
                  <a:lnTo>
                    <a:pt x="139" y="476"/>
                  </a:lnTo>
                  <a:lnTo>
                    <a:pt x="129" y="471"/>
                  </a:lnTo>
                  <a:lnTo>
                    <a:pt x="112" y="457"/>
                  </a:lnTo>
                  <a:lnTo>
                    <a:pt x="96" y="442"/>
                  </a:lnTo>
                  <a:lnTo>
                    <a:pt x="81" y="425"/>
                  </a:lnTo>
                  <a:lnTo>
                    <a:pt x="68" y="406"/>
                  </a:lnTo>
                  <a:lnTo>
                    <a:pt x="57" y="387"/>
                  </a:lnTo>
                  <a:lnTo>
                    <a:pt x="48" y="367"/>
                  </a:lnTo>
                  <a:lnTo>
                    <a:pt x="44" y="356"/>
                  </a:lnTo>
                  <a:lnTo>
                    <a:pt x="40" y="345"/>
                  </a:lnTo>
                  <a:lnTo>
                    <a:pt x="37" y="335"/>
                  </a:lnTo>
                  <a:lnTo>
                    <a:pt x="34" y="323"/>
                  </a:lnTo>
                  <a:lnTo>
                    <a:pt x="33" y="311"/>
                  </a:lnTo>
                  <a:lnTo>
                    <a:pt x="31" y="299"/>
                  </a:lnTo>
                  <a:lnTo>
                    <a:pt x="30" y="288"/>
                  </a:lnTo>
                  <a:lnTo>
                    <a:pt x="30" y="276"/>
                  </a:lnTo>
                  <a:lnTo>
                    <a:pt x="30" y="264"/>
                  </a:lnTo>
                  <a:lnTo>
                    <a:pt x="31" y="252"/>
                  </a:lnTo>
                  <a:lnTo>
                    <a:pt x="32" y="242"/>
                  </a:lnTo>
                  <a:lnTo>
                    <a:pt x="34" y="230"/>
                  </a:lnTo>
                  <a:lnTo>
                    <a:pt x="39" y="207"/>
                  </a:lnTo>
                  <a:lnTo>
                    <a:pt x="47" y="186"/>
                  </a:lnTo>
                  <a:lnTo>
                    <a:pt x="56" y="166"/>
                  </a:lnTo>
                  <a:lnTo>
                    <a:pt x="67" y="146"/>
                  </a:lnTo>
                  <a:lnTo>
                    <a:pt x="80" y="128"/>
                  </a:lnTo>
                  <a:lnTo>
                    <a:pt x="95" y="111"/>
                  </a:lnTo>
                  <a:lnTo>
                    <a:pt x="110" y="95"/>
                  </a:lnTo>
                  <a:lnTo>
                    <a:pt x="128" y="81"/>
                  </a:lnTo>
                  <a:lnTo>
                    <a:pt x="146" y="68"/>
                  </a:lnTo>
                  <a:lnTo>
                    <a:pt x="167" y="57"/>
                  </a:lnTo>
                  <a:lnTo>
                    <a:pt x="187" y="47"/>
                  </a:lnTo>
                  <a:lnTo>
                    <a:pt x="209" y="39"/>
                  </a:lnTo>
                  <a:lnTo>
                    <a:pt x="220" y="36"/>
                  </a:lnTo>
                  <a:lnTo>
                    <a:pt x="232" y="34"/>
                  </a:lnTo>
                  <a:lnTo>
                    <a:pt x="244" y="32"/>
                  </a:lnTo>
                  <a:lnTo>
                    <a:pt x="255" y="30"/>
                  </a:lnTo>
                  <a:lnTo>
                    <a:pt x="563" y="30"/>
                  </a:lnTo>
                  <a:lnTo>
                    <a:pt x="575" y="32"/>
                  </a:lnTo>
                  <a:lnTo>
                    <a:pt x="587" y="34"/>
                  </a:lnTo>
                  <a:lnTo>
                    <a:pt x="599" y="36"/>
                  </a:lnTo>
                  <a:lnTo>
                    <a:pt x="611" y="39"/>
                  </a:lnTo>
                  <a:lnTo>
                    <a:pt x="633" y="47"/>
                  </a:lnTo>
                  <a:lnTo>
                    <a:pt x="655" y="58"/>
                  </a:lnTo>
                  <a:lnTo>
                    <a:pt x="675" y="68"/>
                  </a:lnTo>
                  <a:lnTo>
                    <a:pt x="694" y="82"/>
                  </a:lnTo>
                  <a:lnTo>
                    <a:pt x="711" y="96"/>
                  </a:lnTo>
                  <a:lnTo>
                    <a:pt x="727" y="112"/>
                  </a:lnTo>
                  <a:lnTo>
                    <a:pt x="742" y="129"/>
                  </a:lnTo>
                  <a:lnTo>
                    <a:pt x="756" y="147"/>
                  </a:lnTo>
                  <a:lnTo>
                    <a:pt x="767" y="167"/>
                  </a:lnTo>
                  <a:lnTo>
                    <a:pt x="778" y="187"/>
                  </a:lnTo>
                  <a:lnTo>
                    <a:pt x="781" y="198"/>
                  </a:lnTo>
                  <a:lnTo>
                    <a:pt x="785" y="208"/>
                  </a:lnTo>
                  <a:lnTo>
                    <a:pt x="788" y="219"/>
                  </a:lnTo>
                  <a:lnTo>
                    <a:pt x="790" y="231"/>
                  </a:lnTo>
                  <a:lnTo>
                    <a:pt x="793" y="242"/>
                  </a:lnTo>
                  <a:lnTo>
                    <a:pt x="794" y="253"/>
                  </a:lnTo>
                  <a:lnTo>
                    <a:pt x="795" y="264"/>
                  </a:lnTo>
                  <a:lnTo>
                    <a:pt x="795" y="276"/>
                  </a:lnTo>
                  <a:lnTo>
                    <a:pt x="795" y="288"/>
                  </a:lnTo>
                  <a:lnTo>
                    <a:pt x="794" y="298"/>
                  </a:lnTo>
                  <a:lnTo>
                    <a:pt x="793" y="310"/>
                  </a:lnTo>
                  <a:lnTo>
                    <a:pt x="790" y="321"/>
                  </a:lnTo>
                  <a:lnTo>
                    <a:pt x="788" y="333"/>
                  </a:lnTo>
                  <a:lnTo>
                    <a:pt x="785" y="343"/>
                  </a:lnTo>
                  <a:lnTo>
                    <a:pt x="781" y="354"/>
                  </a:lnTo>
                  <a:lnTo>
                    <a:pt x="778" y="365"/>
                  </a:lnTo>
                  <a:lnTo>
                    <a:pt x="777" y="368"/>
                  </a:lnTo>
                  <a:lnTo>
                    <a:pt x="775" y="371"/>
                  </a:lnTo>
                  <a:lnTo>
                    <a:pt x="777" y="373"/>
                  </a:lnTo>
                  <a:lnTo>
                    <a:pt x="778" y="376"/>
                  </a:lnTo>
                  <a:lnTo>
                    <a:pt x="779" y="379"/>
                  </a:lnTo>
                  <a:lnTo>
                    <a:pt x="780" y="381"/>
                  </a:lnTo>
                  <a:lnTo>
                    <a:pt x="783" y="383"/>
                  </a:lnTo>
                  <a:lnTo>
                    <a:pt x="785" y="385"/>
                  </a:lnTo>
                  <a:lnTo>
                    <a:pt x="788" y="385"/>
                  </a:lnTo>
                  <a:lnTo>
                    <a:pt x="792" y="386"/>
                  </a:lnTo>
                  <a:lnTo>
                    <a:pt x="794" y="385"/>
                  </a:lnTo>
                  <a:lnTo>
                    <a:pt x="797" y="385"/>
                  </a:lnTo>
                  <a:lnTo>
                    <a:pt x="799" y="383"/>
                  </a:lnTo>
                  <a:lnTo>
                    <a:pt x="801" y="382"/>
                  </a:lnTo>
                  <a:lnTo>
                    <a:pt x="803" y="379"/>
                  </a:lnTo>
                  <a:lnTo>
                    <a:pt x="804" y="376"/>
                  </a:lnTo>
                  <a:lnTo>
                    <a:pt x="810" y="365"/>
                  </a:lnTo>
                  <a:lnTo>
                    <a:pt x="814" y="352"/>
                  </a:lnTo>
                  <a:lnTo>
                    <a:pt x="817" y="340"/>
                  </a:lnTo>
                  <a:lnTo>
                    <a:pt x="820" y="327"/>
                  </a:lnTo>
                  <a:lnTo>
                    <a:pt x="823" y="314"/>
                  </a:lnTo>
                  <a:lnTo>
                    <a:pt x="824" y="302"/>
                  </a:lnTo>
                  <a:lnTo>
                    <a:pt x="825" y="289"/>
                  </a:lnTo>
                  <a:lnTo>
                    <a:pt x="825" y="276"/>
                  </a:lnTo>
                  <a:lnTo>
                    <a:pt x="825" y="263"/>
                  </a:lnTo>
                  <a:lnTo>
                    <a:pt x="824" y="250"/>
                  </a:lnTo>
                  <a:lnTo>
                    <a:pt x="823" y="237"/>
                  </a:lnTo>
                  <a:lnTo>
                    <a:pt x="820" y="225"/>
                  </a:lnTo>
                  <a:lnTo>
                    <a:pt x="817" y="213"/>
                  </a:lnTo>
                  <a:lnTo>
                    <a:pt x="814" y="200"/>
                  </a:lnTo>
                  <a:lnTo>
                    <a:pt x="810" y="188"/>
                  </a:lnTo>
                  <a:lnTo>
                    <a:pt x="805" y="176"/>
                  </a:lnTo>
                  <a:lnTo>
                    <a:pt x="800" y="165"/>
                  </a:lnTo>
                  <a:lnTo>
                    <a:pt x="794" y="154"/>
                  </a:lnTo>
                  <a:lnTo>
                    <a:pt x="788" y="142"/>
                  </a:lnTo>
                  <a:lnTo>
                    <a:pt x="781" y="131"/>
                  </a:lnTo>
                  <a:lnTo>
                    <a:pt x="774" y="122"/>
                  </a:lnTo>
                  <a:lnTo>
                    <a:pt x="767" y="111"/>
                  </a:lnTo>
                  <a:lnTo>
                    <a:pt x="758" y="101"/>
                  </a:lnTo>
                  <a:lnTo>
                    <a:pt x="750" y="92"/>
                  </a:lnTo>
                  <a:lnTo>
                    <a:pt x="741" y="83"/>
                  </a:lnTo>
                  <a:lnTo>
                    <a:pt x="732" y="74"/>
                  </a:lnTo>
                  <a:lnTo>
                    <a:pt x="722" y="66"/>
                  </a:lnTo>
                  <a:lnTo>
                    <a:pt x="711" y="58"/>
                  </a:lnTo>
                  <a:lnTo>
                    <a:pt x="701" y="50"/>
                  </a:lnTo>
                  <a:lnTo>
                    <a:pt x="690" y="43"/>
                  </a:lnTo>
                  <a:lnTo>
                    <a:pt x="679" y="36"/>
                  </a:lnTo>
                  <a:lnTo>
                    <a:pt x="667" y="30"/>
                  </a:lnTo>
                  <a:lnTo>
                    <a:pt x="656" y="24"/>
                  </a:lnTo>
                  <a:lnTo>
                    <a:pt x="644" y="19"/>
                  </a:lnTo>
                  <a:lnTo>
                    <a:pt x="631" y="15"/>
                  </a:lnTo>
                  <a:lnTo>
                    <a:pt x="618" y="11"/>
                  </a:lnTo>
                  <a:lnTo>
                    <a:pt x="605" y="7"/>
                  </a:lnTo>
                  <a:lnTo>
                    <a:pt x="592" y="4"/>
                  </a:lnTo>
                  <a:lnTo>
                    <a:pt x="579" y="2"/>
                  </a:lnTo>
                  <a:lnTo>
                    <a:pt x="566" y="0"/>
                  </a:lnTo>
                  <a:lnTo>
                    <a:pt x="565" y="0"/>
                  </a:lnTo>
                  <a:lnTo>
                    <a:pt x="564" y="0"/>
                  </a:lnTo>
                  <a:lnTo>
                    <a:pt x="255" y="0"/>
                  </a:lnTo>
                  <a:lnTo>
                    <a:pt x="254" y="0"/>
                  </a:lnTo>
                  <a:lnTo>
                    <a:pt x="253" y="0"/>
                  </a:lnTo>
                  <a:lnTo>
                    <a:pt x="240" y="2"/>
                  </a:lnTo>
                  <a:lnTo>
                    <a:pt x="227" y="4"/>
                  </a:lnTo>
                  <a:lnTo>
                    <a:pt x="214" y="7"/>
                  </a:lnTo>
                  <a:lnTo>
                    <a:pt x="201" y="11"/>
                  </a:lnTo>
                  <a:lnTo>
                    <a:pt x="188" y="15"/>
                  </a:lnTo>
                  <a:lnTo>
                    <a:pt x="176" y="19"/>
                  </a:lnTo>
                  <a:lnTo>
                    <a:pt x="164" y="24"/>
                  </a:lnTo>
                  <a:lnTo>
                    <a:pt x="153" y="30"/>
                  </a:lnTo>
                  <a:lnTo>
                    <a:pt x="141" y="36"/>
                  </a:lnTo>
                  <a:lnTo>
                    <a:pt x="130" y="43"/>
                  </a:lnTo>
                  <a:lnTo>
                    <a:pt x="120" y="49"/>
                  </a:lnTo>
                  <a:lnTo>
                    <a:pt x="110" y="57"/>
                  </a:lnTo>
                  <a:lnTo>
                    <a:pt x="99" y="65"/>
                  </a:lnTo>
                  <a:lnTo>
                    <a:pt x="91" y="74"/>
                  </a:lnTo>
                  <a:lnTo>
                    <a:pt x="81" y="82"/>
                  </a:lnTo>
                  <a:lnTo>
                    <a:pt x="72" y="91"/>
                  </a:lnTo>
                  <a:lnTo>
                    <a:pt x="64" y="100"/>
                  </a:lnTo>
                  <a:lnTo>
                    <a:pt x="56" y="110"/>
                  </a:lnTo>
                  <a:lnTo>
                    <a:pt x="49" y="121"/>
                  </a:lnTo>
                  <a:lnTo>
                    <a:pt x="41" y="130"/>
                  </a:lnTo>
                  <a:lnTo>
                    <a:pt x="35" y="141"/>
                  </a:lnTo>
                  <a:lnTo>
                    <a:pt x="30" y="153"/>
                  </a:lnTo>
                  <a:lnTo>
                    <a:pt x="24" y="164"/>
                  </a:lnTo>
                  <a:lnTo>
                    <a:pt x="19" y="175"/>
                  </a:lnTo>
                  <a:lnTo>
                    <a:pt x="15" y="187"/>
                  </a:lnTo>
                  <a:lnTo>
                    <a:pt x="10" y="199"/>
                  </a:lnTo>
                  <a:lnTo>
                    <a:pt x="7" y="212"/>
                  </a:lnTo>
                  <a:lnTo>
                    <a:pt x="5" y="225"/>
                  </a:lnTo>
                  <a:lnTo>
                    <a:pt x="3" y="237"/>
                  </a:lnTo>
                  <a:lnTo>
                    <a:pt x="1" y="250"/>
                  </a:lnTo>
                  <a:lnTo>
                    <a:pt x="0" y="263"/>
                  </a:lnTo>
                  <a:lnTo>
                    <a:pt x="0" y="276"/>
                  </a:lnTo>
                  <a:lnTo>
                    <a:pt x="0" y="290"/>
                  </a:lnTo>
                  <a:lnTo>
                    <a:pt x="1" y="303"/>
                  </a:lnTo>
                  <a:lnTo>
                    <a:pt x="3" y="317"/>
                  </a:lnTo>
                  <a:lnTo>
                    <a:pt x="5" y="329"/>
                  </a:lnTo>
                  <a:lnTo>
                    <a:pt x="8" y="342"/>
                  </a:lnTo>
                  <a:lnTo>
                    <a:pt x="11" y="354"/>
                  </a:lnTo>
                  <a:lnTo>
                    <a:pt x="16" y="367"/>
                  </a:lnTo>
                  <a:lnTo>
                    <a:pt x="20" y="379"/>
                  </a:lnTo>
                  <a:lnTo>
                    <a:pt x="25" y="390"/>
                  </a:lnTo>
                  <a:lnTo>
                    <a:pt x="31" y="402"/>
                  </a:lnTo>
                  <a:lnTo>
                    <a:pt x="37" y="413"/>
                  </a:lnTo>
                  <a:lnTo>
                    <a:pt x="44" y="424"/>
                  </a:lnTo>
                  <a:lnTo>
                    <a:pt x="51" y="434"/>
                  </a:lnTo>
                  <a:lnTo>
                    <a:pt x="59" y="444"/>
                  </a:lnTo>
                  <a:lnTo>
                    <a:pt x="66" y="454"/>
                  </a:lnTo>
                  <a:lnTo>
                    <a:pt x="75" y="463"/>
                  </a:lnTo>
                  <a:lnTo>
                    <a:pt x="83" y="472"/>
                  </a:lnTo>
                  <a:lnTo>
                    <a:pt x="93" y="480"/>
                  </a:lnTo>
                  <a:lnTo>
                    <a:pt x="102" y="488"/>
                  </a:lnTo>
                  <a:lnTo>
                    <a:pt x="112" y="495"/>
                  </a:lnTo>
                  <a:lnTo>
                    <a:pt x="123" y="502"/>
                  </a:lnTo>
                  <a:lnTo>
                    <a:pt x="133" y="508"/>
                  </a:lnTo>
                  <a:lnTo>
                    <a:pt x="144" y="515"/>
                  </a:lnTo>
                  <a:lnTo>
                    <a:pt x="156" y="520"/>
                  </a:lnTo>
                  <a:lnTo>
                    <a:pt x="168" y="524"/>
                  </a:lnTo>
                  <a:lnTo>
                    <a:pt x="179" y="528"/>
                  </a:lnTo>
                  <a:lnTo>
                    <a:pt x="191" y="532"/>
                  </a:lnTo>
                  <a:lnTo>
                    <a:pt x="204" y="535"/>
                  </a:lnTo>
                  <a:lnTo>
                    <a:pt x="216" y="537"/>
                  </a:lnTo>
                  <a:lnTo>
                    <a:pt x="229" y="539"/>
                  </a:lnTo>
                  <a:lnTo>
                    <a:pt x="242" y="540"/>
                  </a:lnTo>
                  <a:lnTo>
                    <a:pt x="255" y="540"/>
                  </a:lnTo>
                  <a:lnTo>
                    <a:pt x="270" y="540"/>
                  </a:lnTo>
                  <a:lnTo>
                    <a:pt x="270" y="675"/>
                  </a:lnTo>
                  <a:lnTo>
                    <a:pt x="270" y="680"/>
                  </a:lnTo>
                  <a:lnTo>
                    <a:pt x="273" y="684"/>
                  </a:lnTo>
                  <a:lnTo>
                    <a:pt x="276" y="687"/>
                  </a:lnTo>
                  <a:lnTo>
                    <a:pt x="280" y="690"/>
                  </a:lnTo>
                  <a:lnTo>
                    <a:pt x="282" y="690"/>
                  </a:lnTo>
                  <a:lnTo>
                    <a:pt x="285" y="691"/>
                  </a:lnTo>
                  <a:lnTo>
                    <a:pt x="289" y="690"/>
                  </a:lnTo>
                  <a:lnTo>
                    <a:pt x="291" y="689"/>
                  </a:lnTo>
                  <a:lnTo>
                    <a:pt x="294" y="688"/>
                  </a:lnTo>
                  <a:lnTo>
                    <a:pt x="296" y="686"/>
                  </a:lnTo>
                  <a:lnTo>
                    <a:pt x="427" y="540"/>
                  </a:lnTo>
                  <a:lnTo>
                    <a:pt x="450" y="540"/>
                  </a:lnTo>
                  <a:lnTo>
                    <a:pt x="453" y="540"/>
                  </a:lnTo>
                  <a:lnTo>
                    <a:pt x="457" y="539"/>
                  </a:lnTo>
                  <a:lnTo>
                    <a:pt x="459" y="538"/>
                  </a:lnTo>
                  <a:lnTo>
                    <a:pt x="461" y="536"/>
                  </a:lnTo>
                  <a:lnTo>
                    <a:pt x="463" y="534"/>
                  </a:lnTo>
                  <a:lnTo>
                    <a:pt x="464" y="532"/>
                  </a:lnTo>
                  <a:lnTo>
                    <a:pt x="465" y="528"/>
                  </a:lnTo>
                  <a:lnTo>
                    <a:pt x="465" y="525"/>
                  </a:lnTo>
                  <a:lnTo>
                    <a:pt x="465" y="522"/>
                  </a:lnTo>
                  <a:lnTo>
                    <a:pt x="464" y="520"/>
                  </a:lnTo>
                  <a:lnTo>
                    <a:pt x="463" y="517"/>
                  </a:lnTo>
                  <a:lnTo>
                    <a:pt x="461" y="515"/>
                  </a:lnTo>
                  <a:lnTo>
                    <a:pt x="459" y="513"/>
                  </a:lnTo>
                  <a:lnTo>
                    <a:pt x="457" y="511"/>
                  </a:lnTo>
                  <a:lnTo>
                    <a:pt x="453" y="510"/>
                  </a:lnTo>
                  <a:lnTo>
                    <a:pt x="45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sp>
          <p:nvSpPr>
            <p:cNvPr id="88" name="Freeform 69">
              <a:extLst>
                <a:ext uri="{FF2B5EF4-FFF2-40B4-BE49-F238E27FC236}">
                  <a16:creationId xmlns:a16="http://schemas.microsoft.com/office/drawing/2014/main" id="{68A5DEBA-79BE-4E6F-9454-12ADF2AA6320}"/>
                </a:ext>
              </a:extLst>
            </p:cNvPr>
            <p:cNvSpPr>
              <a:spLocks noEditPoints="1"/>
            </p:cNvSpPr>
            <p:nvPr/>
          </p:nvSpPr>
          <p:spPr bwMode="auto">
            <a:xfrm>
              <a:off x="2192338" y="3808413"/>
              <a:ext cx="125413" cy="125413"/>
            </a:xfrm>
            <a:custGeom>
              <a:avLst/>
              <a:gdLst>
                <a:gd name="T0" fmla="*/ 162 w 391"/>
                <a:gd name="T1" fmla="*/ 358 h 391"/>
                <a:gd name="T2" fmla="*/ 117 w 391"/>
                <a:gd name="T3" fmla="*/ 341 h 391"/>
                <a:gd name="T4" fmla="*/ 78 w 391"/>
                <a:gd name="T5" fmla="*/ 313 h 391"/>
                <a:gd name="T6" fmla="*/ 49 w 391"/>
                <a:gd name="T7" fmla="*/ 274 h 391"/>
                <a:gd name="T8" fmla="*/ 33 w 391"/>
                <a:gd name="T9" fmla="*/ 228 h 391"/>
                <a:gd name="T10" fmla="*/ 30 w 391"/>
                <a:gd name="T11" fmla="*/ 179 h 391"/>
                <a:gd name="T12" fmla="*/ 43 w 391"/>
                <a:gd name="T13" fmla="*/ 131 h 391"/>
                <a:gd name="T14" fmla="*/ 68 w 391"/>
                <a:gd name="T15" fmla="*/ 90 h 391"/>
                <a:gd name="T16" fmla="*/ 103 w 391"/>
                <a:gd name="T17" fmla="*/ 58 h 391"/>
                <a:gd name="T18" fmla="*/ 146 w 391"/>
                <a:gd name="T19" fmla="*/ 38 h 391"/>
                <a:gd name="T20" fmla="*/ 195 w 391"/>
                <a:gd name="T21" fmla="*/ 30 h 391"/>
                <a:gd name="T22" fmla="*/ 244 w 391"/>
                <a:gd name="T23" fmla="*/ 38 h 391"/>
                <a:gd name="T24" fmla="*/ 287 w 391"/>
                <a:gd name="T25" fmla="*/ 58 h 391"/>
                <a:gd name="T26" fmla="*/ 322 w 391"/>
                <a:gd name="T27" fmla="*/ 90 h 391"/>
                <a:gd name="T28" fmla="*/ 347 w 391"/>
                <a:gd name="T29" fmla="*/ 131 h 391"/>
                <a:gd name="T30" fmla="*/ 360 w 391"/>
                <a:gd name="T31" fmla="*/ 179 h 391"/>
                <a:gd name="T32" fmla="*/ 356 w 391"/>
                <a:gd name="T33" fmla="*/ 228 h 391"/>
                <a:gd name="T34" fmla="*/ 340 w 391"/>
                <a:gd name="T35" fmla="*/ 274 h 391"/>
                <a:gd name="T36" fmla="*/ 311 w 391"/>
                <a:gd name="T37" fmla="*/ 313 h 391"/>
                <a:gd name="T38" fmla="*/ 274 w 391"/>
                <a:gd name="T39" fmla="*/ 341 h 391"/>
                <a:gd name="T40" fmla="*/ 228 w 391"/>
                <a:gd name="T41" fmla="*/ 358 h 391"/>
                <a:gd name="T42" fmla="*/ 195 w 391"/>
                <a:gd name="T43" fmla="*/ 0 h 391"/>
                <a:gd name="T44" fmla="*/ 137 w 391"/>
                <a:gd name="T45" fmla="*/ 9 h 391"/>
                <a:gd name="T46" fmla="*/ 86 w 391"/>
                <a:gd name="T47" fmla="*/ 34 h 391"/>
                <a:gd name="T48" fmla="*/ 44 w 391"/>
                <a:gd name="T49" fmla="*/ 71 h 391"/>
                <a:gd name="T50" fmla="*/ 15 w 391"/>
                <a:gd name="T51" fmla="*/ 119 h 391"/>
                <a:gd name="T52" fmla="*/ 1 w 391"/>
                <a:gd name="T53" fmla="*/ 176 h 391"/>
                <a:gd name="T54" fmla="*/ 3 w 391"/>
                <a:gd name="T55" fmla="*/ 235 h 391"/>
                <a:gd name="T56" fmla="*/ 24 w 391"/>
                <a:gd name="T57" fmla="*/ 288 h 391"/>
                <a:gd name="T58" fmla="*/ 57 w 391"/>
                <a:gd name="T59" fmla="*/ 333 h 391"/>
                <a:gd name="T60" fmla="*/ 102 w 391"/>
                <a:gd name="T61" fmla="*/ 367 h 391"/>
                <a:gd name="T62" fmla="*/ 155 w 391"/>
                <a:gd name="T63" fmla="*/ 387 h 391"/>
                <a:gd name="T64" fmla="*/ 215 w 391"/>
                <a:gd name="T65" fmla="*/ 390 h 391"/>
                <a:gd name="T66" fmla="*/ 271 w 391"/>
                <a:gd name="T67" fmla="*/ 375 h 391"/>
                <a:gd name="T68" fmla="*/ 319 w 391"/>
                <a:gd name="T69" fmla="*/ 346 h 391"/>
                <a:gd name="T70" fmla="*/ 356 w 391"/>
                <a:gd name="T71" fmla="*/ 304 h 391"/>
                <a:gd name="T72" fmla="*/ 381 w 391"/>
                <a:gd name="T73" fmla="*/ 254 h 391"/>
                <a:gd name="T74" fmla="*/ 391 w 391"/>
                <a:gd name="T75" fmla="*/ 195 h 391"/>
                <a:gd name="T76" fmla="*/ 381 w 391"/>
                <a:gd name="T77" fmla="*/ 137 h 391"/>
                <a:gd name="T78" fmla="*/ 356 w 391"/>
                <a:gd name="T79" fmla="*/ 86 h 391"/>
                <a:gd name="T80" fmla="*/ 319 w 391"/>
                <a:gd name="T81" fmla="*/ 45 h 391"/>
                <a:gd name="T82" fmla="*/ 271 w 391"/>
                <a:gd name="T83" fmla="*/ 15 h 391"/>
                <a:gd name="T84" fmla="*/ 215 w 391"/>
                <a:gd name="T85" fmla="*/ 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1" h="391">
                  <a:moveTo>
                    <a:pt x="195" y="361"/>
                  </a:moveTo>
                  <a:lnTo>
                    <a:pt x="178" y="360"/>
                  </a:lnTo>
                  <a:lnTo>
                    <a:pt x="162" y="358"/>
                  </a:lnTo>
                  <a:lnTo>
                    <a:pt x="146" y="353"/>
                  </a:lnTo>
                  <a:lnTo>
                    <a:pt x="131" y="348"/>
                  </a:lnTo>
                  <a:lnTo>
                    <a:pt x="117" y="341"/>
                  </a:lnTo>
                  <a:lnTo>
                    <a:pt x="103" y="332"/>
                  </a:lnTo>
                  <a:lnTo>
                    <a:pt x="90" y="322"/>
                  </a:lnTo>
                  <a:lnTo>
                    <a:pt x="78" y="313"/>
                  </a:lnTo>
                  <a:lnTo>
                    <a:pt x="68" y="301"/>
                  </a:lnTo>
                  <a:lnTo>
                    <a:pt x="58" y="288"/>
                  </a:lnTo>
                  <a:lnTo>
                    <a:pt x="49" y="274"/>
                  </a:lnTo>
                  <a:lnTo>
                    <a:pt x="43" y="259"/>
                  </a:lnTo>
                  <a:lnTo>
                    <a:pt x="38" y="244"/>
                  </a:lnTo>
                  <a:lnTo>
                    <a:pt x="33" y="228"/>
                  </a:lnTo>
                  <a:lnTo>
                    <a:pt x="30" y="212"/>
                  </a:lnTo>
                  <a:lnTo>
                    <a:pt x="30" y="195"/>
                  </a:lnTo>
                  <a:lnTo>
                    <a:pt x="30" y="179"/>
                  </a:lnTo>
                  <a:lnTo>
                    <a:pt x="33" y="162"/>
                  </a:lnTo>
                  <a:lnTo>
                    <a:pt x="38" y="147"/>
                  </a:lnTo>
                  <a:lnTo>
                    <a:pt x="43" y="131"/>
                  </a:lnTo>
                  <a:lnTo>
                    <a:pt x="49" y="117"/>
                  </a:lnTo>
                  <a:lnTo>
                    <a:pt x="58" y="103"/>
                  </a:lnTo>
                  <a:lnTo>
                    <a:pt x="68" y="90"/>
                  </a:lnTo>
                  <a:lnTo>
                    <a:pt x="78" y="78"/>
                  </a:lnTo>
                  <a:lnTo>
                    <a:pt x="90" y="68"/>
                  </a:lnTo>
                  <a:lnTo>
                    <a:pt x="103" y="58"/>
                  </a:lnTo>
                  <a:lnTo>
                    <a:pt x="117" y="51"/>
                  </a:lnTo>
                  <a:lnTo>
                    <a:pt x="131" y="43"/>
                  </a:lnTo>
                  <a:lnTo>
                    <a:pt x="146" y="38"/>
                  </a:lnTo>
                  <a:lnTo>
                    <a:pt x="162" y="34"/>
                  </a:lnTo>
                  <a:lnTo>
                    <a:pt x="178" y="31"/>
                  </a:lnTo>
                  <a:lnTo>
                    <a:pt x="195" y="30"/>
                  </a:lnTo>
                  <a:lnTo>
                    <a:pt x="212" y="31"/>
                  </a:lnTo>
                  <a:lnTo>
                    <a:pt x="228" y="34"/>
                  </a:lnTo>
                  <a:lnTo>
                    <a:pt x="244" y="38"/>
                  </a:lnTo>
                  <a:lnTo>
                    <a:pt x="259" y="43"/>
                  </a:lnTo>
                  <a:lnTo>
                    <a:pt x="274" y="51"/>
                  </a:lnTo>
                  <a:lnTo>
                    <a:pt x="287" y="58"/>
                  </a:lnTo>
                  <a:lnTo>
                    <a:pt x="300" y="68"/>
                  </a:lnTo>
                  <a:lnTo>
                    <a:pt x="311" y="78"/>
                  </a:lnTo>
                  <a:lnTo>
                    <a:pt x="322" y="90"/>
                  </a:lnTo>
                  <a:lnTo>
                    <a:pt x="332" y="103"/>
                  </a:lnTo>
                  <a:lnTo>
                    <a:pt x="340" y="117"/>
                  </a:lnTo>
                  <a:lnTo>
                    <a:pt x="347" y="131"/>
                  </a:lnTo>
                  <a:lnTo>
                    <a:pt x="353" y="147"/>
                  </a:lnTo>
                  <a:lnTo>
                    <a:pt x="356" y="162"/>
                  </a:lnTo>
                  <a:lnTo>
                    <a:pt x="360" y="179"/>
                  </a:lnTo>
                  <a:lnTo>
                    <a:pt x="360" y="195"/>
                  </a:lnTo>
                  <a:lnTo>
                    <a:pt x="360" y="212"/>
                  </a:lnTo>
                  <a:lnTo>
                    <a:pt x="356" y="228"/>
                  </a:lnTo>
                  <a:lnTo>
                    <a:pt x="353" y="244"/>
                  </a:lnTo>
                  <a:lnTo>
                    <a:pt x="347" y="259"/>
                  </a:lnTo>
                  <a:lnTo>
                    <a:pt x="340" y="274"/>
                  </a:lnTo>
                  <a:lnTo>
                    <a:pt x="332" y="288"/>
                  </a:lnTo>
                  <a:lnTo>
                    <a:pt x="322" y="301"/>
                  </a:lnTo>
                  <a:lnTo>
                    <a:pt x="311" y="313"/>
                  </a:lnTo>
                  <a:lnTo>
                    <a:pt x="300" y="322"/>
                  </a:lnTo>
                  <a:lnTo>
                    <a:pt x="287" y="332"/>
                  </a:lnTo>
                  <a:lnTo>
                    <a:pt x="274" y="341"/>
                  </a:lnTo>
                  <a:lnTo>
                    <a:pt x="259" y="348"/>
                  </a:lnTo>
                  <a:lnTo>
                    <a:pt x="244" y="353"/>
                  </a:lnTo>
                  <a:lnTo>
                    <a:pt x="228" y="358"/>
                  </a:lnTo>
                  <a:lnTo>
                    <a:pt x="212" y="360"/>
                  </a:lnTo>
                  <a:lnTo>
                    <a:pt x="195" y="361"/>
                  </a:lnTo>
                  <a:close/>
                  <a:moveTo>
                    <a:pt x="195" y="0"/>
                  </a:moveTo>
                  <a:lnTo>
                    <a:pt x="175" y="1"/>
                  </a:lnTo>
                  <a:lnTo>
                    <a:pt x="155" y="5"/>
                  </a:lnTo>
                  <a:lnTo>
                    <a:pt x="137" y="9"/>
                  </a:lnTo>
                  <a:lnTo>
                    <a:pt x="119" y="15"/>
                  </a:lnTo>
                  <a:lnTo>
                    <a:pt x="102" y="24"/>
                  </a:lnTo>
                  <a:lnTo>
                    <a:pt x="86" y="34"/>
                  </a:lnTo>
                  <a:lnTo>
                    <a:pt x="71" y="45"/>
                  </a:lnTo>
                  <a:lnTo>
                    <a:pt x="57" y="57"/>
                  </a:lnTo>
                  <a:lnTo>
                    <a:pt x="44" y="71"/>
                  </a:lnTo>
                  <a:lnTo>
                    <a:pt x="33" y="86"/>
                  </a:lnTo>
                  <a:lnTo>
                    <a:pt x="24" y="103"/>
                  </a:lnTo>
                  <a:lnTo>
                    <a:pt x="15" y="119"/>
                  </a:lnTo>
                  <a:lnTo>
                    <a:pt x="9" y="137"/>
                  </a:lnTo>
                  <a:lnTo>
                    <a:pt x="3" y="157"/>
                  </a:lnTo>
                  <a:lnTo>
                    <a:pt x="1" y="176"/>
                  </a:lnTo>
                  <a:lnTo>
                    <a:pt x="0" y="195"/>
                  </a:lnTo>
                  <a:lnTo>
                    <a:pt x="1" y="215"/>
                  </a:lnTo>
                  <a:lnTo>
                    <a:pt x="3" y="235"/>
                  </a:lnTo>
                  <a:lnTo>
                    <a:pt x="9" y="254"/>
                  </a:lnTo>
                  <a:lnTo>
                    <a:pt x="15" y="271"/>
                  </a:lnTo>
                  <a:lnTo>
                    <a:pt x="24" y="288"/>
                  </a:lnTo>
                  <a:lnTo>
                    <a:pt x="33" y="304"/>
                  </a:lnTo>
                  <a:lnTo>
                    <a:pt x="44" y="319"/>
                  </a:lnTo>
                  <a:lnTo>
                    <a:pt x="57" y="333"/>
                  </a:lnTo>
                  <a:lnTo>
                    <a:pt x="71" y="346"/>
                  </a:lnTo>
                  <a:lnTo>
                    <a:pt x="86" y="358"/>
                  </a:lnTo>
                  <a:lnTo>
                    <a:pt x="102" y="367"/>
                  </a:lnTo>
                  <a:lnTo>
                    <a:pt x="119" y="376"/>
                  </a:lnTo>
                  <a:lnTo>
                    <a:pt x="137" y="382"/>
                  </a:lnTo>
                  <a:lnTo>
                    <a:pt x="155" y="387"/>
                  </a:lnTo>
                  <a:lnTo>
                    <a:pt x="175" y="390"/>
                  </a:lnTo>
                  <a:lnTo>
                    <a:pt x="195" y="391"/>
                  </a:lnTo>
                  <a:lnTo>
                    <a:pt x="215" y="390"/>
                  </a:lnTo>
                  <a:lnTo>
                    <a:pt x="234" y="387"/>
                  </a:lnTo>
                  <a:lnTo>
                    <a:pt x="253" y="382"/>
                  </a:lnTo>
                  <a:lnTo>
                    <a:pt x="271" y="375"/>
                  </a:lnTo>
                  <a:lnTo>
                    <a:pt x="288" y="367"/>
                  </a:lnTo>
                  <a:lnTo>
                    <a:pt x="304" y="358"/>
                  </a:lnTo>
                  <a:lnTo>
                    <a:pt x="319" y="346"/>
                  </a:lnTo>
                  <a:lnTo>
                    <a:pt x="333" y="333"/>
                  </a:lnTo>
                  <a:lnTo>
                    <a:pt x="346" y="319"/>
                  </a:lnTo>
                  <a:lnTo>
                    <a:pt x="356" y="304"/>
                  </a:lnTo>
                  <a:lnTo>
                    <a:pt x="366" y="288"/>
                  </a:lnTo>
                  <a:lnTo>
                    <a:pt x="375" y="271"/>
                  </a:lnTo>
                  <a:lnTo>
                    <a:pt x="381" y="254"/>
                  </a:lnTo>
                  <a:lnTo>
                    <a:pt x="386" y="235"/>
                  </a:lnTo>
                  <a:lnTo>
                    <a:pt x="390" y="215"/>
                  </a:lnTo>
                  <a:lnTo>
                    <a:pt x="391" y="195"/>
                  </a:lnTo>
                  <a:lnTo>
                    <a:pt x="390" y="176"/>
                  </a:lnTo>
                  <a:lnTo>
                    <a:pt x="386" y="157"/>
                  </a:lnTo>
                  <a:lnTo>
                    <a:pt x="381" y="137"/>
                  </a:lnTo>
                  <a:lnTo>
                    <a:pt x="375" y="119"/>
                  </a:lnTo>
                  <a:lnTo>
                    <a:pt x="366" y="103"/>
                  </a:lnTo>
                  <a:lnTo>
                    <a:pt x="356" y="86"/>
                  </a:lnTo>
                  <a:lnTo>
                    <a:pt x="346" y="71"/>
                  </a:lnTo>
                  <a:lnTo>
                    <a:pt x="333" y="57"/>
                  </a:lnTo>
                  <a:lnTo>
                    <a:pt x="319" y="45"/>
                  </a:lnTo>
                  <a:lnTo>
                    <a:pt x="304" y="34"/>
                  </a:lnTo>
                  <a:lnTo>
                    <a:pt x="288" y="24"/>
                  </a:lnTo>
                  <a:lnTo>
                    <a:pt x="271" y="15"/>
                  </a:lnTo>
                  <a:lnTo>
                    <a:pt x="253" y="9"/>
                  </a:lnTo>
                  <a:lnTo>
                    <a:pt x="234" y="5"/>
                  </a:lnTo>
                  <a:lnTo>
                    <a:pt x="215" y="1"/>
                  </a:lnTo>
                  <a:lnTo>
                    <a:pt x="195" y="0"/>
                  </a:lnTo>
                  <a:lnTo>
                    <a:pt x="1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sp>
          <p:nvSpPr>
            <p:cNvPr id="89" name="Freeform 70">
              <a:extLst>
                <a:ext uri="{FF2B5EF4-FFF2-40B4-BE49-F238E27FC236}">
                  <a16:creationId xmlns:a16="http://schemas.microsoft.com/office/drawing/2014/main" id="{0C5B9E5E-C324-4C24-A03B-456662CE0B1D}"/>
                </a:ext>
              </a:extLst>
            </p:cNvPr>
            <p:cNvSpPr>
              <a:spLocks/>
            </p:cNvSpPr>
            <p:nvPr/>
          </p:nvSpPr>
          <p:spPr bwMode="auto">
            <a:xfrm>
              <a:off x="2220913" y="3851276"/>
              <a:ext cx="71438" cy="50800"/>
            </a:xfrm>
            <a:custGeom>
              <a:avLst/>
              <a:gdLst>
                <a:gd name="T0" fmla="*/ 220 w 225"/>
                <a:gd name="T1" fmla="*/ 4 h 156"/>
                <a:gd name="T2" fmla="*/ 218 w 225"/>
                <a:gd name="T3" fmla="*/ 2 h 156"/>
                <a:gd name="T4" fmla="*/ 216 w 225"/>
                <a:gd name="T5" fmla="*/ 1 h 156"/>
                <a:gd name="T6" fmla="*/ 213 w 225"/>
                <a:gd name="T7" fmla="*/ 0 h 156"/>
                <a:gd name="T8" fmla="*/ 210 w 225"/>
                <a:gd name="T9" fmla="*/ 0 h 156"/>
                <a:gd name="T10" fmla="*/ 208 w 225"/>
                <a:gd name="T11" fmla="*/ 1 h 156"/>
                <a:gd name="T12" fmla="*/ 204 w 225"/>
                <a:gd name="T13" fmla="*/ 1 h 156"/>
                <a:gd name="T14" fmla="*/ 202 w 225"/>
                <a:gd name="T15" fmla="*/ 3 h 156"/>
                <a:gd name="T16" fmla="*/ 199 w 225"/>
                <a:gd name="T17" fmla="*/ 4 h 156"/>
                <a:gd name="T18" fmla="*/ 90 w 225"/>
                <a:gd name="T19" fmla="*/ 115 h 156"/>
                <a:gd name="T20" fmla="*/ 26 w 225"/>
                <a:gd name="T21" fmla="*/ 49 h 156"/>
                <a:gd name="T22" fmla="*/ 24 w 225"/>
                <a:gd name="T23" fmla="*/ 48 h 156"/>
                <a:gd name="T24" fmla="*/ 20 w 225"/>
                <a:gd name="T25" fmla="*/ 46 h 156"/>
                <a:gd name="T26" fmla="*/ 18 w 225"/>
                <a:gd name="T27" fmla="*/ 46 h 156"/>
                <a:gd name="T28" fmla="*/ 15 w 225"/>
                <a:gd name="T29" fmla="*/ 45 h 156"/>
                <a:gd name="T30" fmla="*/ 12 w 225"/>
                <a:gd name="T31" fmla="*/ 46 h 156"/>
                <a:gd name="T32" fmla="*/ 10 w 225"/>
                <a:gd name="T33" fmla="*/ 46 h 156"/>
                <a:gd name="T34" fmla="*/ 6 w 225"/>
                <a:gd name="T35" fmla="*/ 48 h 156"/>
                <a:gd name="T36" fmla="*/ 4 w 225"/>
                <a:gd name="T37" fmla="*/ 49 h 156"/>
                <a:gd name="T38" fmla="*/ 2 w 225"/>
                <a:gd name="T39" fmla="*/ 53 h 156"/>
                <a:gd name="T40" fmla="*/ 1 w 225"/>
                <a:gd name="T41" fmla="*/ 55 h 156"/>
                <a:gd name="T42" fmla="*/ 0 w 225"/>
                <a:gd name="T43" fmla="*/ 58 h 156"/>
                <a:gd name="T44" fmla="*/ 0 w 225"/>
                <a:gd name="T45" fmla="*/ 60 h 156"/>
                <a:gd name="T46" fmla="*/ 0 w 225"/>
                <a:gd name="T47" fmla="*/ 63 h 156"/>
                <a:gd name="T48" fmla="*/ 1 w 225"/>
                <a:gd name="T49" fmla="*/ 67 h 156"/>
                <a:gd name="T50" fmla="*/ 2 w 225"/>
                <a:gd name="T51" fmla="*/ 69 h 156"/>
                <a:gd name="T52" fmla="*/ 4 w 225"/>
                <a:gd name="T53" fmla="*/ 71 h 156"/>
                <a:gd name="T54" fmla="*/ 90 w 225"/>
                <a:gd name="T55" fmla="*/ 156 h 156"/>
                <a:gd name="T56" fmla="*/ 220 w 225"/>
                <a:gd name="T57" fmla="*/ 26 h 156"/>
                <a:gd name="T58" fmla="*/ 223 w 225"/>
                <a:gd name="T59" fmla="*/ 24 h 156"/>
                <a:gd name="T60" fmla="*/ 224 w 225"/>
                <a:gd name="T61" fmla="*/ 22 h 156"/>
                <a:gd name="T62" fmla="*/ 225 w 225"/>
                <a:gd name="T63" fmla="*/ 18 h 156"/>
                <a:gd name="T64" fmla="*/ 225 w 225"/>
                <a:gd name="T65" fmla="*/ 15 h 156"/>
                <a:gd name="T66" fmla="*/ 225 w 225"/>
                <a:gd name="T67" fmla="*/ 13 h 156"/>
                <a:gd name="T68" fmla="*/ 224 w 225"/>
                <a:gd name="T69" fmla="*/ 10 h 156"/>
                <a:gd name="T70" fmla="*/ 223 w 225"/>
                <a:gd name="T71" fmla="*/ 8 h 156"/>
                <a:gd name="T72" fmla="*/ 220 w 225"/>
                <a:gd name="T73" fmla="*/ 4 h 156"/>
                <a:gd name="T74" fmla="*/ 220 w 225"/>
                <a:gd name="T7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5" h="156">
                  <a:moveTo>
                    <a:pt x="220" y="4"/>
                  </a:moveTo>
                  <a:lnTo>
                    <a:pt x="218" y="2"/>
                  </a:lnTo>
                  <a:lnTo>
                    <a:pt x="216" y="1"/>
                  </a:lnTo>
                  <a:lnTo>
                    <a:pt x="213" y="0"/>
                  </a:lnTo>
                  <a:lnTo>
                    <a:pt x="210" y="0"/>
                  </a:lnTo>
                  <a:lnTo>
                    <a:pt x="208" y="1"/>
                  </a:lnTo>
                  <a:lnTo>
                    <a:pt x="204" y="1"/>
                  </a:lnTo>
                  <a:lnTo>
                    <a:pt x="202" y="3"/>
                  </a:lnTo>
                  <a:lnTo>
                    <a:pt x="199" y="4"/>
                  </a:lnTo>
                  <a:lnTo>
                    <a:pt x="90" y="115"/>
                  </a:lnTo>
                  <a:lnTo>
                    <a:pt x="26" y="49"/>
                  </a:lnTo>
                  <a:lnTo>
                    <a:pt x="24" y="48"/>
                  </a:lnTo>
                  <a:lnTo>
                    <a:pt x="20" y="46"/>
                  </a:lnTo>
                  <a:lnTo>
                    <a:pt x="18" y="46"/>
                  </a:lnTo>
                  <a:lnTo>
                    <a:pt x="15" y="45"/>
                  </a:lnTo>
                  <a:lnTo>
                    <a:pt x="12" y="46"/>
                  </a:lnTo>
                  <a:lnTo>
                    <a:pt x="10" y="46"/>
                  </a:lnTo>
                  <a:lnTo>
                    <a:pt x="6" y="48"/>
                  </a:lnTo>
                  <a:lnTo>
                    <a:pt x="4" y="49"/>
                  </a:lnTo>
                  <a:lnTo>
                    <a:pt x="2" y="53"/>
                  </a:lnTo>
                  <a:lnTo>
                    <a:pt x="1" y="55"/>
                  </a:lnTo>
                  <a:lnTo>
                    <a:pt x="0" y="58"/>
                  </a:lnTo>
                  <a:lnTo>
                    <a:pt x="0" y="60"/>
                  </a:lnTo>
                  <a:lnTo>
                    <a:pt x="0" y="63"/>
                  </a:lnTo>
                  <a:lnTo>
                    <a:pt x="1" y="67"/>
                  </a:lnTo>
                  <a:lnTo>
                    <a:pt x="2" y="69"/>
                  </a:lnTo>
                  <a:lnTo>
                    <a:pt x="4" y="71"/>
                  </a:lnTo>
                  <a:lnTo>
                    <a:pt x="90" y="156"/>
                  </a:lnTo>
                  <a:lnTo>
                    <a:pt x="220" y="26"/>
                  </a:lnTo>
                  <a:lnTo>
                    <a:pt x="223" y="24"/>
                  </a:lnTo>
                  <a:lnTo>
                    <a:pt x="224" y="22"/>
                  </a:lnTo>
                  <a:lnTo>
                    <a:pt x="225" y="18"/>
                  </a:lnTo>
                  <a:lnTo>
                    <a:pt x="225" y="15"/>
                  </a:lnTo>
                  <a:lnTo>
                    <a:pt x="225" y="13"/>
                  </a:lnTo>
                  <a:lnTo>
                    <a:pt x="224" y="10"/>
                  </a:lnTo>
                  <a:lnTo>
                    <a:pt x="223" y="8"/>
                  </a:lnTo>
                  <a:lnTo>
                    <a:pt x="220" y="4"/>
                  </a:lnTo>
                  <a:lnTo>
                    <a:pt x="22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grpSp>
      <p:grpSp>
        <p:nvGrpSpPr>
          <p:cNvPr id="90" name="Group 89">
            <a:extLst>
              <a:ext uri="{FF2B5EF4-FFF2-40B4-BE49-F238E27FC236}">
                <a16:creationId xmlns:a16="http://schemas.microsoft.com/office/drawing/2014/main" id="{290FE873-BC1A-4B99-A443-DE8109318024}"/>
              </a:ext>
            </a:extLst>
          </p:cNvPr>
          <p:cNvGrpSpPr/>
          <p:nvPr/>
        </p:nvGrpSpPr>
        <p:grpSpPr>
          <a:xfrm>
            <a:off x="3593941" y="6370550"/>
            <a:ext cx="561976" cy="536576"/>
            <a:chOff x="3175000" y="3665538"/>
            <a:chExt cx="280988" cy="268288"/>
          </a:xfrm>
          <a:solidFill>
            <a:schemeClr val="bg1"/>
          </a:solidFill>
        </p:grpSpPr>
        <p:sp>
          <p:nvSpPr>
            <p:cNvPr id="91" name="Freeform 76">
              <a:extLst>
                <a:ext uri="{FF2B5EF4-FFF2-40B4-BE49-F238E27FC236}">
                  <a16:creationId xmlns:a16="http://schemas.microsoft.com/office/drawing/2014/main" id="{C6B6B658-A843-4F1E-9516-69A5CCB2EFA3}"/>
                </a:ext>
              </a:extLst>
            </p:cNvPr>
            <p:cNvSpPr>
              <a:spLocks/>
            </p:cNvSpPr>
            <p:nvPr/>
          </p:nvSpPr>
          <p:spPr bwMode="auto">
            <a:xfrm>
              <a:off x="3175000" y="3665538"/>
              <a:ext cx="261938" cy="220663"/>
            </a:xfrm>
            <a:custGeom>
              <a:avLst/>
              <a:gdLst>
                <a:gd name="T0" fmla="*/ 509 w 827"/>
                <a:gd name="T1" fmla="*/ 517 h 691"/>
                <a:gd name="T2" fmla="*/ 499 w 827"/>
                <a:gd name="T3" fmla="*/ 510 h 691"/>
                <a:gd name="T4" fmla="*/ 416 w 827"/>
                <a:gd name="T5" fmla="*/ 511 h 691"/>
                <a:gd name="T6" fmla="*/ 301 w 827"/>
                <a:gd name="T7" fmla="*/ 525 h 691"/>
                <a:gd name="T8" fmla="*/ 297 w 827"/>
                <a:gd name="T9" fmla="*/ 515 h 691"/>
                <a:gd name="T10" fmla="*/ 286 w 827"/>
                <a:gd name="T11" fmla="*/ 510 h 691"/>
                <a:gd name="T12" fmla="*/ 222 w 827"/>
                <a:gd name="T13" fmla="*/ 508 h 691"/>
                <a:gd name="T14" fmla="*/ 179 w 827"/>
                <a:gd name="T15" fmla="*/ 496 h 691"/>
                <a:gd name="T16" fmla="*/ 140 w 827"/>
                <a:gd name="T17" fmla="*/ 476 h 691"/>
                <a:gd name="T18" fmla="*/ 83 w 827"/>
                <a:gd name="T19" fmla="*/ 425 h 691"/>
                <a:gd name="T20" fmla="*/ 44 w 827"/>
                <a:gd name="T21" fmla="*/ 356 h 691"/>
                <a:gd name="T22" fmla="*/ 34 w 827"/>
                <a:gd name="T23" fmla="*/ 311 h 691"/>
                <a:gd name="T24" fmla="*/ 32 w 827"/>
                <a:gd name="T25" fmla="*/ 264 h 691"/>
                <a:gd name="T26" fmla="*/ 41 w 827"/>
                <a:gd name="T27" fmla="*/ 207 h 691"/>
                <a:gd name="T28" fmla="*/ 81 w 827"/>
                <a:gd name="T29" fmla="*/ 128 h 691"/>
                <a:gd name="T30" fmla="*/ 147 w 827"/>
                <a:gd name="T31" fmla="*/ 68 h 691"/>
                <a:gd name="T32" fmla="*/ 222 w 827"/>
                <a:gd name="T33" fmla="*/ 36 h 691"/>
                <a:gd name="T34" fmla="*/ 564 w 827"/>
                <a:gd name="T35" fmla="*/ 30 h 691"/>
                <a:gd name="T36" fmla="*/ 611 w 827"/>
                <a:gd name="T37" fmla="*/ 39 h 691"/>
                <a:gd name="T38" fmla="*/ 695 w 827"/>
                <a:gd name="T39" fmla="*/ 82 h 691"/>
                <a:gd name="T40" fmla="*/ 757 w 827"/>
                <a:gd name="T41" fmla="*/ 147 h 691"/>
                <a:gd name="T42" fmla="*/ 786 w 827"/>
                <a:gd name="T43" fmla="*/ 208 h 691"/>
                <a:gd name="T44" fmla="*/ 794 w 827"/>
                <a:gd name="T45" fmla="*/ 253 h 691"/>
                <a:gd name="T46" fmla="*/ 793 w 827"/>
                <a:gd name="T47" fmla="*/ 309 h 691"/>
                <a:gd name="T48" fmla="*/ 786 w 827"/>
                <a:gd name="T49" fmla="*/ 348 h 691"/>
                <a:gd name="T50" fmla="*/ 791 w 827"/>
                <a:gd name="T51" fmla="*/ 357 h 691"/>
                <a:gd name="T52" fmla="*/ 803 w 827"/>
                <a:gd name="T53" fmla="*/ 360 h 691"/>
                <a:gd name="T54" fmla="*/ 813 w 827"/>
                <a:gd name="T55" fmla="*/ 355 h 691"/>
                <a:gd name="T56" fmla="*/ 823 w 827"/>
                <a:gd name="T57" fmla="*/ 313 h 691"/>
                <a:gd name="T58" fmla="*/ 824 w 827"/>
                <a:gd name="T59" fmla="*/ 250 h 691"/>
                <a:gd name="T60" fmla="*/ 815 w 827"/>
                <a:gd name="T61" fmla="*/ 200 h 691"/>
                <a:gd name="T62" fmla="*/ 795 w 827"/>
                <a:gd name="T63" fmla="*/ 154 h 691"/>
                <a:gd name="T64" fmla="*/ 768 w 827"/>
                <a:gd name="T65" fmla="*/ 111 h 691"/>
                <a:gd name="T66" fmla="*/ 732 w 827"/>
                <a:gd name="T67" fmla="*/ 74 h 691"/>
                <a:gd name="T68" fmla="*/ 692 w 827"/>
                <a:gd name="T69" fmla="*/ 43 h 691"/>
                <a:gd name="T70" fmla="*/ 645 w 827"/>
                <a:gd name="T71" fmla="*/ 19 h 691"/>
                <a:gd name="T72" fmla="*/ 593 w 827"/>
                <a:gd name="T73" fmla="*/ 4 h 691"/>
                <a:gd name="T74" fmla="*/ 565 w 827"/>
                <a:gd name="T75" fmla="*/ 0 h 691"/>
                <a:gd name="T76" fmla="*/ 241 w 827"/>
                <a:gd name="T77" fmla="*/ 2 h 691"/>
                <a:gd name="T78" fmla="*/ 190 w 827"/>
                <a:gd name="T79" fmla="*/ 15 h 691"/>
                <a:gd name="T80" fmla="*/ 143 w 827"/>
                <a:gd name="T81" fmla="*/ 36 h 691"/>
                <a:gd name="T82" fmla="*/ 101 w 827"/>
                <a:gd name="T83" fmla="*/ 65 h 691"/>
                <a:gd name="T84" fmla="*/ 65 w 827"/>
                <a:gd name="T85" fmla="*/ 100 h 691"/>
                <a:gd name="T86" fmla="*/ 37 w 827"/>
                <a:gd name="T87" fmla="*/ 141 h 691"/>
                <a:gd name="T88" fmla="*/ 15 w 827"/>
                <a:gd name="T89" fmla="*/ 187 h 691"/>
                <a:gd name="T90" fmla="*/ 4 w 827"/>
                <a:gd name="T91" fmla="*/ 237 h 691"/>
                <a:gd name="T92" fmla="*/ 2 w 827"/>
                <a:gd name="T93" fmla="*/ 290 h 691"/>
                <a:gd name="T94" fmla="*/ 9 w 827"/>
                <a:gd name="T95" fmla="*/ 342 h 691"/>
                <a:gd name="T96" fmla="*/ 26 w 827"/>
                <a:gd name="T97" fmla="*/ 390 h 691"/>
                <a:gd name="T98" fmla="*/ 52 w 827"/>
                <a:gd name="T99" fmla="*/ 434 h 691"/>
                <a:gd name="T100" fmla="*/ 85 w 827"/>
                <a:gd name="T101" fmla="*/ 472 h 691"/>
                <a:gd name="T102" fmla="*/ 124 w 827"/>
                <a:gd name="T103" fmla="*/ 502 h 691"/>
                <a:gd name="T104" fmla="*/ 168 w 827"/>
                <a:gd name="T105" fmla="*/ 524 h 691"/>
                <a:gd name="T106" fmla="*/ 218 w 827"/>
                <a:gd name="T107" fmla="*/ 537 h 691"/>
                <a:gd name="T108" fmla="*/ 271 w 827"/>
                <a:gd name="T109" fmla="*/ 540 h 691"/>
                <a:gd name="T110" fmla="*/ 277 w 827"/>
                <a:gd name="T111" fmla="*/ 687 h 691"/>
                <a:gd name="T112" fmla="*/ 289 w 827"/>
                <a:gd name="T113" fmla="*/ 690 h 691"/>
                <a:gd name="T114" fmla="*/ 428 w 827"/>
                <a:gd name="T115" fmla="*/ 540 h 691"/>
                <a:gd name="T116" fmla="*/ 504 w 827"/>
                <a:gd name="T117" fmla="*/ 538 h 691"/>
                <a:gd name="T118" fmla="*/ 511 w 827"/>
                <a:gd name="T119" fmla="*/ 52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7" h="691">
                  <a:moveTo>
                    <a:pt x="511" y="525"/>
                  </a:moveTo>
                  <a:lnTo>
                    <a:pt x="511" y="522"/>
                  </a:lnTo>
                  <a:lnTo>
                    <a:pt x="510" y="520"/>
                  </a:lnTo>
                  <a:lnTo>
                    <a:pt x="509" y="517"/>
                  </a:lnTo>
                  <a:lnTo>
                    <a:pt x="507" y="515"/>
                  </a:lnTo>
                  <a:lnTo>
                    <a:pt x="504" y="513"/>
                  </a:lnTo>
                  <a:lnTo>
                    <a:pt x="501" y="511"/>
                  </a:lnTo>
                  <a:lnTo>
                    <a:pt x="499" y="510"/>
                  </a:lnTo>
                  <a:lnTo>
                    <a:pt x="496" y="510"/>
                  </a:lnTo>
                  <a:lnTo>
                    <a:pt x="421" y="510"/>
                  </a:lnTo>
                  <a:lnTo>
                    <a:pt x="418" y="510"/>
                  </a:lnTo>
                  <a:lnTo>
                    <a:pt x="416" y="511"/>
                  </a:lnTo>
                  <a:lnTo>
                    <a:pt x="412" y="513"/>
                  </a:lnTo>
                  <a:lnTo>
                    <a:pt x="410" y="516"/>
                  </a:lnTo>
                  <a:lnTo>
                    <a:pt x="301" y="637"/>
                  </a:lnTo>
                  <a:lnTo>
                    <a:pt x="301" y="525"/>
                  </a:lnTo>
                  <a:lnTo>
                    <a:pt x="301" y="522"/>
                  </a:lnTo>
                  <a:lnTo>
                    <a:pt x="300" y="520"/>
                  </a:lnTo>
                  <a:lnTo>
                    <a:pt x="299" y="517"/>
                  </a:lnTo>
                  <a:lnTo>
                    <a:pt x="297" y="515"/>
                  </a:lnTo>
                  <a:lnTo>
                    <a:pt x="295" y="513"/>
                  </a:lnTo>
                  <a:lnTo>
                    <a:pt x="292" y="511"/>
                  </a:lnTo>
                  <a:lnTo>
                    <a:pt x="289" y="510"/>
                  </a:lnTo>
                  <a:lnTo>
                    <a:pt x="286" y="510"/>
                  </a:lnTo>
                  <a:lnTo>
                    <a:pt x="256" y="510"/>
                  </a:lnTo>
                  <a:lnTo>
                    <a:pt x="244" y="510"/>
                  </a:lnTo>
                  <a:lnTo>
                    <a:pt x="233" y="509"/>
                  </a:lnTo>
                  <a:lnTo>
                    <a:pt x="222" y="508"/>
                  </a:lnTo>
                  <a:lnTo>
                    <a:pt x="211" y="506"/>
                  </a:lnTo>
                  <a:lnTo>
                    <a:pt x="199" y="503"/>
                  </a:lnTo>
                  <a:lnTo>
                    <a:pt x="189" y="500"/>
                  </a:lnTo>
                  <a:lnTo>
                    <a:pt x="179" y="496"/>
                  </a:lnTo>
                  <a:lnTo>
                    <a:pt x="168" y="492"/>
                  </a:lnTo>
                  <a:lnTo>
                    <a:pt x="159" y="487"/>
                  </a:lnTo>
                  <a:lnTo>
                    <a:pt x="149" y="482"/>
                  </a:lnTo>
                  <a:lnTo>
                    <a:pt x="140" y="476"/>
                  </a:lnTo>
                  <a:lnTo>
                    <a:pt x="130" y="471"/>
                  </a:lnTo>
                  <a:lnTo>
                    <a:pt x="113" y="457"/>
                  </a:lnTo>
                  <a:lnTo>
                    <a:pt x="97" y="442"/>
                  </a:lnTo>
                  <a:lnTo>
                    <a:pt x="83" y="425"/>
                  </a:lnTo>
                  <a:lnTo>
                    <a:pt x="69" y="406"/>
                  </a:lnTo>
                  <a:lnTo>
                    <a:pt x="58" y="387"/>
                  </a:lnTo>
                  <a:lnTo>
                    <a:pt x="49" y="367"/>
                  </a:lnTo>
                  <a:lnTo>
                    <a:pt x="44" y="356"/>
                  </a:lnTo>
                  <a:lnTo>
                    <a:pt x="41" y="345"/>
                  </a:lnTo>
                  <a:lnTo>
                    <a:pt x="38" y="335"/>
                  </a:lnTo>
                  <a:lnTo>
                    <a:pt x="36" y="323"/>
                  </a:lnTo>
                  <a:lnTo>
                    <a:pt x="34" y="311"/>
                  </a:lnTo>
                  <a:lnTo>
                    <a:pt x="33" y="299"/>
                  </a:lnTo>
                  <a:lnTo>
                    <a:pt x="32" y="288"/>
                  </a:lnTo>
                  <a:lnTo>
                    <a:pt x="30" y="276"/>
                  </a:lnTo>
                  <a:lnTo>
                    <a:pt x="32" y="264"/>
                  </a:lnTo>
                  <a:lnTo>
                    <a:pt x="32" y="252"/>
                  </a:lnTo>
                  <a:lnTo>
                    <a:pt x="34" y="242"/>
                  </a:lnTo>
                  <a:lnTo>
                    <a:pt x="36" y="230"/>
                  </a:lnTo>
                  <a:lnTo>
                    <a:pt x="41" y="207"/>
                  </a:lnTo>
                  <a:lnTo>
                    <a:pt x="49" y="186"/>
                  </a:lnTo>
                  <a:lnTo>
                    <a:pt x="57" y="166"/>
                  </a:lnTo>
                  <a:lnTo>
                    <a:pt x="69" y="146"/>
                  </a:lnTo>
                  <a:lnTo>
                    <a:pt x="81" y="128"/>
                  </a:lnTo>
                  <a:lnTo>
                    <a:pt x="96" y="111"/>
                  </a:lnTo>
                  <a:lnTo>
                    <a:pt x="112" y="95"/>
                  </a:lnTo>
                  <a:lnTo>
                    <a:pt x="129" y="81"/>
                  </a:lnTo>
                  <a:lnTo>
                    <a:pt x="147" y="68"/>
                  </a:lnTo>
                  <a:lnTo>
                    <a:pt x="167" y="57"/>
                  </a:lnTo>
                  <a:lnTo>
                    <a:pt x="188" y="47"/>
                  </a:lnTo>
                  <a:lnTo>
                    <a:pt x="210" y="39"/>
                  </a:lnTo>
                  <a:lnTo>
                    <a:pt x="222" y="36"/>
                  </a:lnTo>
                  <a:lnTo>
                    <a:pt x="234" y="34"/>
                  </a:lnTo>
                  <a:lnTo>
                    <a:pt x="246" y="32"/>
                  </a:lnTo>
                  <a:lnTo>
                    <a:pt x="257" y="30"/>
                  </a:lnTo>
                  <a:lnTo>
                    <a:pt x="564" y="30"/>
                  </a:lnTo>
                  <a:lnTo>
                    <a:pt x="576" y="32"/>
                  </a:lnTo>
                  <a:lnTo>
                    <a:pt x="588" y="34"/>
                  </a:lnTo>
                  <a:lnTo>
                    <a:pt x="600" y="36"/>
                  </a:lnTo>
                  <a:lnTo>
                    <a:pt x="611" y="39"/>
                  </a:lnTo>
                  <a:lnTo>
                    <a:pt x="634" y="47"/>
                  </a:lnTo>
                  <a:lnTo>
                    <a:pt x="655" y="58"/>
                  </a:lnTo>
                  <a:lnTo>
                    <a:pt x="676" y="68"/>
                  </a:lnTo>
                  <a:lnTo>
                    <a:pt x="695" y="82"/>
                  </a:lnTo>
                  <a:lnTo>
                    <a:pt x="712" y="96"/>
                  </a:lnTo>
                  <a:lnTo>
                    <a:pt x="729" y="112"/>
                  </a:lnTo>
                  <a:lnTo>
                    <a:pt x="744" y="129"/>
                  </a:lnTo>
                  <a:lnTo>
                    <a:pt x="757" y="147"/>
                  </a:lnTo>
                  <a:lnTo>
                    <a:pt x="769" y="167"/>
                  </a:lnTo>
                  <a:lnTo>
                    <a:pt x="778" y="187"/>
                  </a:lnTo>
                  <a:lnTo>
                    <a:pt x="783" y="198"/>
                  </a:lnTo>
                  <a:lnTo>
                    <a:pt x="786" y="208"/>
                  </a:lnTo>
                  <a:lnTo>
                    <a:pt x="789" y="219"/>
                  </a:lnTo>
                  <a:lnTo>
                    <a:pt x="791" y="231"/>
                  </a:lnTo>
                  <a:lnTo>
                    <a:pt x="793" y="242"/>
                  </a:lnTo>
                  <a:lnTo>
                    <a:pt x="794" y="253"/>
                  </a:lnTo>
                  <a:lnTo>
                    <a:pt x="795" y="264"/>
                  </a:lnTo>
                  <a:lnTo>
                    <a:pt x="797" y="276"/>
                  </a:lnTo>
                  <a:lnTo>
                    <a:pt x="795" y="293"/>
                  </a:lnTo>
                  <a:lnTo>
                    <a:pt x="793" y="309"/>
                  </a:lnTo>
                  <a:lnTo>
                    <a:pt x="791" y="325"/>
                  </a:lnTo>
                  <a:lnTo>
                    <a:pt x="787" y="341"/>
                  </a:lnTo>
                  <a:lnTo>
                    <a:pt x="786" y="344"/>
                  </a:lnTo>
                  <a:lnTo>
                    <a:pt x="786" y="348"/>
                  </a:lnTo>
                  <a:lnTo>
                    <a:pt x="787" y="351"/>
                  </a:lnTo>
                  <a:lnTo>
                    <a:pt x="788" y="353"/>
                  </a:lnTo>
                  <a:lnTo>
                    <a:pt x="789" y="355"/>
                  </a:lnTo>
                  <a:lnTo>
                    <a:pt x="791" y="357"/>
                  </a:lnTo>
                  <a:lnTo>
                    <a:pt x="793" y="359"/>
                  </a:lnTo>
                  <a:lnTo>
                    <a:pt x="797" y="360"/>
                  </a:lnTo>
                  <a:lnTo>
                    <a:pt x="800" y="360"/>
                  </a:lnTo>
                  <a:lnTo>
                    <a:pt x="803" y="360"/>
                  </a:lnTo>
                  <a:lnTo>
                    <a:pt x="805" y="360"/>
                  </a:lnTo>
                  <a:lnTo>
                    <a:pt x="808" y="359"/>
                  </a:lnTo>
                  <a:lnTo>
                    <a:pt x="810" y="357"/>
                  </a:lnTo>
                  <a:lnTo>
                    <a:pt x="813" y="355"/>
                  </a:lnTo>
                  <a:lnTo>
                    <a:pt x="814" y="353"/>
                  </a:lnTo>
                  <a:lnTo>
                    <a:pt x="816" y="351"/>
                  </a:lnTo>
                  <a:lnTo>
                    <a:pt x="820" y="332"/>
                  </a:lnTo>
                  <a:lnTo>
                    <a:pt x="823" y="313"/>
                  </a:lnTo>
                  <a:lnTo>
                    <a:pt x="825" y="295"/>
                  </a:lnTo>
                  <a:lnTo>
                    <a:pt x="827" y="276"/>
                  </a:lnTo>
                  <a:lnTo>
                    <a:pt x="825" y="263"/>
                  </a:lnTo>
                  <a:lnTo>
                    <a:pt x="824" y="250"/>
                  </a:lnTo>
                  <a:lnTo>
                    <a:pt x="823" y="237"/>
                  </a:lnTo>
                  <a:lnTo>
                    <a:pt x="821" y="225"/>
                  </a:lnTo>
                  <a:lnTo>
                    <a:pt x="818" y="213"/>
                  </a:lnTo>
                  <a:lnTo>
                    <a:pt x="815" y="200"/>
                  </a:lnTo>
                  <a:lnTo>
                    <a:pt x="810" y="188"/>
                  </a:lnTo>
                  <a:lnTo>
                    <a:pt x="806" y="176"/>
                  </a:lnTo>
                  <a:lnTo>
                    <a:pt x="801" y="165"/>
                  </a:lnTo>
                  <a:lnTo>
                    <a:pt x="795" y="154"/>
                  </a:lnTo>
                  <a:lnTo>
                    <a:pt x="789" y="142"/>
                  </a:lnTo>
                  <a:lnTo>
                    <a:pt x="783" y="131"/>
                  </a:lnTo>
                  <a:lnTo>
                    <a:pt x="775" y="122"/>
                  </a:lnTo>
                  <a:lnTo>
                    <a:pt x="768" y="111"/>
                  </a:lnTo>
                  <a:lnTo>
                    <a:pt x="759" y="101"/>
                  </a:lnTo>
                  <a:lnTo>
                    <a:pt x="751" y="92"/>
                  </a:lnTo>
                  <a:lnTo>
                    <a:pt x="742" y="83"/>
                  </a:lnTo>
                  <a:lnTo>
                    <a:pt x="732" y="74"/>
                  </a:lnTo>
                  <a:lnTo>
                    <a:pt x="723" y="66"/>
                  </a:lnTo>
                  <a:lnTo>
                    <a:pt x="713" y="58"/>
                  </a:lnTo>
                  <a:lnTo>
                    <a:pt x="702" y="50"/>
                  </a:lnTo>
                  <a:lnTo>
                    <a:pt x="692" y="43"/>
                  </a:lnTo>
                  <a:lnTo>
                    <a:pt x="680" y="36"/>
                  </a:lnTo>
                  <a:lnTo>
                    <a:pt x="668" y="30"/>
                  </a:lnTo>
                  <a:lnTo>
                    <a:pt x="656" y="24"/>
                  </a:lnTo>
                  <a:lnTo>
                    <a:pt x="645" y="19"/>
                  </a:lnTo>
                  <a:lnTo>
                    <a:pt x="632" y="15"/>
                  </a:lnTo>
                  <a:lnTo>
                    <a:pt x="620" y="11"/>
                  </a:lnTo>
                  <a:lnTo>
                    <a:pt x="607" y="7"/>
                  </a:lnTo>
                  <a:lnTo>
                    <a:pt x="593" y="4"/>
                  </a:lnTo>
                  <a:lnTo>
                    <a:pt x="580" y="2"/>
                  </a:lnTo>
                  <a:lnTo>
                    <a:pt x="567" y="0"/>
                  </a:lnTo>
                  <a:lnTo>
                    <a:pt x="565" y="0"/>
                  </a:lnTo>
                  <a:lnTo>
                    <a:pt x="565" y="0"/>
                  </a:lnTo>
                  <a:lnTo>
                    <a:pt x="256" y="0"/>
                  </a:lnTo>
                  <a:lnTo>
                    <a:pt x="255" y="0"/>
                  </a:lnTo>
                  <a:lnTo>
                    <a:pt x="254" y="0"/>
                  </a:lnTo>
                  <a:lnTo>
                    <a:pt x="241" y="2"/>
                  </a:lnTo>
                  <a:lnTo>
                    <a:pt x="227" y="4"/>
                  </a:lnTo>
                  <a:lnTo>
                    <a:pt x="214" y="7"/>
                  </a:lnTo>
                  <a:lnTo>
                    <a:pt x="202" y="11"/>
                  </a:lnTo>
                  <a:lnTo>
                    <a:pt x="190" y="15"/>
                  </a:lnTo>
                  <a:lnTo>
                    <a:pt x="177" y="19"/>
                  </a:lnTo>
                  <a:lnTo>
                    <a:pt x="165" y="24"/>
                  </a:lnTo>
                  <a:lnTo>
                    <a:pt x="153" y="30"/>
                  </a:lnTo>
                  <a:lnTo>
                    <a:pt x="143" y="36"/>
                  </a:lnTo>
                  <a:lnTo>
                    <a:pt x="132" y="43"/>
                  </a:lnTo>
                  <a:lnTo>
                    <a:pt x="121" y="49"/>
                  </a:lnTo>
                  <a:lnTo>
                    <a:pt x="111" y="57"/>
                  </a:lnTo>
                  <a:lnTo>
                    <a:pt x="101" y="65"/>
                  </a:lnTo>
                  <a:lnTo>
                    <a:pt x="91" y="74"/>
                  </a:lnTo>
                  <a:lnTo>
                    <a:pt x="82" y="82"/>
                  </a:lnTo>
                  <a:lnTo>
                    <a:pt x="73" y="91"/>
                  </a:lnTo>
                  <a:lnTo>
                    <a:pt x="65" y="100"/>
                  </a:lnTo>
                  <a:lnTo>
                    <a:pt x="57" y="110"/>
                  </a:lnTo>
                  <a:lnTo>
                    <a:pt x="50" y="121"/>
                  </a:lnTo>
                  <a:lnTo>
                    <a:pt x="43" y="130"/>
                  </a:lnTo>
                  <a:lnTo>
                    <a:pt x="37" y="141"/>
                  </a:lnTo>
                  <a:lnTo>
                    <a:pt x="30" y="153"/>
                  </a:lnTo>
                  <a:lnTo>
                    <a:pt x="25" y="164"/>
                  </a:lnTo>
                  <a:lnTo>
                    <a:pt x="20" y="175"/>
                  </a:lnTo>
                  <a:lnTo>
                    <a:pt x="15" y="187"/>
                  </a:lnTo>
                  <a:lnTo>
                    <a:pt x="12" y="199"/>
                  </a:lnTo>
                  <a:lnTo>
                    <a:pt x="9" y="212"/>
                  </a:lnTo>
                  <a:lnTo>
                    <a:pt x="6" y="225"/>
                  </a:lnTo>
                  <a:lnTo>
                    <a:pt x="4" y="237"/>
                  </a:lnTo>
                  <a:lnTo>
                    <a:pt x="3" y="250"/>
                  </a:lnTo>
                  <a:lnTo>
                    <a:pt x="2" y="263"/>
                  </a:lnTo>
                  <a:lnTo>
                    <a:pt x="0" y="276"/>
                  </a:lnTo>
                  <a:lnTo>
                    <a:pt x="2" y="290"/>
                  </a:lnTo>
                  <a:lnTo>
                    <a:pt x="3" y="303"/>
                  </a:lnTo>
                  <a:lnTo>
                    <a:pt x="4" y="317"/>
                  </a:lnTo>
                  <a:lnTo>
                    <a:pt x="6" y="329"/>
                  </a:lnTo>
                  <a:lnTo>
                    <a:pt x="9" y="342"/>
                  </a:lnTo>
                  <a:lnTo>
                    <a:pt x="12" y="354"/>
                  </a:lnTo>
                  <a:lnTo>
                    <a:pt x="17" y="367"/>
                  </a:lnTo>
                  <a:lnTo>
                    <a:pt x="21" y="379"/>
                  </a:lnTo>
                  <a:lnTo>
                    <a:pt x="26" y="390"/>
                  </a:lnTo>
                  <a:lnTo>
                    <a:pt x="32" y="402"/>
                  </a:lnTo>
                  <a:lnTo>
                    <a:pt x="38" y="413"/>
                  </a:lnTo>
                  <a:lnTo>
                    <a:pt x="44" y="424"/>
                  </a:lnTo>
                  <a:lnTo>
                    <a:pt x="52" y="434"/>
                  </a:lnTo>
                  <a:lnTo>
                    <a:pt x="59" y="444"/>
                  </a:lnTo>
                  <a:lnTo>
                    <a:pt x="67" y="454"/>
                  </a:lnTo>
                  <a:lnTo>
                    <a:pt x="75" y="463"/>
                  </a:lnTo>
                  <a:lnTo>
                    <a:pt x="85" y="472"/>
                  </a:lnTo>
                  <a:lnTo>
                    <a:pt x="94" y="480"/>
                  </a:lnTo>
                  <a:lnTo>
                    <a:pt x="103" y="488"/>
                  </a:lnTo>
                  <a:lnTo>
                    <a:pt x="114" y="495"/>
                  </a:lnTo>
                  <a:lnTo>
                    <a:pt x="124" y="502"/>
                  </a:lnTo>
                  <a:lnTo>
                    <a:pt x="134" y="508"/>
                  </a:lnTo>
                  <a:lnTo>
                    <a:pt x="146" y="515"/>
                  </a:lnTo>
                  <a:lnTo>
                    <a:pt x="157" y="520"/>
                  </a:lnTo>
                  <a:lnTo>
                    <a:pt x="168" y="524"/>
                  </a:lnTo>
                  <a:lnTo>
                    <a:pt x="180" y="528"/>
                  </a:lnTo>
                  <a:lnTo>
                    <a:pt x="192" y="532"/>
                  </a:lnTo>
                  <a:lnTo>
                    <a:pt x="205" y="535"/>
                  </a:lnTo>
                  <a:lnTo>
                    <a:pt x="218" y="537"/>
                  </a:lnTo>
                  <a:lnTo>
                    <a:pt x="231" y="539"/>
                  </a:lnTo>
                  <a:lnTo>
                    <a:pt x="243" y="540"/>
                  </a:lnTo>
                  <a:lnTo>
                    <a:pt x="256" y="540"/>
                  </a:lnTo>
                  <a:lnTo>
                    <a:pt x="271" y="540"/>
                  </a:lnTo>
                  <a:lnTo>
                    <a:pt x="271" y="675"/>
                  </a:lnTo>
                  <a:lnTo>
                    <a:pt x="272" y="680"/>
                  </a:lnTo>
                  <a:lnTo>
                    <a:pt x="273" y="684"/>
                  </a:lnTo>
                  <a:lnTo>
                    <a:pt x="277" y="687"/>
                  </a:lnTo>
                  <a:lnTo>
                    <a:pt x="281" y="690"/>
                  </a:lnTo>
                  <a:lnTo>
                    <a:pt x="283" y="690"/>
                  </a:lnTo>
                  <a:lnTo>
                    <a:pt x="286" y="691"/>
                  </a:lnTo>
                  <a:lnTo>
                    <a:pt x="289" y="690"/>
                  </a:lnTo>
                  <a:lnTo>
                    <a:pt x="293" y="689"/>
                  </a:lnTo>
                  <a:lnTo>
                    <a:pt x="295" y="688"/>
                  </a:lnTo>
                  <a:lnTo>
                    <a:pt x="297" y="686"/>
                  </a:lnTo>
                  <a:lnTo>
                    <a:pt x="428" y="540"/>
                  </a:lnTo>
                  <a:lnTo>
                    <a:pt x="496" y="540"/>
                  </a:lnTo>
                  <a:lnTo>
                    <a:pt x="499" y="540"/>
                  </a:lnTo>
                  <a:lnTo>
                    <a:pt x="501" y="539"/>
                  </a:lnTo>
                  <a:lnTo>
                    <a:pt x="504" y="538"/>
                  </a:lnTo>
                  <a:lnTo>
                    <a:pt x="507" y="536"/>
                  </a:lnTo>
                  <a:lnTo>
                    <a:pt x="509" y="534"/>
                  </a:lnTo>
                  <a:lnTo>
                    <a:pt x="510" y="532"/>
                  </a:lnTo>
                  <a:lnTo>
                    <a:pt x="511" y="528"/>
                  </a:lnTo>
                  <a:lnTo>
                    <a:pt x="511" y="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sp>
          <p:nvSpPr>
            <p:cNvPr id="92" name="Freeform 77">
              <a:extLst>
                <a:ext uri="{FF2B5EF4-FFF2-40B4-BE49-F238E27FC236}">
                  <a16:creationId xmlns:a16="http://schemas.microsoft.com/office/drawing/2014/main" id="{53AF828A-92C7-42E6-AE40-B447273243C1}"/>
                </a:ext>
              </a:extLst>
            </p:cNvPr>
            <p:cNvSpPr>
              <a:spLocks noEditPoints="1"/>
            </p:cNvSpPr>
            <p:nvPr/>
          </p:nvSpPr>
          <p:spPr bwMode="auto">
            <a:xfrm>
              <a:off x="3322638" y="3798888"/>
              <a:ext cx="133350" cy="134938"/>
            </a:xfrm>
            <a:custGeom>
              <a:avLst/>
              <a:gdLst>
                <a:gd name="T0" fmla="*/ 316 w 420"/>
                <a:gd name="T1" fmla="*/ 174 h 421"/>
                <a:gd name="T2" fmla="*/ 246 w 420"/>
                <a:gd name="T3" fmla="*/ 105 h 421"/>
                <a:gd name="T4" fmla="*/ 316 w 420"/>
                <a:gd name="T5" fmla="*/ 37 h 421"/>
                <a:gd name="T6" fmla="*/ 384 w 420"/>
                <a:gd name="T7" fmla="*/ 105 h 421"/>
                <a:gd name="T8" fmla="*/ 316 w 420"/>
                <a:gd name="T9" fmla="*/ 174 h 421"/>
                <a:gd name="T10" fmla="*/ 66 w 420"/>
                <a:gd name="T11" fmla="*/ 299 h 421"/>
                <a:gd name="T12" fmla="*/ 122 w 420"/>
                <a:gd name="T13" fmla="*/ 355 h 421"/>
                <a:gd name="T14" fmla="*/ 38 w 420"/>
                <a:gd name="T15" fmla="*/ 382 h 421"/>
                <a:gd name="T16" fmla="*/ 66 w 420"/>
                <a:gd name="T17" fmla="*/ 299 h 421"/>
                <a:gd name="T18" fmla="*/ 150 w 420"/>
                <a:gd name="T19" fmla="*/ 340 h 421"/>
                <a:gd name="T20" fmla="*/ 81 w 420"/>
                <a:gd name="T21" fmla="*/ 270 h 421"/>
                <a:gd name="T22" fmla="*/ 225 w 420"/>
                <a:gd name="T23" fmla="*/ 127 h 421"/>
                <a:gd name="T24" fmla="*/ 294 w 420"/>
                <a:gd name="T25" fmla="*/ 195 h 421"/>
                <a:gd name="T26" fmla="*/ 150 w 420"/>
                <a:gd name="T27" fmla="*/ 340 h 421"/>
                <a:gd name="T28" fmla="*/ 416 w 420"/>
                <a:gd name="T29" fmla="*/ 95 h 421"/>
                <a:gd name="T30" fmla="*/ 325 w 420"/>
                <a:gd name="T31" fmla="*/ 5 h 421"/>
                <a:gd name="T32" fmla="*/ 323 w 420"/>
                <a:gd name="T33" fmla="*/ 3 h 421"/>
                <a:gd name="T34" fmla="*/ 321 w 420"/>
                <a:gd name="T35" fmla="*/ 1 h 421"/>
                <a:gd name="T36" fmla="*/ 318 w 420"/>
                <a:gd name="T37" fmla="*/ 0 h 421"/>
                <a:gd name="T38" fmla="*/ 316 w 420"/>
                <a:gd name="T39" fmla="*/ 0 h 421"/>
                <a:gd name="T40" fmla="*/ 312 w 420"/>
                <a:gd name="T41" fmla="*/ 0 h 421"/>
                <a:gd name="T42" fmla="*/ 309 w 420"/>
                <a:gd name="T43" fmla="*/ 1 h 421"/>
                <a:gd name="T44" fmla="*/ 307 w 420"/>
                <a:gd name="T45" fmla="*/ 3 h 421"/>
                <a:gd name="T46" fmla="*/ 305 w 420"/>
                <a:gd name="T47" fmla="*/ 5 h 421"/>
                <a:gd name="T48" fmla="*/ 49 w 420"/>
                <a:gd name="T49" fmla="*/ 260 h 421"/>
                <a:gd name="T50" fmla="*/ 47 w 420"/>
                <a:gd name="T51" fmla="*/ 263 h 421"/>
                <a:gd name="T52" fmla="*/ 46 w 420"/>
                <a:gd name="T53" fmla="*/ 266 h 421"/>
                <a:gd name="T54" fmla="*/ 46 w 420"/>
                <a:gd name="T55" fmla="*/ 266 h 421"/>
                <a:gd name="T56" fmla="*/ 46 w 420"/>
                <a:gd name="T57" fmla="*/ 266 h 421"/>
                <a:gd name="T58" fmla="*/ 1 w 420"/>
                <a:gd name="T59" fmla="*/ 401 h 421"/>
                <a:gd name="T60" fmla="*/ 0 w 420"/>
                <a:gd name="T61" fmla="*/ 405 h 421"/>
                <a:gd name="T62" fmla="*/ 0 w 420"/>
                <a:gd name="T63" fmla="*/ 409 h 421"/>
                <a:gd name="T64" fmla="*/ 2 w 420"/>
                <a:gd name="T65" fmla="*/ 413 h 421"/>
                <a:gd name="T66" fmla="*/ 4 w 420"/>
                <a:gd name="T67" fmla="*/ 417 h 421"/>
                <a:gd name="T68" fmla="*/ 6 w 420"/>
                <a:gd name="T69" fmla="*/ 419 h 421"/>
                <a:gd name="T70" fmla="*/ 10 w 420"/>
                <a:gd name="T71" fmla="*/ 420 h 421"/>
                <a:gd name="T72" fmla="*/ 12 w 420"/>
                <a:gd name="T73" fmla="*/ 421 h 421"/>
                <a:gd name="T74" fmla="*/ 15 w 420"/>
                <a:gd name="T75" fmla="*/ 421 h 421"/>
                <a:gd name="T76" fmla="*/ 17 w 420"/>
                <a:gd name="T77" fmla="*/ 421 h 421"/>
                <a:gd name="T78" fmla="*/ 19 w 420"/>
                <a:gd name="T79" fmla="*/ 420 h 421"/>
                <a:gd name="T80" fmla="*/ 155 w 420"/>
                <a:gd name="T81" fmla="*/ 375 h 421"/>
                <a:gd name="T82" fmla="*/ 155 w 420"/>
                <a:gd name="T83" fmla="*/ 375 h 421"/>
                <a:gd name="T84" fmla="*/ 155 w 420"/>
                <a:gd name="T85" fmla="*/ 375 h 421"/>
                <a:gd name="T86" fmla="*/ 158 w 420"/>
                <a:gd name="T87" fmla="*/ 373 h 421"/>
                <a:gd name="T88" fmla="*/ 160 w 420"/>
                <a:gd name="T89" fmla="*/ 372 h 421"/>
                <a:gd name="T90" fmla="*/ 416 w 420"/>
                <a:gd name="T91" fmla="*/ 116 h 421"/>
                <a:gd name="T92" fmla="*/ 417 w 420"/>
                <a:gd name="T93" fmla="*/ 114 h 421"/>
                <a:gd name="T94" fmla="*/ 419 w 420"/>
                <a:gd name="T95" fmla="*/ 111 h 421"/>
                <a:gd name="T96" fmla="*/ 420 w 420"/>
                <a:gd name="T97" fmla="*/ 108 h 421"/>
                <a:gd name="T98" fmla="*/ 420 w 420"/>
                <a:gd name="T99" fmla="*/ 105 h 421"/>
                <a:gd name="T100" fmla="*/ 420 w 420"/>
                <a:gd name="T101" fmla="*/ 102 h 421"/>
                <a:gd name="T102" fmla="*/ 419 w 420"/>
                <a:gd name="T103" fmla="*/ 100 h 421"/>
                <a:gd name="T104" fmla="*/ 417 w 420"/>
                <a:gd name="T105" fmla="*/ 97 h 421"/>
                <a:gd name="T106" fmla="*/ 416 w 420"/>
                <a:gd name="T107" fmla="*/ 9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0" h="421">
                  <a:moveTo>
                    <a:pt x="316" y="174"/>
                  </a:moveTo>
                  <a:lnTo>
                    <a:pt x="246" y="105"/>
                  </a:lnTo>
                  <a:lnTo>
                    <a:pt x="316" y="37"/>
                  </a:lnTo>
                  <a:lnTo>
                    <a:pt x="384" y="105"/>
                  </a:lnTo>
                  <a:lnTo>
                    <a:pt x="316" y="174"/>
                  </a:lnTo>
                  <a:close/>
                  <a:moveTo>
                    <a:pt x="66" y="299"/>
                  </a:moveTo>
                  <a:lnTo>
                    <a:pt x="122" y="355"/>
                  </a:lnTo>
                  <a:lnTo>
                    <a:pt x="38" y="382"/>
                  </a:lnTo>
                  <a:lnTo>
                    <a:pt x="66" y="299"/>
                  </a:lnTo>
                  <a:close/>
                  <a:moveTo>
                    <a:pt x="150" y="340"/>
                  </a:moveTo>
                  <a:lnTo>
                    <a:pt x="81" y="270"/>
                  </a:lnTo>
                  <a:lnTo>
                    <a:pt x="225" y="127"/>
                  </a:lnTo>
                  <a:lnTo>
                    <a:pt x="294" y="195"/>
                  </a:lnTo>
                  <a:lnTo>
                    <a:pt x="150" y="340"/>
                  </a:lnTo>
                  <a:close/>
                  <a:moveTo>
                    <a:pt x="416" y="95"/>
                  </a:moveTo>
                  <a:lnTo>
                    <a:pt x="325" y="5"/>
                  </a:lnTo>
                  <a:lnTo>
                    <a:pt x="323" y="3"/>
                  </a:lnTo>
                  <a:lnTo>
                    <a:pt x="321" y="1"/>
                  </a:lnTo>
                  <a:lnTo>
                    <a:pt x="318" y="0"/>
                  </a:lnTo>
                  <a:lnTo>
                    <a:pt x="316" y="0"/>
                  </a:lnTo>
                  <a:lnTo>
                    <a:pt x="312" y="0"/>
                  </a:lnTo>
                  <a:lnTo>
                    <a:pt x="309" y="1"/>
                  </a:lnTo>
                  <a:lnTo>
                    <a:pt x="307" y="3"/>
                  </a:lnTo>
                  <a:lnTo>
                    <a:pt x="305" y="5"/>
                  </a:lnTo>
                  <a:lnTo>
                    <a:pt x="49" y="260"/>
                  </a:lnTo>
                  <a:lnTo>
                    <a:pt x="47" y="263"/>
                  </a:lnTo>
                  <a:lnTo>
                    <a:pt x="46" y="266"/>
                  </a:lnTo>
                  <a:lnTo>
                    <a:pt x="46" y="266"/>
                  </a:lnTo>
                  <a:lnTo>
                    <a:pt x="46" y="266"/>
                  </a:lnTo>
                  <a:lnTo>
                    <a:pt x="1" y="401"/>
                  </a:lnTo>
                  <a:lnTo>
                    <a:pt x="0" y="405"/>
                  </a:lnTo>
                  <a:lnTo>
                    <a:pt x="0" y="409"/>
                  </a:lnTo>
                  <a:lnTo>
                    <a:pt x="2" y="413"/>
                  </a:lnTo>
                  <a:lnTo>
                    <a:pt x="4" y="417"/>
                  </a:lnTo>
                  <a:lnTo>
                    <a:pt x="6" y="419"/>
                  </a:lnTo>
                  <a:lnTo>
                    <a:pt x="10" y="420"/>
                  </a:lnTo>
                  <a:lnTo>
                    <a:pt x="12" y="421"/>
                  </a:lnTo>
                  <a:lnTo>
                    <a:pt x="15" y="421"/>
                  </a:lnTo>
                  <a:lnTo>
                    <a:pt x="17" y="421"/>
                  </a:lnTo>
                  <a:lnTo>
                    <a:pt x="19" y="420"/>
                  </a:lnTo>
                  <a:lnTo>
                    <a:pt x="155" y="375"/>
                  </a:lnTo>
                  <a:lnTo>
                    <a:pt x="155" y="375"/>
                  </a:lnTo>
                  <a:lnTo>
                    <a:pt x="155" y="375"/>
                  </a:lnTo>
                  <a:lnTo>
                    <a:pt x="158" y="373"/>
                  </a:lnTo>
                  <a:lnTo>
                    <a:pt x="160" y="372"/>
                  </a:lnTo>
                  <a:lnTo>
                    <a:pt x="416" y="116"/>
                  </a:lnTo>
                  <a:lnTo>
                    <a:pt x="417" y="114"/>
                  </a:lnTo>
                  <a:lnTo>
                    <a:pt x="419" y="111"/>
                  </a:lnTo>
                  <a:lnTo>
                    <a:pt x="420" y="108"/>
                  </a:lnTo>
                  <a:lnTo>
                    <a:pt x="420" y="105"/>
                  </a:lnTo>
                  <a:lnTo>
                    <a:pt x="420" y="102"/>
                  </a:lnTo>
                  <a:lnTo>
                    <a:pt x="419" y="100"/>
                  </a:lnTo>
                  <a:lnTo>
                    <a:pt x="417" y="97"/>
                  </a:lnTo>
                  <a:lnTo>
                    <a:pt x="41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grpSp>
      <p:grpSp>
        <p:nvGrpSpPr>
          <p:cNvPr id="93" name="Group 92">
            <a:extLst>
              <a:ext uri="{FF2B5EF4-FFF2-40B4-BE49-F238E27FC236}">
                <a16:creationId xmlns:a16="http://schemas.microsoft.com/office/drawing/2014/main" id="{E9ABFDA4-06A5-4285-A5D8-2D00B50EF7D5}"/>
              </a:ext>
            </a:extLst>
          </p:cNvPr>
          <p:cNvGrpSpPr/>
          <p:nvPr/>
        </p:nvGrpSpPr>
        <p:grpSpPr>
          <a:xfrm>
            <a:off x="3565369" y="11819436"/>
            <a:ext cx="571500" cy="536576"/>
            <a:chOff x="3748088" y="3665538"/>
            <a:chExt cx="285750" cy="268288"/>
          </a:xfrm>
          <a:solidFill>
            <a:schemeClr val="bg1"/>
          </a:solidFill>
        </p:grpSpPr>
        <p:sp>
          <p:nvSpPr>
            <p:cNvPr id="94" name="Freeform 78">
              <a:extLst>
                <a:ext uri="{FF2B5EF4-FFF2-40B4-BE49-F238E27FC236}">
                  <a16:creationId xmlns:a16="http://schemas.microsoft.com/office/drawing/2014/main" id="{5925C8D0-4C7C-42D7-B8B1-AAAF9978C2C3}"/>
                </a:ext>
              </a:extLst>
            </p:cNvPr>
            <p:cNvSpPr>
              <a:spLocks/>
            </p:cNvSpPr>
            <p:nvPr/>
          </p:nvSpPr>
          <p:spPr bwMode="auto">
            <a:xfrm>
              <a:off x="3748088" y="3665538"/>
              <a:ext cx="261938" cy="220663"/>
            </a:xfrm>
            <a:custGeom>
              <a:avLst/>
              <a:gdLst>
                <a:gd name="T0" fmla="*/ 508 w 825"/>
                <a:gd name="T1" fmla="*/ 517 h 691"/>
                <a:gd name="T2" fmla="*/ 498 w 825"/>
                <a:gd name="T3" fmla="*/ 510 h 691"/>
                <a:gd name="T4" fmla="*/ 415 w 825"/>
                <a:gd name="T5" fmla="*/ 511 h 691"/>
                <a:gd name="T6" fmla="*/ 300 w 825"/>
                <a:gd name="T7" fmla="*/ 525 h 691"/>
                <a:gd name="T8" fmla="*/ 296 w 825"/>
                <a:gd name="T9" fmla="*/ 515 h 691"/>
                <a:gd name="T10" fmla="*/ 285 w 825"/>
                <a:gd name="T11" fmla="*/ 510 h 691"/>
                <a:gd name="T12" fmla="*/ 221 w 825"/>
                <a:gd name="T13" fmla="*/ 508 h 691"/>
                <a:gd name="T14" fmla="*/ 178 w 825"/>
                <a:gd name="T15" fmla="*/ 496 h 691"/>
                <a:gd name="T16" fmla="*/ 138 w 825"/>
                <a:gd name="T17" fmla="*/ 476 h 691"/>
                <a:gd name="T18" fmla="*/ 82 w 825"/>
                <a:gd name="T19" fmla="*/ 425 h 691"/>
                <a:gd name="T20" fmla="*/ 43 w 825"/>
                <a:gd name="T21" fmla="*/ 356 h 691"/>
                <a:gd name="T22" fmla="*/ 33 w 825"/>
                <a:gd name="T23" fmla="*/ 311 h 691"/>
                <a:gd name="T24" fmla="*/ 30 w 825"/>
                <a:gd name="T25" fmla="*/ 264 h 691"/>
                <a:gd name="T26" fmla="*/ 40 w 825"/>
                <a:gd name="T27" fmla="*/ 207 h 691"/>
                <a:gd name="T28" fmla="*/ 81 w 825"/>
                <a:gd name="T29" fmla="*/ 128 h 691"/>
                <a:gd name="T30" fmla="*/ 146 w 825"/>
                <a:gd name="T31" fmla="*/ 68 h 691"/>
                <a:gd name="T32" fmla="*/ 221 w 825"/>
                <a:gd name="T33" fmla="*/ 36 h 691"/>
                <a:gd name="T34" fmla="*/ 563 w 825"/>
                <a:gd name="T35" fmla="*/ 30 h 691"/>
                <a:gd name="T36" fmla="*/ 610 w 825"/>
                <a:gd name="T37" fmla="*/ 39 h 691"/>
                <a:gd name="T38" fmla="*/ 694 w 825"/>
                <a:gd name="T39" fmla="*/ 82 h 691"/>
                <a:gd name="T40" fmla="*/ 756 w 825"/>
                <a:gd name="T41" fmla="*/ 147 h 691"/>
                <a:gd name="T42" fmla="*/ 785 w 825"/>
                <a:gd name="T43" fmla="*/ 208 h 691"/>
                <a:gd name="T44" fmla="*/ 794 w 825"/>
                <a:gd name="T45" fmla="*/ 253 h 691"/>
                <a:gd name="T46" fmla="*/ 792 w 825"/>
                <a:gd name="T47" fmla="*/ 309 h 691"/>
                <a:gd name="T48" fmla="*/ 785 w 825"/>
                <a:gd name="T49" fmla="*/ 348 h 691"/>
                <a:gd name="T50" fmla="*/ 790 w 825"/>
                <a:gd name="T51" fmla="*/ 357 h 691"/>
                <a:gd name="T52" fmla="*/ 802 w 825"/>
                <a:gd name="T53" fmla="*/ 360 h 691"/>
                <a:gd name="T54" fmla="*/ 811 w 825"/>
                <a:gd name="T55" fmla="*/ 355 h 691"/>
                <a:gd name="T56" fmla="*/ 822 w 825"/>
                <a:gd name="T57" fmla="*/ 313 h 691"/>
                <a:gd name="T58" fmla="*/ 824 w 825"/>
                <a:gd name="T59" fmla="*/ 250 h 691"/>
                <a:gd name="T60" fmla="*/ 814 w 825"/>
                <a:gd name="T61" fmla="*/ 200 h 691"/>
                <a:gd name="T62" fmla="*/ 794 w 825"/>
                <a:gd name="T63" fmla="*/ 154 h 691"/>
                <a:gd name="T64" fmla="*/ 767 w 825"/>
                <a:gd name="T65" fmla="*/ 111 h 691"/>
                <a:gd name="T66" fmla="*/ 731 w 825"/>
                <a:gd name="T67" fmla="*/ 74 h 691"/>
                <a:gd name="T68" fmla="*/ 691 w 825"/>
                <a:gd name="T69" fmla="*/ 43 h 691"/>
                <a:gd name="T70" fmla="*/ 643 w 825"/>
                <a:gd name="T71" fmla="*/ 19 h 691"/>
                <a:gd name="T72" fmla="*/ 592 w 825"/>
                <a:gd name="T73" fmla="*/ 4 h 691"/>
                <a:gd name="T74" fmla="*/ 564 w 825"/>
                <a:gd name="T75" fmla="*/ 0 h 691"/>
                <a:gd name="T76" fmla="*/ 240 w 825"/>
                <a:gd name="T77" fmla="*/ 2 h 691"/>
                <a:gd name="T78" fmla="*/ 189 w 825"/>
                <a:gd name="T79" fmla="*/ 15 h 691"/>
                <a:gd name="T80" fmla="*/ 142 w 825"/>
                <a:gd name="T81" fmla="*/ 36 h 691"/>
                <a:gd name="T82" fmla="*/ 100 w 825"/>
                <a:gd name="T83" fmla="*/ 65 h 691"/>
                <a:gd name="T84" fmla="*/ 65 w 825"/>
                <a:gd name="T85" fmla="*/ 100 h 691"/>
                <a:gd name="T86" fmla="*/ 36 w 825"/>
                <a:gd name="T87" fmla="*/ 141 h 691"/>
                <a:gd name="T88" fmla="*/ 14 w 825"/>
                <a:gd name="T89" fmla="*/ 187 h 691"/>
                <a:gd name="T90" fmla="*/ 3 w 825"/>
                <a:gd name="T91" fmla="*/ 237 h 691"/>
                <a:gd name="T92" fmla="*/ 0 w 825"/>
                <a:gd name="T93" fmla="*/ 290 h 691"/>
                <a:gd name="T94" fmla="*/ 8 w 825"/>
                <a:gd name="T95" fmla="*/ 342 h 691"/>
                <a:gd name="T96" fmla="*/ 25 w 825"/>
                <a:gd name="T97" fmla="*/ 390 h 691"/>
                <a:gd name="T98" fmla="*/ 51 w 825"/>
                <a:gd name="T99" fmla="*/ 434 h 691"/>
                <a:gd name="T100" fmla="*/ 84 w 825"/>
                <a:gd name="T101" fmla="*/ 472 h 691"/>
                <a:gd name="T102" fmla="*/ 122 w 825"/>
                <a:gd name="T103" fmla="*/ 502 h 691"/>
                <a:gd name="T104" fmla="*/ 167 w 825"/>
                <a:gd name="T105" fmla="*/ 524 h 691"/>
                <a:gd name="T106" fmla="*/ 217 w 825"/>
                <a:gd name="T107" fmla="*/ 537 h 691"/>
                <a:gd name="T108" fmla="*/ 270 w 825"/>
                <a:gd name="T109" fmla="*/ 540 h 691"/>
                <a:gd name="T110" fmla="*/ 275 w 825"/>
                <a:gd name="T111" fmla="*/ 687 h 691"/>
                <a:gd name="T112" fmla="*/ 288 w 825"/>
                <a:gd name="T113" fmla="*/ 690 h 691"/>
                <a:gd name="T114" fmla="*/ 427 w 825"/>
                <a:gd name="T115" fmla="*/ 540 h 691"/>
                <a:gd name="T116" fmla="*/ 503 w 825"/>
                <a:gd name="T117" fmla="*/ 538 h 691"/>
                <a:gd name="T118" fmla="*/ 510 w 825"/>
                <a:gd name="T119" fmla="*/ 52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5" h="691">
                  <a:moveTo>
                    <a:pt x="510" y="525"/>
                  </a:moveTo>
                  <a:lnTo>
                    <a:pt x="510" y="522"/>
                  </a:lnTo>
                  <a:lnTo>
                    <a:pt x="509" y="520"/>
                  </a:lnTo>
                  <a:lnTo>
                    <a:pt x="508" y="517"/>
                  </a:lnTo>
                  <a:lnTo>
                    <a:pt x="505" y="515"/>
                  </a:lnTo>
                  <a:lnTo>
                    <a:pt x="503" y="513"/>
                  </a:lnTo>
                  <a:lnTo>
                    <a:pt x="501" y="511"/>
                  </a:lnTo>
                  <a:lnTo>
                    <a:pt x="498" y="510"/>
                  </a:lnTo>
                  <a:lnTo>
                    <a:pt x="495" y="510"/>
                  </a:lnTo>
                  <a:lnTo>
                    <a:pt x="420" y="510"/>
                  </a:lnTo>
                  <a:lnTo>
                    <a:pt x="418" y="510"/>
                  </a:lnTo>
                  <a:lnTo>
                    <a:pt x="415" y="511"/>
                  </a:lnTo>
                  <a:lnTo>
                    <a:pt x="411" y="513"/>
                  </a:lnTo>
                  <a:lnTo>
                    <a:pt x="409" y="516"/>
                  </a:lnTo>
                  <a:lnTo>
                    <a:pt x="300" y="637"/>
                  </a:lnTo>
                  <a:lnTo>
                    <a:pt x="300" y="525"/>
                  </a:lnTo>
                  <a:lnTo>
                    <a:pt x="300" y="522"/>
                  </a:lnTo>
                  <a:lnTo>
                    <a:pt x="299" y="520"/>
                  </a:lnTo>
                  <a:lnTo>
                    <a:pt x="298" y="517"/>
                  </a:lnTo>
                  <a:lnTo>
                    <a:pt x="296" y="515"/>
                  </a:lnTo>
                  <a:lnTo>
                    <a:pt x="294" y="513"/>
                  </a:lnTo>
                  <a:lnTo>
                    <a:pt x="291" y="511"/>
                  </a:lnTo>
                  <a:lnTo>
                    <a:pt x="288" y="510"/>
                  </a:lnTo>
                  <a:lnTo>
                    <a:pt x="285" y="510"/>
                  </a:lnTo>
                  <a:lnTo>
                    <a:pt x="255" y="510"/>
                  </a:lnTo>
                  <a:lnTo>
                    <a:pt x="243" y="510"/>
                  </a:lnTo>
                  <a:lnTo>
                    <a:pt x="233" y="509"/>
                  </a:lnTo>
                  <a:lnTo>
                    <a:pt x="221" y="508"/>
                  </a:lnTo>
                  <a:lnTo>
                    <a:pt x="210" y="506"/>
                  </a:lnTo>
                  <a:lnTo>
                    <a:pt x="199" y="503"/>
                  </a:lnTo>
                  <a:lnTo>
                    <a:pt x="189" y="500"/>
                  </a:lnTo>
                  <a:lnTo>
                    <a:pt x="178" y="496"/>
                  </a:lnTo>
                  <a:lnTo>
                    <a:pt x="167" y="492"/>
                  </a:lnTo>
                  <a:lnTo>
                    <a:pt x="158" y="487"/>
                  </a:lnTo>
                  <a:lnTo>
                    <a:pt x="148" y="482"/>
                  </a:lnTo>
                  <a:lnTo>
                    <a:pt x="138" y="476"/>
                  </a:lnTo>
                  <a:lnTo>
                    <a:pt x="129" y="471"/>
                  </a:lnTo>
                  <a:lnTo>
                    <a:pt x="112" y="457"/>
                  </a:lnTo>
                  <a:lnTo>
                    <a:pt x="96" y="442"/>
                  </a:lnTo>
                  <a:lnTo>
                    <a:pt x="82" y="425"/>
                  </a:lnTo>
                  <a:lnTo>
                    <a:pt x="69" y="406"/>
                  </a:lnTo>
                  <a:lnTo>
                    <a:pt x="57" y="387"/>
                  </a:lnTo>
                  <a:lnTo>
                    <a:pt x="48" y="367"/>
                  </a:lnTo>
                  <a:lnTo>
                    <a:pt x="43" y="356"/>
                  </a:lnTo>
                  <a:lnTo>
                    <a:pt x="40" y="345"/>
                  </a:lnTo>
                  <a:lnTo>
                    <a:pt x="37" y="335"/>
                  </a:lnTo>
                  <a:lnTo>
                    <a:pt x="35" y="323"/>
                  </a:lnTo>
                  <a:lnTo>
                    <a:pt x="33" y="311"/>
                  </a:lnTo>
                  <a:lnTo>
                    <a:pt x="31" y="299"/>
                  </a:lnTo>
                  <a:lnTo>
                    <a:pt x="30" y="288"/>
                  </a:lnTo>
                  <a:lnTo>
                    <a:pt x="30" y="276"/>
                  </a:lnTo>
                  <a:lnTo>
                    <a:pt x="30" y="264"/>
                  </a:lnTo>
                  <a:lnTo>
                    <a:pt x="31" y="252"/>
                  </a:lnTo>
                  <a:lnTo>
                    <a:pt x="33" y="242"/>
                  </a:lnTo>
                  <a:lnTo>
                    <a:pt x="35" y="230"/>
                  </a:lnTo>
                  <a:lnTo>
                    <a:pt x="40" y="207"/>
                  </a:lnTo>
                  <a:lnTo>
                    <a:pt x="48" y="186"/>
                  </a:lnTo>
                  <a:lnTo>
                    <a:pt x="56" y="166"/>
                  </a:lnTo>
                  <a:lnTo>
                    <a:pt x="68" y="146"/>
                  </a:lnTo>
                  <a:lnTo>
                    <a:pt x="81" y="128"/>
                  </a:lnTo>
                  <a:lnTo>
                    <a:pt x="95" y="111"/>
                  </a:lnTo>
                  <a:lnTo>
                    <a:pt x="111" y="95"/>
                  </a:lnTo>
                  <a:lnTo>
                    <a:pt x="128" y="81"/>
                  </a:lnTo>
                  <a:lnTo>
                    <a:pt x="146" y="68"/>
                  </a:lnTo>
                  <a:lnTo>
                    <a:pt x="166" y="57"/>
                  </a:lnTo>
                  <a:lnTo>
                    <a:pt x="188" y="47"/>
                  </a:lnTo>
                  <a:lnTo>
                    <a:pt x="209" y="39"/>
                  </a:lnTo>
                  <a:lnTo>
                    <a:pt x="221" y="36"/>
                  </a:lnTo>
                  <a:lnTo>
                    <a:pt x="233" y="34"/>
                  </a:lnTo>
                  <a:lnTo>
                    <a:pt x="244" y="32"/>
                  </a:lnTo>
                  <a:lnTo>
                    <a:pt x="256" y="30"/>
                  </a:lnTo>
                  <a:lnTo>
                    <a:pt x="563" y="30"/>
                  </a:lnTo>
                  <a:lnTo>
                    <a:pt x="575" y="32"/>
                  </a:lnTo>
                  <a:lnTo>
                    <a:pt x="587" y="34"/>
                  </a:lnTo>
                  <a:lnTo>
                    <a:pt x="599" y="36"/>
                  </a:lnTo>
                  <a:lnTo>
                    <a:pt x="610" y="39"/>
                  </a:lnTo>
                  <a:lnTo>
                    <a:pt x="633" y="47"/>
                  </a:lnTo>
                  <a:lnTo>
                    <a:pt x="654" y="58"/>
                  </a:lnTo>
                  <a:lnTo>
                    <a:pt x="675" y="68"/>
                  </a:lnTo>
                  <a:lnTo>
                    <a:pt x="694" y="82"/>
                  </a:lnTo>
                  <a:lnTo>
                    <a:pt x="712" y="96"/>
                  </a:lnTo>
                  <a:lnTo>
                    <a:pt x="728" y="112"/>
                  </a:lnTo>
                  <a:lnTo>
                    <a:pt x="743" y="129"/>
                  </a:lnTo>
                  <a:lnTo>
                    <a:pt x="756" y="147"/>
                  </a:lnTo>
                  <a:lnTo>
                    <a:pt x="768" y="167"/>
                  </a:lnTo>
                  <a:lnTo>
                    <a:pt x="777" y="187"/>
                  </a:lnTo>
                  <a:lnTo>
                    <a:pt x="782" y="198"/>
                  </a:lnTo>
                  <a:lnTo>
                    <a:pt x="785" y="208"/>
                  </a:lnTo>
                  <a:lnTo>
                    <a:pt x="788" y="219"/>
                  </a:lnTo>
                  <a:lnTo>
                    <a:pt x="790" y="231"/>
                  </a:lnTo>
                  <a:lnTo>
                    <a:pt x="792" y="242"/>
                  </a:lnTo>
                  <a:lnTo>
                    <a:pt x="794" y="253"/>
                  </a:lnTo>
                  <a:lnTo>
                    <a:pt x="794" y="264"/>
                  </a:lnTo>
                  <a:lnTo>
                    <a:pt x="795" y="276"/>
                  </a:lnTo>
                  <a:lnTo>
                    <a:pt x="794" y="293"/>
                  </a:lnTo>
                  <a:lnTo>
                    <a:pt x="792" y="309"/>
                  </a:lnTo>
                  <a:lnTo>
                    <a:pt x="790" y="325"/>
                  </a:lnTo>
                  <a:lnTo>
                    <a:pt x="786" y="341"/>
                  </a:lnTo>
                  <a:lnTo>
                    <a:pt x="785" y="344"/>
                  </a:lnTo>
                  <a:lnTo>
                    <a:pt x="785" y="348"/>
                  </a:lnTo>
                  <a:lnTo>
                    <a:pt x="786" y="351"/>
                  </a:lnTo>
                  <a:lnTo>
                    <a:pt x="787" y="353"/>
                  </a:lnTo>
                  <a:lnTo>
                    <a:pt x="788" y="355"/>
                  </a:lnTo>
                  <a:lnTo>
                    <a:pt x="790" y="357"/>
                  </a:lnTo>
                  <a:lnTo>
                    <a:pt x="793" y="359"/>
                  </a:lnTo>
                  <a:lnTo>
                    <a:pt x="795" y="360"/>
                  </a:lnTo>
                  <a:lnTo>
                    <a:pt x="799" y="360"/>
                  </a:lnTo>
                  <a:lnTo>
                    <a:pt x="802" y="360"/>
                  </a:lnTo>
                  <a:lnTo>
                    <a:pt x="804" y="360"/>
                  </a:lnTo>
                  <a:lnTo>
                    <a:pt x="807" y="359"/>
                  </a:lnTo>
                  <a:lnTo>
                    <a:pt x="809" y="357"/>
                  </a:lnTo>
                  <a:lnTo>
                    <a:pt x="811" y="355"/>
                  </a:lnTo>
                  <a:lnTo>
                    <a:pt x="814" y="353"/>
                  </a:lnTo>
                  <a:lnTo>
                    <a:pt x="815" y="351"/>
                  </a:lnTo>
                  <a:lnTo>
                    <a:pt x="819" y="332"/>
                  </a:lnTo>
                  <a:lnTo>
                    <a:pt x="822" y="313"/>
                  </a:lnTo>
                  <a:lnTo>
                    <a:pt x="824" y="295"/>
                  </a:lnTo>
                  <a:lnTo>
                    <a:pt x="825" y="276"/>
                  </a:lnTo>
                  <a:lnTo>
                    <a:pt x="824" y="263"/>
                  </a:lnTo>
                  <a:lnTo>
                    <a:pt x="824" y="250"/>
                  </a:lnTo>
                  <a:lnTo>
                    <a:pt x="822" y="237"/>
                  </a:lnTo>
                  <a:lnTo>
                    <a:pt x="820" y="225"/>
                  </a:lnTo>
                  <a:lnTo>
                    <a:pt x="817" y="213"/>
                  </a:lnTo>
                  <a:lnTo>
                    <a:pt x="814" y="200"/>
                  </a:lnTo>
                  <a:lnTo>
                    <a:pt x="809" y="188"/>
                  </a:lnTo>
                  <a:lnTo>
                    <a:pt x="805" y="176"/>
                  </a:lnTo>
                  <a:lnTo>
                    <a:pt x="800" y="165"/>
                  </a:lnTo>
                  <a:lnTo>
                    <a:pt x="794" y="154"/>
                  </a:lnTo>
                  <a:lnTo>
                    <a:pt x="788" y="142"/>
                  </a:lnTo>
                  <a:lnTo>
                    <a:pt x="782" y="131"/>
                  </a:lnTo>
                  <a:lnTo>
                    <a:pt x="774" y="122"/>
                  </a:lnTo>
                  <a:lnTo>
                    <a:pt x="767" y="111"/>
                  </a:lnTo>
                  <a:lnTo>
                    <a:pt x="759" y="101"/>
                  </a:lnTo>
                  <a:lnTo>
                    <a:pt x="750" y="92"/>
                  </a:lnTo>
                  <a:lnTo>
                    <a:pt x="741" y="83"/>
                  </a:lnTo>
                  <a:lnTo>
                    <a:pt x="731" y="74"/>
                  </a:lnTo>
                  <a:lnTo>
                    <a:pt x="722" y="66"/>
                  </a:lnTo>
                  <a:lnTo>
                    <a:pt x="712" y="58"/>
                  </a:lnTo>
                  <a:lnTo>
                    <a:pt x="701" y="50"/>
                  </a:lnTo>
                  <a:lnTo>
                    <a:pt x="691" y="43"/>
                  </a:lnTo>
                  <a:lnTo>
                    <a:pt x="679" y="36"/>
                  </a:lnTo>
                  <a:lnTo>
                    <a:pt x="668" y="30"/>
                  </a:lnTo>
                  <a:lnTo>
                    <a:pt x="655" y="24"/>
                  </a:lnTo>
                  <a:lnTo>
                    <a:pt x="643" y="19"/>
                  </a:lnTo>
                  <a:lnTo>
                    <a:pt x="632" y="15"/>
                  </a:lnTo>
                  <a:lnTo>
                    <a:pt x="619" y="11"/>
                  </a:lnTo>
                  <a:lnTo>
                    <a:pt x="606" y="7"/>
                  </a:lnTo>
                  <a:lnTo>
                    <a:pt x="592" y="4"/>
                  </a:lnTo>
                  <a:lnTo>
                    <a:pt x="579" y="2"/>
                  </a:lnTo>
                  <a:lnTo>
                    <a:pt x="565" y="0"/>
                  </a:lnTo>
                  <a:lnTo>
                    <a:pt x="564" y="0"/>
                  </a:lnTo>
                  <a:lnTo>
                    <a:pt x="564" y="0"/>
                  </a:lnTo>
                  <a:lnTo>
                    <a:pt x="255" y="0"/>
                  </a:lnTo>
                  <a:lnTo>
                    <a:pt x="254" y="0"/>
                  </a:lnTo>
                  <a:lnTo>
                    <a:pt x="254" y="0"/>
                  </a:lnTo>
                  <a:lnTo>
                    <a:pt x="240" y="2"/>
                  </a:lnTo>
                  <a:lnTo>
                    <a:pt x="227" y="4"/>
                  </a:lnTo>
                  <a:lnTo>
                    <a:pt x="213" y="7"/>
                  </a:lnTo>
                  <a:lnTo>
                    <a:pt x="202" y="11"/>
                  </a:lnTo>
                  <a:lnTo>
                    <a:pt x="189" y="15"/>
                  </a:lnTo>
                  <a:lnTo>
                    <a:pt x="176" y="19"/>
                  </a:lnTo>
                  <a:lnTo>
                    <a:pt x="164" y="24"/>
                  </a:lnTo>
                  <a:lnTo>
                    <a:pt x="153" y="30"/>
                  </a:lnTo>
                  <a:lnTo>
                    <a:pt x="142" y="36"/>
                  </a:lnTo>
                  <a:lnTo>
                    <a:pt x="131" y="43"/>
                  </a:lnTo>
                  <a:lnTo>
                    <a:pt x="120" y="49"/>
                  </a:lnTo>
                  <a:lnTo>
                    <a:pt x="110" y="57"/>
                  </a:lnTo>
                  <a:lnTo>
                    <a:pt x="100" y="65"/>
                  </a:lnTo>
                  <a:lnTo>
                    <a:pt x="90" y="74"/>
                  </a:lnTo>
                  <a:lnTo>
                    <a:pt x="81" y="82"/>
                  </a:lnTo>
                  <a:lnTo>
                    <a:pt x="72" y="91"/>
                  </a:lnTo>
                  <a:lnTo>
                    <a:pt x="65" y="100"/>
                  </a:lnTo>
                  <a:lnTo>
                    <a:pt x="56" y="110"/>
                  </a:lnTo>
                  <a:lnTo>
                    <a:pt x="49" y="121"/>
                  </a:lnTo>
                  <a:lnTo>
                    <a:pt x="42" y="130"/>
                  </a:lnTo>
                  <a:lnTo>
                    <a:pt x="36" y="141"/>
                  </a:lnTo>
                  <a:lnTo>
                    <a:pt x="29" y="153"/>
                  </a:lnTo>
                  <a:lnTo>
                    <a:pt x="24" y="164"/>
                  </a:lnTo>
                  <a:lnTo>
                    <a:pt x="20" y="175"/>
                  </a:lnTo>
                  <a:lnTo>
                    <a:pt x="14" y="187"/>
                  </a:lnTo>
                  <a:lnTo>
                    <a:pt x="11" y="199"/>
                  </a:lnTo>
                  <a:lnTo>
                    <a:pt x="8" y="212"/>
                  </a:lnTo>
                  <a:lnTo>
                    <a:pt x="5" y="225"/>
                  </a:lnTo>
                  <a:lnTo>
                    <a:pt x="3" y="237"/>
                  </a:lnTo>
                  <a:lnTo>
                    <a:pt x="1" y="250"/>
                  </a:lnTo>
                  <a:lnTo>
                    <a:pt x="0" y="263"/>
                  </a:lnTo>
                  <a:lnTo>
                    <a:pt x="0" y="276"/>
                  </a:lnTo>
                  <a:lnTo>
                    <a:pt x="0" y="290"/>
                  </a:lnTo>
                  <a:lnTo>
                    <a:pt x="1" y="303"/>
                  </a:lnTo>
                  <a:lnTo>
                    <a:pt x="3" y="317"/>
                  </a:lnTo>
                  <a:lnTo>
                    <a:pt x="5" y="329"/>
                  </a:lnTo>
                  <a:lnTo>
                    <a:pt x="8" y="342"/>
                  </a:lnTo>
                  <a:lnTo>
                    <a:pt x="11" y="354"/>
                  </a:lnTo>
                  <a:lnTo>
                    <a:pt x="15" y="367"/>
                  </a:lnTo>
                  <a:lnTo>
                    <a:pt x="20" y="379"/>
                  </a:lnTo>
                  <a:lnTo>
                    <a:pt x="25" y="390"/>
                  </a:lnTo>
                  <a:lnTo>
                    <a:pt x="30" y="402"/>
                  </a:lnTo>
                  <a:lnTo>
                    <a:pt x="37" y="413"/>
                  </a:lnTo>
                  <a:lnTo>
                    <a:pt x="43" y="424"/>
                  </a:lnTo>
                  <a:lnTo>
                    <a:pt x="51" y="434"/>
                  </a:lnTo>
                  <a:lnTo>
                    <a:pt x="58" y="444"/>
                  </a:lnTo>
                  <a:lnTo>
                    <a:pt x="67" y="454"/>
                  </a:lnTo>
                  <a:lnTo>
                    <a:pt x="74" y="463"/>
                  </a:lnTo>
                  <a:lnTo>
                    <a:pt x="84" y="472"/>
                  </a:lnTo>
                  <a:lnTo>
                    <a:pt x="92" y="480"/>
                  </a:lnTo>
                  <a:lnTo>
                    <a:pt x="102" y="488"/>
                  </a:lnTo>
                  <a:lnTo>
                    <a:pt x="113" y="495"/>
                  </a:lnTo>
                  <a:lnTo>
                    <a:pt x="122" y="502"/>
                  </a:lnTo>
                  <a:lnTo>
                    <a:pt x="133" y="508"/>
                  </a:lnTo>
                  <a:lnTo>
                    <a:pt x="145" y="515"/>
                  </a:lnTo>
                  <a:lnTo>
                    <a:pt x="156" y="520"/>
                  </a:lnTo>
                  <a:lnTo>
                    <a:pt x="167" y="524"/>
                  </a:lnTo>
                  <a:lnTo>
                    <a:pt x="179" y="528"/>
                  </a:lnTo>
                  <a:lnTo>
                    <a:pt x="192" y="532"/>
                  </a:lnTo>
                  <a:lnTo>
                    <a:pt x="204" y="535"/>
                  </a:lnTo>
                  <a:lnTo>
                    <a:pt x="217" y="537"/>
                  </a:lnTo>
                  <a:lnTo>
                    <a:pt x="229" y="539"/>
                  </a:lnTo>
                  <a:lnTo>
                    <a:pt x="242" y="540"/>
                  </a:lnTo>
                  <a:lnTo>
                    <a:pt x="255" y="540"/>
                  </a:lnTo>
                  <a:lnTo>
                    <a:pt x="270" y="540"/>
                  </a:lnTo>
                  <a:lnTo>
                    <a:pt x="270" y="675"/>
                  </a:lnTo>
                  <a:lnTo>
                    <a:pt x="271" y="680"/>
                  </a:lnTo>
                  <a:lnTo>
                    <a:pt x="273" y="684"/>
                  </a:lnTo>
                  <a:lnTo>
                    <a:pt x="275" y="687"/>
                  </a:lnTo>
                  <a:lnTo>
                    <a:pt x="280" y="690"/>
                  </a:lnTo>
                  <a:lnTo>
                    <a:pt x="283" y="690"/>
                  </a:lnTo>
                  <a:lnTo>
                    <a:pt x="285" y="691"/>
                  </a:lnTo>
                  <a:lnTo>
                    <a:pt x="288" y="690"/>
                  </a:lnTo>
                  <a:lnTo>
                    <a:pt x="291" y="689"/>
                  </a:lnTo>
                  <a:lnTo>
                    <a:pt x="294" y="688"/>
                  </a:lnTo>
                  <a:lnTo>
                    <a:pt x="297" y="686"/>
                  </a:lnTo>
                  <a:lnTo>
                    <a:pt x="427" y="540"/>
                  </a:lnTo>
                  <a:lnTo>
                    <a:pt x="495" y="540"/>
                  </a:lnTo>
                  <a:lnTo>
                    <a:pt x="498" y="540"/>
                  </a:lnTo>
                  <a:lnTo>
                    <a:pt x="501" y="539"/>
                  </a:lnTo>
                  <a:lnTo>
                    <a:pt x="503" y="538"/>
                  </a:lnTo>
                  <a:lnTo>
                    <a:pt x="505" y="536"/>
                  </a:lnTo>
                  <a:lnTo>
                    <a:pt x="508" y="534"/>
                  </a:lnTo>
                  <a:lnTo>
                    <a:pt x="509" y="532"/>
                  </a:lnTo>
                  <a:lnTo>
                    <a:pt x="510" y="528"/>
                  </a:lnTo>
                  <a:lnTo>
                    <a:pt x="510" y="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sp>
          <p:nvSpPr>
            <p:cNvPr id="95" name="Freeform 79">
              <a:extLst>
                <a:ext uri="{FF2B5EF4-FFF2-40B4-BE49-F238E27FC236}">
                  <a16:creationId xmlns:a16="http://schemas.microsoft.com/office/drawing/2014/main" id="{654EBAF7-5C9E-4D88-940F-7FBB12688DD4}"/>
                </a:ext>
              </a:extLst>
            </p:cNvPr>
            <p:cNvSpPr>
              <a:spLocks noEditPoints="1"/>
            </p:cNvSpPr>
            <p:nvPr/>
          </p:nvSpPr>
          <p:spPr bwMode="auto">
            <a:xfrm>
              <a:off x="3905250" y="3803651"/>
              <a:ext cx="128588" cy="130175"/>
            </a:xfrm>
            <a:custGeom>
              <a:avLst/>
              <a:gdLst>
                <a:gd name="T0" fmla="*/ 264 w 405"/>
                <a:gd name="T1" fmla="*/ 230 h 406"/>
                <a:gd name="T2" fmla="*/ 262 w 405"/>
                <a:gd name="T3" fmla="*/ 240 h 406"/>
                <a:gd name="T4" fmla="*/ 302 w 405"/>
                <a:gd name="T5" fmla="*/ 353 h 406"/>
                <a:gd name="T6" fmla="*/ 200 w 405"/>
                <a:gd name="T7" fmla="*/ 286 h 406"/>
                <a:gd name="T8" fmla="*/ 190 w 405"/>
                <a:gd name="T9" fmla="*/ 286 h 406"/>
                <a:gd name="T10" fmla="*/ 94 w 405"/>
                <a:gd name="T11" fmla="*/ 350 h 406"/>
                <a:gd name="T12" fmla="*/ 140 w 405"/>
                <a:gd name="T13" fmla="*/ 240 h 406"/>
                <a:gd name="T14" fmla="*/ 138 w 405"/>
                <a:gd name="T15" fmla="*/ 231 h 406"/>
                <a:gd name="T16" fmla="*/ 58 w 405"/>
                <a:gd name="T17" fmla="*/ 165 h 406"/>
                <a:gd name="T18" fmla="*/ 152 w 405"/>
                <a:gd name="T19" fmla="*/ 165 h 406"/>
                <a:gd name="T20" fmla="*/ 159 w 405"/>
                <a:gd name="T21" fmla="*/ 160 h 406"/>
                <a:gd name="T22" fmla="*/ 197 w 405"/>
                <a:gd name="T23" fmla="*/ 56 h 406"/>
                <a:gd name="T24" fmla="*/ 244 w 405"/>
                <a:gd name="T25" fmla="*/ 160 h 406"/>
                <a:gd name="T26" fmla="*/ 251 w 405"/>
                <a:gd name="T27" fmla="*/ 165 h 406"/>
                <a:gd name="T28" fmla="*/ 346 w 405"/>
                <a:gd name="T29" fmla="*/ 165 h 406"/>
                <a:gd name="T30" fmla="*/ 404 w 405"/>
                <a:gd name="T31" fmla="*/ 146 h 406"/>
                <a:gd name="T32" fmla="*/ 399 w 405"/>
                <a:gd name="T33" fmla="*/ 138 h 406"/>
                <a:gd name="T34" fmla="*/ 390 w 405"/>
                <a:gd name="T35" fmla="*/ 135 h 406"/>
                <a:gd name="T36" fmla="*/ 208 w 405"/>
                <a:gd name="T37" fmla="*/ 9 h 406"/>
                <a:gd name="T38" fmla="*/ 203 w 405"/>
                <a:gd name="T39" fmla="*/ 2 h 406"/>
                <a:gd name="T40" fmla="*/ 195 w 405"/>
                <a:gd name="T41" fmla="*/ 0 h 406"/>
                <a:gd name="T42" fmla="*/ 186 w 405"/>
                <a:gd name="T43" fmla="*/ 4 h 406"/>
                <a:gd name="T44" fmla="*/ 181 w 405"/>
                <a:gd name="T45" fmla="*/ 10 h 406"/>
                <a:gd name="T46" fmla="*/ 15 w 405"/>
                <a:gd name="T47" fmla="*/ 135 h 406"/>
                <a:gd name="T48" fmla="*/ 6 w 405"/>
                <a:gd name="T49" fmla="*/ 138 h 406"/>
                <a:gd name="T50" fmla="*/ 1 w 405"/>
                <a:gd name="T51" fmla="*/ 146 h 406"/>
                <a:gd name="T52" fmla="*/ 1 w 405"/>
                <a:gd name="T53" fmla="*/ 154 h 406"/>
                <a:gd name="T54" fmla="*/ 5 w 405"/>
                <a:gd name="T55" fmla="*/ 162 h 406"/>
                <a:gd name="T56" fmla="*/ 46 w 405"/>
                <a:gd name="T57" fmla="*/ 385 h 406"/>
                <a:gd name="T58" fmla="*/ 46 w 405"/>
                <a:gd name="T59" fmla="*/ 394 h 406"/>
                <a:gd name="T60" fmla="*/ 50 w 405"/>
                <a:gd name="T61" fmla="*/ 403 h 406"/>
                <a:gd name="T62" fmla="*/ 60 w 405"/>
                <a:gd name="T63" fmla="*/ 406 h 406"/>
                <a:gd name="T64" fmla="*/ 68 w 405"/>
                <a:gd name="T65" fmla="*/ 404 h 406"/>
                <a:gd name="T66" fmla="*/ 322 w 405"/>
                <a:gd name="T67" fmla="*/ 403 h 406"/>
                <a:gd name="T68" fmla="*/ 330 w 405"/>
                <a:gd name="T69" fmla="*/ 406 h 406"/>
                <a:gd name="T70" fmla="*/ 339 w 405"/>
                <a:gd name="T71" fmla="*/ 403 h 406"/>
                <a:gd name="T72" fmla="*/ 344 w 405"/>
                <a:gd name="T73" fmla="*/ 395 h 406"/>
                <a:gd name="T74" fmla="*/ 344 w 405"/>
                <a:gd name="T75" fmla="*/ 386 h 406"/>
                <a:gd name="T76" fmla="*/ 400 w 405"/>
                <a:gd name="T77" fmla="*/ 162 h 406"/>
                <a:gd name="T78" fmla="*/ 404 w 405"/>
                <a:gd name="T79" fmla="*/ 154 h 406"/>
                <a:gd name="T80" fmla="*/ 404 w 405"/>
                <a:gd name="T81" fmla="*/ 14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406">
                  <a:moveTo>
                    <a:pt x="267" y="227"/>
                  </a:moveTo>
                  <a:lnTo>
                    <a:pt x="264" y="230"/>
                  </a:lnTo>
                  <a:lnTo>
                    <a:pt x="262" y="235"/>
                  </a:lnTo>
                  <a:lnTo>
                    <a:pt x="262" y="240"/>
                  </a:lnTo>
                  <a:lnTo>
                    <a:pt x="263" y="244"/>
                  </a:lnTo>
                  <a:lnTo>
                    <a:pt x="302" y="353"/>
                  </a:lnTo>
                  <a:lnTo>
                    <a:pt x="203" y="288"/>
                  </a:lnTo>
                  <a:lnTo>
                    <a:pt x="200" y="286"/>
                  </a:lnTo>
                  <a:lnTo>
                    <a:pt x="195" y="286"/>
                  </a:lnTo>
                  <a:lnTo>
                    <a:pt x="190" y="286"/>
                  </a:lnTo>
                  <a:lnTo>
                    <a:pt x="187" y="288"/>
                  </a:lnTo>
                  <a:lnTo>
                    <a:pt x="94" y="350"/>
                  </a:lnTo>
                  <a:lnTo>
                    <a:pt x="139" y="245"/>
                  </a:lnTo>
                  <a:lnTo>
                    <a:pt x="140" y="240"/>
                  </a:lnTo>
                  <a:lnTo>
                    <a:pt x="140" y="236"/>
                  </a:lnTo>
                  <a:lnTo>
                    <a:pt x="138" y="231"/>
                  </a:lnTo>
                  <a:lnTo>
                    <a:pt x="135" y="227"/>
                  </a:lnTo>
                  <a:lnTo>
                    <a:pt x="58" y="165"/>
                  </a:lnTo>
                  <a:lnTo>
                    <a:pt x="147" y="165"/>
                  </a:lnTo>
                  <a:lnTo>
                    <a:pt x="152" y="165"/>
                  </a:lnTo>
                  <a:lnTo>
                    <a:pt x="156" y="163"/>
                  </a:lnTo>
                  <a:lnTo>
                    <a:pt x="159" y="160"/>
                  </a:lnTo>
                  <a:lnTo>
                    <a:pt x="161" y="156"/>
                  </a:lnTo>
                  <a:lnTo>
                    <a:pt x="197" y="56"/>
                  </a:lnTo>
                  <a:lnTo>
                    <a:pt x="242" y="157"/>
                  </a:lnTo>
                  <a:lnTo>
                    <a:pt x="244" y="160"/>
                  </a:lnTo>
                  <a:lnTo>
                    <a:pt x="247" y="163"/>
                  </a:lnTo>
                  <a:lnTo>
                    <a:pt x="251" y="165"/>
                  </a:lnTo>
                  <a:lnTo>
                    <a:pt x="255" y="165"/>
                  </a:lnTo>
                  <a:lnTo>
                    <a:pt x="346" y="165"/>
                  </a:lnTo>
                  <a:lnTo>
                    <a:pt x="267" y="227"/>
                  </a:lnTo>
                  <a:close/>
                  <a:moveTo>
                    <a:pt x="404" y="146"/>
                  </a:moveTo>
                  <a:lnTo>
                    <a:pt x="402" y="142"/>
                  </a:lnTo>
                  <a:lnTo>
                    <a:pt x="399" y="138"/>
                  </a:lnTo>
                  <a:lnTo>
                    <a:pt x="395" y="136"/>
                  </a:lnTo>
                  <a:lnTo>
                    <a:pt x="390" y="135"/>
                  </a:lnTo>
                  <a:lnTo>
                    <a:pt x="265" y="135"/>
                  </a:lnTo>
                  <a:lnTo>
                    <a:pt x="208" y="9"/>
                  </a:lnTo>
                  <a:lnTo>
                    <a:pt x="206" y="6"/>
                  </a:lnTo>
                  <a:lnTo>
                    <a:pt x="203" y="2"/>
                  </a:lnTo>
                  <a:lnTo>
                    <a:pt x="199" y="0"/>
                  </a:lnTo>
                  <a:lnTo>
                    <a:pt x="195" y="0"/>
                  </a:lnTo>
                  <a:lnTo>
                    <a:pt x="190" y="1"/>
                  </a:lnTo>
                  <a:lnTo>
                    <a:pt x="186" y="4"/>
                  </a:lnTo>
                  <a:lnTo>
                    <a:pt x="183" y="7"/>
                  </a:lnTo>
                  <a:lnTo>
                    <a:pt x="181" y="10"/>
                  </a:lnTo>
                  <a:lnTo>
                    <a:pt x="137" y="135"/>
                  </a:lnTo>
                  <a:lnTo>
                    <a:pt x="15" y="135"/>
                  </a:lnTo>
                  <a:lnTo>
                    <a:pt x="10" y="136"/>
                  </a:lnTo>
                  <a:lnTo>
                    <a:pt x="6" y="138"/>
                  </a:lnTo>
                  <a:lnTo>
                    <a:pt x="3" y="142"/>
                  </a:lnTo>
                  <a:lnTo>
                    <a:pt x="1" y="146"/>
                  </a:lnTo>
                  <a:lnTo>
                    <a:pt x="0" y="150"/>
                  </a:lnTo>
                  <a:lnTo>
                    <a:pt x="1" y="154"/>
                  </a:lnTo>
                  <a:lnTo>
                    <a:pt x="2" y="159"/>
                  </a:lnTo>
                  <a:lnTo>
                    <a:pt x="5" y="162"/>
                  </a:lnTo>
                  <a:lnTo>
                    <a:pt x="107" y="243"/>
                  </a:lnTo>
                  <a:lnTo>
                    <a:pt x="46" y="385"/>
                  </a:lnTo>
                  <a:lnTo>
                    <a:pt x="45" y="390"/>
                  </a:lnTo>
                  <a:lnTo>
                    <a:pt x="46" y="394"/>
                  </a:lnTo>
                  <a:lnTo>
                    <a:pt x="47" y="398"/>
                  </a:lnTo>
                  <a:lnTo>
                    <a:pt x="50" y="403"/>
                  </a:lnTo>
                  <a:lnTo>
                    <a:pt x="54" y="405"/>
                  </a:lnTo>
                  <a:lnTo>
                    <a:pt x="60" y="406"/>
                  </a:lnTo>
                  <a:lnTo>
                    <a:pt x="64" y="405"/>
                  </a:lnTo>
                  <a:lnTo>
                    <a:pt x="68" y="404"/>
                  </a:lnTo>
                  <a:lnTo>
                    <a:pt x="195" y="318"/>
                  </a:lnTo>
                  <a:lnTo>
                    <a:pt x="322" y="403"/>
                  </a:lnTo>
                  <a:lnTo>
                    <a:pt x="326" y="405"/>
                  </a:lnTo>
                  <a:lnTo>
                    <a:pt x="330" y="406"/>
                  </a:lnTo>
                  <a:lnTo>
                    <a:pt x="336" y="405"/>
                  </a:lnTo>
                  <a:lnTo>
                    <a:pt x="339" y="403"/>
                  </a:lnTo>
                  <a:lnTo>
                    <a:pt x="342" y="400"/>
                  </a:lnTo>
                  <a:lnTo>
                    <a:pt x="344" y="395"/>
                  </a:lnTo>
                  <a:lnTo>
                    <a:pt x="345" y="391"/>
                  </a:lnTo>
                  <a:lnTo>
                    <a:pt x="344" y="386"/>
                  </a:lnTo>
                  <a:lnTo>
                    <a:pt x="294" y="244"/>
                  </a:lnTo>
                  <a:lnTo>
                    <a:pt x="400" y="162"/>
                  </a:lnTo>
                  <a:lnTo>
                    <a:pt x="403" y="159"/>
                  </a:lnTo>
                  <a:lnTo>
                    <a:pt x="404" y="154"/>
                  </a:lnTo>
                  <a:lnTo>
                    <a:pt x="405" y="150"/>
                  </a:lnTo>
                  <a:lnTo>
                    <a:pt x="40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grpSp>
      <p:grpSp>
        <p:nvGrpSpPr>
          <p:cNvPr id="40" name="Group 39">
            <a:extLst>
              <a:ext uri="{FF2B5EF4-FFF2-40B4-BE49-F238E27FC236}">
                <a16:creationId xmlns:a16="http://schemas.microsoft.com/office/drawing/2014/main" id="{CCC6FF5A-0543-42F0-A481-E0650D8642DB}"/>
              </a:ext>
            </a:extLst>
          </p:cNvPr>
          <p:cNvGrpSpPr/>
          <p:nvPr/>
        </p:nvGrpSpPr>
        <p:grpSpPr>
          <a:xfrm>
            <a:off x="11906250" y="1133884"/>
            <a:ext cx="571500" cy="536576"/>
            <a:chOff x="3748088" y="3665538"/>
            <a:chExt cx="285750" cy="268288"/>
          </a:xfrm>
          <a:solidFill>
            <a:schemeClr val="bg1"/>
          </a:solidFill>
        </p:grpSpPr>
        <p:sp>
          <p:nvSpPr>
            <p:cNvPr id="41" name="Freeform 78">
              <a:extLst>
                <a:ext uri="{FF2B5EF4-FFF2-40B4-BE49-F238E27FC236}">
                  <a16:creationId xmlns:a16="http://schemas.microsoft.com/office/drawing/2014/main" id="{0F93F7A1-CC13-41D8-B8F7-C2A719BB4F94}"/>
                </a:ext>
              </a:extLst>
            </p:cNvPr>
            <p:cNvSpPr>
              <a:spLocks/>
            </p:cNvSpPr>
            <p:nvPr/>
          </p:nvSpPr>
          <p:spPr bwMode="auto">
            <a:xfrm>
              <a:off x="3748088" y="3665538"/>
              <a:ext cx="261938" cy="220663"/>
            </a:xfrm>
            <a:custGeom>
              <a:avLst/>
              <a:gdLst>
                <a:gd name="T0" fmla="*/ 508 w 825"/>
                <a:gd name="T1" fmla="*/ 517 h 691"/>
                <a:gd name="T2" fmla="*/ 498 w 825"/>
                <a:gd name="T3" fmla="*/ 510 h 691"/>
                <a:gd name="T4" fmla="*/ 415 w 825"/>
                <a:gd name="T5" fmla="*/ 511 h 691"/>
                <a:gd name="T6" fmla="*/ 300 w 825"/>
                <a:gd name="T7" fmla="*/ 525 h 691"/>
                <a:gd name="T8" fmla="*/ 296 w 825"/>
                <a:gd name="T9" fmla="*/ 515 h 691"/>
                <a:gd name="T10" fmla="*/ 285 w 825"/>
                <a:gd name="T11" fmla="*/ 510 h 691"/>
                <a:gd name="T12" fmla="*/ 221 w 825"/>
                <a:gd name="T13" fmla="*/ 508 h 691"/>
                <a:gd name="T14" fmla="*/ 178 w 825"/>
                <a:gd name="T15" fmla="*/ 496 h 691"/>
                <a:gd name="T16" fmla="*/ 138 w 825"/>
                <a:gd name="T17" fmla="*/ 476 h 691"/>
                <a:gd name="T18" fmla="*/ 82 w 825"/>
                <a:gd name="T19" fmla="*/ 425 h 691"/>
                <a:gd name="T20" fmla="*/ 43 w 825"/>
                <a:gd name="T21" fmla="*/ 356 h 691"/>
                <a:gd name="T22" fmla="*/ 33 w 825"/>
                <a:gd name="T23" fmla="*/ 311 h 691"/>
                <a:gd name="T24" fmla="*/ 30 w 825"/>
                <a:gd name="T25" fmla="*/ 264 h 691"/>
                <a:gd name="T26" fmla="*/ 40 w 825"/>
                <a:gd name="T27" fmla="*/ 207 h 691"/>
                <a:gd name="T28" fmla="*/ 81 w 825"/>
                <a:gd name="T29" fmla="*/ 128 h 691"/>
                <a:gd name="T30" fmla="*/ 146 w 825"/>
                <a:gd name="T31" fmla="*/ 68 h 691"/>
                <a:gd name="T32" fmla="*/ 221 w 825"/>
                <a:gd name="T33" fmla="*/ 36 h 691"/>
                <a:gd name="T34" fmla="*/ 563 w 825"/>
                <a:gd name="T35" fmla="*/ 30 h 691"/>
                <a:gd name="T36" fmla="*/ 610 w 825"/>
                <a:gd name="T37" fmla="*/ 39 h 691"/>
                <a:gd name="T38" fmla="*/ 694 w 825"/>
                <a:gd name="T39" fmla="*/ 82 h 691"/>
                <a:gd name="T40" fmla="*/ 756 w 825"/>
                <a:gd name="T41" fmla="*/ 147 h 691"/>
                <a:gd name="T42" fmla="*/ 785 w 825"/>
                <a:gd name="T43" fmla="*/ 208 h 691"/>
                <a:gd name="T44" fmla="*/ 794 w 825"/>
                <a:gd name="T45" fmla="*/ 253 h 691"/>
                <a:gd name="T46" fmla="*/ 792 w 825"/>
                <a:gd name="T47" fmla="*/ 309 h 691"/>
                <a:gd name="T48" fmla="*/ 785 w 825"/>
                <a:gd name="T49" fmla="*/ 348 h 691"/>
                <a:gd name="T50" fmla="*/ 790 w 825"/>
                <a:gd name="T51" fmla="*/ 357 h 691"/>
                <a:gd name="T52" fmla="*/ 802 w 825"/>
                <a:gd name="T53" fmla="*/ 360 h 691"/>
                <a:gd name="T54" fmla="*/ 811 w 825"/>
                <a:gd name="T55" fmla="*/ 355 h 691"/>
                <a:gd name="T56" fmla="*/ 822 w 825"/>
                <a:gd name="T57" fmla="*/ 313 h 691"/>
                <a:gd name="T58" fmla="*/ 824 w 825"/>
                <a:gd name="T59" fmla="*/ 250 h 691"/>
                <a:gd name="T60" fmla="*/ 814 w 825"/>
                <a:gd name="T61" fmla="*/ 200 h 691"/>
                <a:gd name="T62" fmla="*/ 794 w 825"/>
                <a:gd name="T63" fmla="*/ 154 h 691"/>
                <a:gd name="T64" fmla="*/ 767 w 825"/>
                <a:gd name="T65" fmla="*/ 111 h 691"/>
                <a:gd name="T66" fmla="*/ 731 w 825"/>
                <a:gd name="T67" fmla="*/ 74 h 691"/>
                <a:gd name="T68" fmla="*/ 691 w 825"/>
                <a:gd name="T69" fmla="*/ 43 h 691"/>
                <a:gd name="T70" fmla="*/ 643 w 825"/>
                <a:gd name="T71" fmla="*/ 19 h 691"/>
                <a:gd name="T72" fmla="*/ 592 w 825"/>
                <a:gd name="T73" fmla="*/ 4 h 691"/>
                <a:gd name="T74" fmla="*/ 564 w 825"/>
                <a:gd name="T75" fmla="*/ 0 h 691"/>
                <a:gd name="T76" fmla="*/ 240 w 825"/>
                <a:gd name="T77" fmla="*/ 2 h 691"/>
                <a:gd name="T78" fmla="*/ 189 w 825"/>
                <a:gd name="T79" fmla="*/ 15 h 691"/>
                <a:gd name="T80" fmla="*/ 142 w 825"/>
                <a:gd name="T81" fmla="*/ 36 h 691"/>
                <a:gd name="T82" fmla="*/ 100 w 825"/>
                <a:gd name="T83" fmla="*/ 65 h 691"/>
                <a:gd name="T84" fmla="*/ 65 w 825"/>
                <a:gd name="T85" fmla="*/ 100 h 691"/>
                <a:gd name="T86" fmla="*/ 36 w 825"/>
                <a:gd name="T87" fmla="*/ 141 h 691"/>
                <a:gd name="T88" fmla="*/ 14 w 825"/>
                <a:gd name="T89" fmla="*/ 187 h 691"/>
                <a:gd name="T90" fmla="*/ 3 w 825"/>
                <a:gd name="T91" fmla="*/ 237 h 691"/>
                <a:gd name="T92" fmla="*/ 0 w 825"/>
                <a:gd name="T93" fmla="*/ 290 h 691"/>
                <a:gd name="T94" fmla="*/ 8 w 825"/>
                <a:gd name="T95" fmla="*/ 342 h 691"/>
                <a:gd name="T96" fmla="*/ 25 w 825"/>
                <a:gd name="T97" fmla="*/ 390 h 691"/>
                <a:gd name="T98" fmla="*/ 51 w 825"/>
                <a:gd name="T99" fmla="*/ 434 h 691"/>
                <a:gd name="T100" fmla="*/ 84 w 825"/>
                <a:gd name="T101" fmla="*/ 472 h 691"/>
                <a:gd name="T102" fmla="*/ 122 w 825"/>
                <a:gd name="T103" fmla="*/ 502 h 691"/>
                <a:gd name="T104" fmla="*/ 167 w 825"/>
                <a:gd name="T105" fmla="*/ 524 h 691"/>
                <a:gd name="T106" fmla="*/ 217 w 825"/>
                <a:gd name="T107" fmla="*/ 537 h 691"/>
                <a:gd name="T108" fmla="*/ 270 w 825"/>
                <a:gd name="T109" fmla="*/ 540 h 691"/>
                <a:gd name="T110" fmla="*/ 275 w 825"/>
                <a:gd name="T111" fmla="*/ 687 h 691"/>
                <a:gd name="T112" fmla="*/ 288 w 825"/>
                <a:gd name="T113" fmla="*/ 690 h 691"/>
                <a:gd name="T114" fmla="*/ 427 w 825"/>
                <a:gd name="T115" fmla="*/ 540 h 691"/>
                <a:gd name="T116" fmla="*/ 503 w 825"/>
                <a:gd name="T117" fmla="*/ 538 h 691"/>
                <a:gd name="T118" fmla="*/ 510 w 825"/>
                <a:gd name="T119" fmla="*/ 52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5" h="691">
                  <a:moveTo>
                    <a:pt x="510" y="525"/>
                  </a:moveTo>
                  <a:lnTo>
                    <a:pt x="510" y="522"/>
                  </a:lnTo>
                  <a:lnTo>
                    <a:pt x="509" y="520"/>
                  </a:lnTo>
                  <a:lnTo>
                    <a:pt x="508" y="517"/>
                  </a:lnTo>
                  <a:lnTo>
                    <a:pt x="505" y="515"/>
                  </a:lnTo>
                  <a:lnTo>
                    <a:pt x="503" y="513"/>
                  </a:lnTo>
                  <a:lnTo>
                    <a:pt x="501" y="511"/>
                  </a:lnTo>
                  <a:lnTo>
                    <a:pt x="498" y="510"/>
                  </a:lnTo>
                  <a:lnTo>
                    <a:pt x="495" y="510"/>
                  </a:lnTo>
                  <a:lnTo>
                    <a:pt x="420" y="510"/>
                  </a:lnTo>
                  <a:lnTo>
                    <a:pt x="418" y="510"/>
                  </a:lnTo>
                  <a:lnTo>
                    <a:pt x="415" y="511"/>
                  </a:lnTo>
                  <a:lnTo>
                    <a:pt x="411" y="513"/>
                  </a:lnTo>
                  <a:lnTo>
                    <a:pt x="409" y="516"/>
                  </a:lnTo>
                  <a:lnTo>
                    <a:pt x="300" y="637"/>
                  </a:lnTo>
                  <a:lnTo>
                    <a:pt x="300" y="525"/>
                  </a:lnTo>
                  <a:lnTo>
                    <a:pt x="300" y="522"/>
                  </a:lnTo>
                  <a:lnTo>
                    <a:pt x="299" y="520"/>
                  </a:lnTo>
                  <a:lnTo>
                    <a:pt x="298" y="517"/>
                  </a:lnTo>
                  <a:lnTo>
                    <a:pt x="296" y="515"/>
                  </a:lnTo>
                  <a:lnTo>
                    <a:pt x="294" y="513"/>
                  </a:lnTo>
                  <a:lnTo>
                    <a:pt x="291" y="511"/>
                  </a:lnTo>
                  <a:lnTo>
                    <a:pt x="288" y="510"/>
                  </a:lnTo>
                  <a:lnTo>
                    <a:pt x="285" y="510"/>
                  </a:lnTo>
                  <a:lnTo>
                    <a:pt x="255" y="510"/>
                  </a:lnTo>
                  <a:lnTo>
                    <a:pt x="243" y="510"/>
                  </a:lnTo>
                  <a:lnTo>
                    <a:pt x="233" y="509"/>
                  </a:lnTo>
                  <a:lnTo>
                    <a:pt x="221" y="508"/>
                  </a:lnTo>
                  <a:lnTo>
                    <a:pt x="210" y="506"/>
                  </a:lnTo>
                  <a:lnTo>
                    <a:pt x="199" y="503"/>
                  </a:lnTo>
                  <a:lnTo>
                    <a:pt x="189" y="500"/>
                  </a:lnTo>
                  <a:lnTo>
                    <a:pt x="178" y="496"/>
                  </a:lnTo>
                  <a:lnTo>
                    <a:pt x="167" y="492"/>
                  </a:lnTo>
                  <a:lnTo>
                    <a:pt x="158" y="487"/>
                  </a:lnTo>
                  <a:lnTo>
                    <a:pt x="148" y="482"/>
                  </a:lnTo>
                  <a:lnTo>
                    <a:pt x="138" y="476"/>
                  </a:lnTo>
                  <a:lnTo>
                    <a:pt x="129" y="471"/>
                  </a:lnTo>
                  <a:lnTo>
                    <a:pt x="112" y="457"/>
                  </a:lnTo>
                  <a:lnTo>
                    <a:pt x="96" y="442"/>
                  </a:lnTo>
                  <a:lnTo>
                    <a:pt x="82" y="425"/>
                  </a:lnTo>
                  <a:lnTo>
                    <a:pt x="69" y="406"/>
                  </a:lnTo>
                  <a:lnTo>
                    <a:pt x="57" y="387"/>
                  </a:lnTo>
                  <a:lnTo>
                    <a:pt x="48" y="367"/>
                  </a:lnTo>
                  <a:lnTo>
                    <a:pt x="43" y="356"/>
                  </a:lnTo>
                  <a:lnTo>
                    <a:pt x="40" y="345"/>
                  </a:lnTo>
                  <a:lnTo>
                    <a:pt x="37" y="335"/>
                  </a:lnTo>
                  <a:lnTo>
                    <a:pt x="35" y="323"/>
                  </a:lnTo>
                  <a:lnTo>
                    <a:pt x="33" y="311"/>
                  </a:lnTo>
                  <a:lnTo>
                    <a:pt x="31" y="299"/>
                  </a:lnTo>
                  <a:lnTo>
                    <a:pt x="30" y="288"/>
                  </a:lnTo>
                  <a:lnTo>
                    <a:pt x="30" y="276"/>
                  </a:lnTo>
                  <a:lnTo>
                    <a:pt x="30" y="264"/>
                  </a:lnTo>
                  <a:lnTo>
                    <a:pt x="31" y="252"/>
                  </a:lnTo>
                  <a:lnTo>
                    <a:pt x="33" y="242"/>
                  </a:lnTo>
                  <a:lnTo>
                    <a:pt x="35" y="230"/>
                  </a:lnTo>
                  <a:lnTo>
                    <a:pt x="40" y="207"/>
                  </a:lnTo>
                  <a:lnTo>
                    <a:pt x="48" y="186"/>
                  </a:lnTo>
                  <a:lnTo>
                    <a:pt x="56" y="166"/>
                  </a:lnTo>
                  <a:lnTo>
                    <a:pt x="68" y="146"/>
                  </a:lnTo>
                  <a:lnTo>
                    <a:pt x="81" y="128"/>
                  </a:lnTo>
                  <a:lnTo>
                    <a:pt x="95" y="111"/>
                  </a:lnTo>
                  <a:lnTo>
                    <a:pt x="111" y="95"/>
                  </a:lnTo>
                  <a:lnTo>
                    <a:pt x="128" y="81"/>
                  </a:lnTo>
                  <a:lnTo>
                    <a:pt x="146" y="68"/>
                  </a:lnTo>
                  <a:lnTo>
                    <a:pt x="166" y="57"/>
                  </a:lnTo>
                  <a:lnTo>
                    <a:pt x="188" y="47"/>
                  </a:lnTo>
                  <a:lnTo>
                    <a:pt x="209" y="39"/>
                  </a:lnTo>
                  <a:lnTo>
                    <a:pt x="221" y="36"/>
                  </a:lnTo>
                  <a:lnTo>
                    <a:pt x="233" y="34"/>
                  </a:lnTo>
                  <a:lnTo>
                    <a:pt x="244" y="32"/>
                  </a:lnTo>
                  <a:lnTo>
                    <a:pt x="256" y="30"/>
                  </a:lnTo>
                  <a:lnTo>
                    <a:pt x="563" y="30"/>
                  </a:lnTo>
                  <a:lnTo>
                    <a:pt x="575" y="32"/>
                  </a:lnTo>
                  <a:lnTo>
                    <a:pt x="587" y="34"/>
                  </a:lnTo>
                  <a:lnTo>
                    <a:pt x="599" y="36"/>
                  </a:lnTo>
                  <a:lnTo>
                    <a:pt x="610" y="39"/>
                  </a:lnTo>
                  <a:lnTo>
                    <a:pt x="633" y="47"/>
                  </a:lnTo>
                  <a:lnTo>
                    <a:pt x="654" y="58"/>
                  </a:lnTo>
                  <a:lnTo>
                    <a:pt x="675" y="68"/>
                  </a:lnTo>
                  <a:lnTo>
                    <a:pt x="694" y="82"/>
                  </a:lnTo>
                  <a:lnTo>
                    <a:pt x="712" y="96"/>
                  </a:lnTo>
                  <a:lnTo>
                    <a:pt x="728" y="112"/>
                  </a:lnTo>
                  <a:lnTo>
                    <a:pt x="743" y="129"/>
                  </a:lnTo>
                  <a:lnTo>
                    <a:pt x="756" y="147"/>
                  </a:lnTo>
                  <a:lnTo>
                    <a:pt x="768" y="167"/>
                  </a:lnTo>
                  <a:lnTo>
                    <a:pt x="777" y="187"/>
                  </a:lnTo>
                  <a:lnTo>
                    <a:pt x="782" y="198"/>
                  </a:lnTo>
                  <a:lnTo>
                    <a:pt x="785" y="208"/>
                  </a:lnTo>
                  <a:lnTo>
                    <a:pt x="788" y="219"/>
                  </a:lnTo>
                  <a:lnTo>
                    <a:pt x="790" y="231"/>
                  </a:lnTo>
                  <a:lnTo>
                    <a:pt x="792" y="242"/>
                  </a:lnTo>
                  <a:lnTo>
                    <a:pt x="794" y="253"/>
                  </a:lnTo>
                  <a:lnTo>
                    <a:pt x="794" y="264"/>
                  </a:lnTo>
                  <a:lnTo>
                    <a:pt x="795" y="276"/>
                  </a:lnTo>
                  <a:lnTo>
                    <a:pt x="794" y="293"/>
                  </a:lnTo>
                  <a:lnTo>
                    <a:pt x="792" y="309"/>
                  </a:lnTo>
                  <a:lnTo>
                    <a:pt x="790" y="325"/>
                  </a:lnTo>
                  <a:lnTo>
                    <a:pt x="786" y="341"/>
                  </a:lnTo>
                  <a:lnTo>
                    <a:pt x="785" y="344"/>
                  </a:lnTo>
                  <a:lnTo>
                    <a:pt x="785" y="348"/>
                  </a:lnTo>
                  <a:lnTo>
                    <a:pt x="786" y="351"/>
                  </a:lnTo>
                  <a:lnTo>
                    <a:pt x="787" y="353"/>
                  </a:lnTo>
                  <a:lnTo>
                    <a:pt x="788" y="355"/>
                  </a:lnTo>
                  <a:lnTo>
                    <a:pt x="790" y="357"/>
                  </a:lnTo>
                  <a:lnTo>
                    <a:pt x="793" y="359"/>
                  </a:lnTo>
                  <a:lnTo>
                    <a:pt x="795" y="360"/>
                  </a:lnTo>
                  <a:lnTo>
                    <a:pt x="799" y="360"/>
                  </a:lnTo>
                  <a:lnTo>
                    <a:pt x="802" y="360"/>
                  </a:lnTo>
                  <a:lnTo>
                    <a:pt x="804" y="360"/>
                  </a:lnTo>
                  <a:lnTo>
                    <a:pt x="807" y="359"/>
                  </a:lnTo>
                  <a:lnTo>
                    <a:pt x="809" y="357"/>
                  </a:lnTo>
                  <a:lnTo>
                    <a:pt x="811" y="355"/>
                  </a:lnTo>
                  <a:lnTo>
                    <a:pt x="814" y="353"/>
                  </a:lnTo>
                  <a:lnTo>
                    <a:pt x="815" y="351"/>
                  </a:lnTo>
                  <a:lnTo>
                    <a:pt x="819" y="332"/>
                  </a:lnTo>
                  <a:lnTo>
                    <a:pt x="822" y="313"/>
                  </a:lnTo>
                  <a:lnTo>
                    <a:pt x="824" y="295"/>
                  </a:lnTo>
                  <a:lnTo>
                    <a:pt x="825" y="276"/>
                  </a:lnTo>
                  <a:lnTo>
                    <a:pt x="824" y="263"/>
                  </a:lnTo>
                  <a:lnTo>
                    <a:pt x="824" y="250"/>
                  </a:lnTo>
                  <a:lnTo>
                    <a:pt x="822" y="237"/>
                  </a:lnTo>
                  <a:lnTo>
                    <a:pt x="820" y="225"/>
                  </a:lnTo>
                  <a:lnTo>
                    <a:pt x="817" y="213"/>
                  </a:lnTo>
                  <a:lnTo>
                    <a:pt x="814" y="200"/>
                  </a:lnTo>
                  <a:lnTo>
                    <a:pt x="809" y="188"/>
                  </a:lnTo>
                  <a:lnTo>
                    <a:pt x="805" y="176"/>
                  </a:lnTo>
                  <a:lnTo>
                    <a:pt x="800" y="165"/>
                  </a:lnTo>
                  <a:lnTo>
                    <a:pt x="794" y="154"/>
                  </a:lnTo>
                  <a:lnTo>
                    <a:pt x="788" y="142"/>
                  </a:lnTo>
                  <a:lnTo>
                    <a:pt x="782" y="131"/>
                  </a:lnTo>
                  <a:lnTo>
                    <a:pt x="774" y="122"/>
                  </a:lnTo>
                  <a:lnTo>
                    <a:pt x="767" y="111"/>
                  </a:lnTo>
                  <a:lnTo>
                    <a:pt x="759" y="101"/>
                  </a:lnTo>
                  <a:lnTo>
                    <a:pt x="750" y="92"/>
                  </a:lnTo>
                  <a:lnTo>
                    <a:pt x="741" y="83"/>
                  </a:lnTo>
                  <a:lnTo>
                    <a:pt x="731" y="74"/>
                  </a:lnTo>
                  <a:lnTo>
                    <a:pt x="722" y="66"/>
                  </a:lnTo>
                  <a:lnTo>
                    <a:pt x="712" y="58"/>
                  </a:lnTo>
                  <a:lnTo>
                    <a:pt x="701" y="50"/>
                  </a:lnTo>
                  <a:lnTo>
                    <a:pt x="691" y="43"/>
                  </a:lnTo>
                  <a:lnTo>
                    <a:pt x="679" y="36"/>
                  </a:lnTo>
                  <a:lnTo>
                    <a:pt x="668" y="30"/>
                  </a:lnTo>
                  <a:lnTo>
                    <a:pt x="655" y="24"/>
                  </a:lnTo>
                  <a:lnTo>
                    <a:pt x="643" y="19"/>
                  </a:lnTo>
                  <a:lnTo>
                    <a:pt x="632" y="15"/>
                  </a:lnTo>
                  <a:lnTo>
                    <a:pt x="619" y="11"/>
                  </a:lnTo>
                  <a:lnTo>
                    <a:pt x="606" y="7"/>
                  </a:lnTo>
                  <a:lnTo>
                    <a:pt x="592" y="4"/>
                  </a:lnTo>
                  <a:lnTo>
                    <a:pt x="579" y="2"/>
                  </a:lnTo>
                  <a:lnTo>
                    <a:pt x="565" y="0"/>
                  </a:lnTo>
                  <a:lnTo>
                    <a:pt x="564" y="0"/>
                  </a:lnTo>
                  <a:lnTo>
                    <a:pt x="564" y="0"/>
                  </a:lnTo>
                  <a:lnTo>
                    <a:pt x="255" y="0"/>
                  </a:lnTo>
                  <a:lnTo>
                    <a:pt x="254" y="0"/>
                  </a:lnTo>
                  <a:lnTo>
                    <a:pt x="254" y="0"/>
                  </a:lnTo>
                  <a:lnTo>
                    <a:pt x="240" y="2"/>
                  </a:lnTo>
                  <a:lnTo>
                    <a:pt x="227" y="4"/>
                  </a:lnTo>
                  <a:lnTo>
                    <a:pt x="213" y="7"/>
                  </a:lnTo>
                  <a:lnTo>
                    <a:pt x="202" y="11"/>
                  </a:lnTo>
                  <a:lnTo>
                    <a:pt x="189" y="15"/>
                  </a:lnTo>
                  <a:lnTo>
                    <a:pt x="176" y="19"/>
                  </a:lnTo>
                  <a:lnTo>
                    <a:pt x="164" y="24"/>
                  </a:lnTo>
                  <a:lnTo>
                    <a:pt x="153" y="30"/>
                  </a:lnTo>
                  <a:lnTo>
                    <a:pt x="142" y="36"/>
                  </a:lnTo>
                  <a:lnTo>
                    <a:pt x="131" y="43"/>
                  </a:lnTo>
                  <a:lnTo>
                    <a:pt x="120" y="49"/>
                  </a:lnTo>
                  <a:lnTo>
                    <a:pt x="110" y="57"/>
                  </a:lnTo>
                  <a:lnTo>
                    <a:pt x="100" y="65"/>
                  </a:lnTo>
                  <a:lnTo>
                    <a:pt x="90" y="74"/>
                  </a:lnTo>
                  <a:lnTo>
                    <a:pt x="81" y="82"/>
                  </a:lnTo>
                  <a:lnTo>
                    <a:pt x="72" y="91"/>
                  </a:lnTo>
                  <a:lnTo>
                    <a:pt x="65" y="100"/>
                  </a:lnTo>
                  <a:lnTo>
                    <a:pt x="56" y="110"/>
                  </a:lnTo>
                  <a:lnTo>
                    <a:pt x="49" y="121"/>
                  </a:lnTo>
                  <a:lnTo>
                    <a:pt x="42" y="130"/>
                  </a:lnTo>
                  <a:lnTo>
                    <a:pt x="36" y="141"/>
                  </a:lnTo>
                  <a:lnTo>
                    <a:pt x="29" y="153"/>
                  </a:lnTo>
                  <a:lnTo>
                    <a:pt x="24" y="164"/>
                  </a:lnTo>
                  <a:lnTo>
                    <a:pt x="20" y="175"/>
                  </a:lnTo>
                  <a:lnTo>
                    <a:pt x="14" y="187"/>
                  </a:lnTo>
                  <a:lnTo>
                    <a:pt x="11" y="199"/>
                  </a:lnTo>
                  <a:lnTo>
                    <a:pt x="8" y="212"/>
                  </a:lnTo>
                  <a:lnTo>
                    <a:pt x="5" y="225"/>
                  </a:lnTo>
                  <a:lnTo>
                    <a:pt x="3" y="237"/>
                  </a:lnTo>
                  <a:lnTo>
                    <a:pt x="1" y="250"/>
                  </a:lnTo>
                  <a:lnTo>
                    <a:pt x="0" y="263"/>
                  </a:lnTo>
                  <a:lnTo>
                    <a:pt x="0" y="276"/>
                  </a:lnTo>
                  <a:lnTo>
                    <a:pt x="0" y="290"/>
                  </a:lnTo>
                  <a:lnTo>
                    <a:pt x="1" y="303"/>
                  </a:lnTo>
                  <a:lnTo>
                    <a:pt x="3" y="317"/>
                  </a:lnTo>
                  <a:lnTo>
                    <a:pt x="5" y="329"/>
                  </a:lnTo>
                  <a:lnTo>
                    <a:pt x="8" y="342"/>
                  </a:lnTo>
                  <a:lnTo>
                    <a:pt x="11" y="354"/>
                  </a:lnTo>
                  <a:lnTo>
                    <a:pt x="15" y="367"/>
                  </a:lnTo>
                  <a:lnTo>
                    <a:pt x="20" y="379"/>
                  </a:lnTo>
                  <a:lnTo>
                    <a:pt x="25" y="390"/>
                  </a:lnTo>
                  <a:lnTo>
                    <a:pt x="30" y="402"/>
                  </a:lnTo>
                  <a:lnTo>
                    <a:pt x="37" y="413"/>
                  </a:lnTo>
                  <a:lnTo>
                    <a:pt x="43" y="424"/>
                  </a:lnTo>
                  <a:lnTo>
                    <a:pt x="51" y="434"/>
                  </a:lnTo>
                  <a:lnTo>
                    <a:pt x="58" y="444"/>
                  </a:lnTo>
                  <a:lnTo>
                    <a:pt x="67" y="454"/>
                  </a:lnTo>
                  <a:lnTo>
                    <a:pt x="74" y="463"/>
                  </a:lnTo>
                  <a:lnTo>
                    <a:pt x="84" y="472"/>
                  </a:lnTo>
                  <a:lnTo>
                    <a:pt x="92" y="480"/>
                  </a:lnTo>
                  <a:lnTo>
                    <a:pt x="102" y="488"/>
                  </a:lnTo>
                  <a:lnTo>
                    <a:pt x="113" y="495"/>
                  </a:lnTo>
                  <a:lnTo>
                    <a:pt x="122" y="502"/>
                  </a:lnTo>
                  <a:lnTo>
                    <a:pt x="133" y="508"/>
                  </a:lnTo>
                  <a:lnTo>
                    <a:pt x="145" y="515"/>
                  </a:lnTo>
                  <a:lnTo>
                    <a:pt x="156" y="520"/>
                  </a:lnTo>
                  <a:lnTo>
                    <a:pt x="167" y="524"/>
                  </a:lnTo>
                  <a:lnTo>
                    <a:pt x="179" y="528"/>
                  </a:lnTo>
                  <a:lnTo>
                    <a:pt x="192" y="532"/>
                  </a:lnTo>
                  <a:lnTo>
                    <a:pt x="204" y="535"/>
                  </a:lnTo>
                  <a:lnTo>
                    <a:pt x="217" y="537"/>
                  </a:lnTo>
                  <a:lnTo>
                    <a:pt x="229" y="539"/>
                  </a:lnTo>
                  <a:lnTo>
                    <a:pt x="242" y="540"/>
                  </a:lnTo>
                  <a:lnTo>
                    <a:pt x="255" y="540"/>
                  </a:lnTo>
                  <a:lnTo>
                    <a:pt x="270" y="540"/>
                  </a:lnTo>
                  <a:lnTo>
                    <a:pt x="270" y="675"/>
                  </a:lnTo>
                  <a:lnTo>
                    <a:pt x="271" y="680"/>
                  </a:lnTo>
                  <a:lnTo>
                    <a:pt x="273" y="684"/>
                  </a:lnTo>
                  <a:lnTo>
                    <a:pt x="275" y="687"/>
                  </a:lnTo>
                  <a:lnTo>
                    <a:pt x="280" y="690"/>
                  </a:lnTo>
                  <a:lnTo>
                    <a:pt x="283" y="690"/>
                  </a:lnTo>
                  <a:lnTo>
                    <a:pt x="285" y="691"/>
                  </a:lnTo>
                  <a:lnTo>
                    <a:pt x="288" y="690"/>
                  </a:lnTo>
                  <a:lnTo>
                    <a:pt x="291" y="689"/>
                  </a:lnTo>
                  <a:lnTo>
                    <a:pt x="294" y="688"/>
                  </a:lnTo>
                  <a:lnTo>
                    <a:pt x="297" y="686"/>
                  </a:lnTo>
                  <a:lnTo>
                    <a:pt x="427" y="540"/>
                  </a:lnTo>
                  <a:lnTo>
                    <a:pt x="495" y="540"/>
                  </a:lnTo>
                  <a:lnTo>
                    <a:pt x="498" y="540"/>
                  </a:lnTo>
                  <a:lnTo>
                    <a:pt x="501" y="539"/>
                  </a:lnTo>
                  <a:lnTo>
                    <a:pt x="503" y="538"/>
                  </a:lnTo>
                  <a:lnTo>
                    <a:pt x="505" y="536"/>
                  </a:lnTo>
                  <a:lnTo>
                    <a:pt x="508" y="534"/>
                  </a:lnTo>
                  <a:lnTo>
                    <a:pt x="509" y="532"/>
                  </a:lnTo>
                  <a:lnTo>
                    <a:pt x="510" y="528"/>
                  </a:lnTo>
                  <a:lnTo>
                    <a:pt x="510" y="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sp>
          <p:nvSpPr>
            <p:cNvPr id="42" name="Freeform 79">
              <a:extLst>
                <a:ext uri="{FF2B5EF4-FFF2-40B4-BE49-F238E27FC236}">
                  <a16:creationId xmlns:a16="http://schemas.microsoft.com/office/drawing/2014/main" id="{CD53CD1F-1187-4B63-885B-73388F606D84}"/>
                </a:ext>
              </a:extLst>
            </p:cNvPr>
            <p:cNvSpPr>
              <a:spLocks noEditPoints="1"/>
            </p:cNvSpPr>
            <p:nvPr/>
          </p:nvSpPr>
          <p:spPr bwMode="auto">
            <a:xfrm>
              <a:off x="3905250" y="3803651"/>
              <a:ext cx="128588" cy="130175"/>
            </a:xfrm>
            <a:custGeom>
              <a:avLst/>
              <a:gdLst>
                <a:gd name="T0" fmla="*/ 264 w 405"/>
                <a:gd name="T1" fmla="*/ 230 h 406"/>
                <a:gd name="T2" fmla="*/ 262 w 405"/>
                <a:gd name="T3" fmla="*/ 240 h 406"/>
                <a:gd name="T4" fmla="*/ 302 w 405"/>
                <a:gd name="T5" fmla="*/ 353 h 406"/>
                <a:gd name="T6" fmla="*/ 200 w 405"/>
                <a:gd name="T7" fmla="*/ 286 h 406"/>
                <a:gd name="T8" fmla="*/ 190 w 405"/>
                <a:gd name="T9" fmla="*/ 286 h 406"/>
                <a:gd name="T10" fmla="*/ 94 w 405"/>
                <a:gd name="T11" fmla="*/ 350 h 406"/>
                <a:gd name="T12" fmla="*/ 140 w 405"/>
                <a:gd name="T13" fmla="*/ 240 h 406"/>
                <a:gd name="T14" fmla="*/ 138 w 405"/>
                <a:gd name="T15" fmla="*/ 231 h 406"/>
                <a:gd name="T16" fmla="*/ 58 w 405"/>
                <a:gd name="T17" fmla="*/ 165 h 406"/>
                <a:gd name="T18" fmla="*/ 152 w 405"/>
                <a:gd name="T19" fmla="*/ 165 h 406"/>
                <a:gd name="T20" fmla="*/ 159 w 405"/>
                <a:gd name="T21" fmla="*/ 160 h 406"/>
                <a:gd name="T22" fmla="*/ 197 w 405"/>
                <a:gd name="T23" fmla="*/ 56 h 406"/>
                <a:gd name="T24" fmla="*/ 244 w 405"/>
                <a:gd name="T25" fmla="*/ 160 h 406"/>
                <a:gd name="T26" fmla="*/ 251 w 405"/>
                <a:gd name="T27" fmla="*/ 165 h 406"/>
                <a:gd name="T28" fmla="*/ 346 w 405"/>
                <a:gd name="T29" fmla="*/ 165 h 406"/>
                <a:gd name="T30" fmla="*/ 404 w 405"/>
                <a:gd name="T31" fmla="*/ 146 h 406"/>
                <a:gd name="T32" fmla="*/ 399 w 405"/>
                <a:gd name="T33" fmla="*/ 138 h 406"/>
                <a:gd name="T34" fmla="*/ 390 w 405"/>
                <a:gd name="T35" fmla="*/ 135 h 406"/>
                <a:gd name="T36" fmla="*/ 208 w 405"/>
                <a:gd name="T37" fmla="*/ 9 h 406"/>
                <a:gd name="T38" fmla="*/ 203 w 405"/>
                <a:gd name="T39" fmla="*/ 2 h 406"/>
                <a:gd name="T40" fmla="*/ 195 w 405"/>
                <a:gd name="T41" fmla="*/ 0 h 406"/>
                <a:gd name="T42" fmla="*/ 186 w 405"/>
                <a:gd name="T43" fmla="*/ 4 h 406"/>
                <a:gd name="T44" fmla="*/ 181 w 405"/>
                <a:gd name="T45" fmla="*/ 10 h 406"/>
                <a:gd name="T46" fmla="*/ 15 w 405"/>
                <a:gd name="T47" fmla="*/ 135 h 406"/>
                <a:gd name="T48" fmla="*/ 6 w 405"/>
                <a:gd name="T49" fmla="*/ 138 h 406"/>
                <a:gd name="T50" fmla="*/ 1 w 405"/>
                <a:gd name="T51" fmla="*/ 146 h 406"/>
                <a:gd name="T52" fmla="*/ 1 w 405"/>
                <a:gd name="T53" fmla="*/ 154 h 406"/>
                <a:gd name="T54" fmla="*/ 5 w 405"/>
                <a:gd name="T55" fmla="*/ 162 h 406"/>
                <a:gd name="T56" fmla="*/ 46 w 405"/>
                <a:gd name="T57" fmla="*/ 385 h 406"/>
                <a:gd name="T58" fmla="*/ 46 w 405"/>
                <a:gd name="T59" fmla="*/ 394 h 406"/>
                <a:gd name="T60" fmla="*/ 50 w 405"/>
                <a:gd name="T61" fmla="*/ 403 h 406"/>
                <a:gd name="T62" fmla="*/ 60 w 405"/>
                <a:gd name="T63" fmla="*/ 406 h 406"/>
                <a:gd name="T64" fmla="*/ 68 w 405"/>
                <a:gd name="T65" fmla="*/ 404 h 406"/>
                <a:gd name="T66" fmla="*/ 322 w 405"/>
                <a:gd name="T67" fmla="*/ 403 h 406"/>
                <a:gd name="T68" fmla="*/ 330 w 405"/>
                <a:gd name="T69" fmla="*/ 406 h 406"/>
                <a:gd name="T70" fmla="*/ 339 w 405"/>
                <a:gd name="T71" fmla="*/ 403 h 406"/>
                <a:gd name="T72" fmla="*/ 344 w 405"/>
                <a:gd name="T73" fmla="*/ 395 h 406"/>
                <a:gd name="T74" fmla="*/ 344 w 405"/>
                <a:gd name="T75" fmla="*/ 386 h 406"/>
                <a:gd name="T76" fmla="*/ 400 w 405"/>
                <a:gd name="T77" fmla="*/ 162 h 406"/>
                <a:gd name="T78" fmla="*/ 404 w 405"/>
                <a:gd name="T79" fmla="*/ 154 h 406"/>
                <a:gd name="T80" fmla="*/ 404 w 405"/>
                <a:gd name="T81" fmla="*/ 14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406">
                  <a:moveTo>
                    <a:pt x="267" y="227"/>
                  </a:moveTo>
                  <a:lnTo>
                    <a:pt x="264" y="230"/>
                  </a:lnTo>
                  <a:lnTo>
                    <a:pt x="262" y="235"/>
                  </a:lnTo>
                  <a:lnTo>
                    <a:pt x="262" y="240"/>
                  </a:lnTo>
                  <a:lnTo>
                    <a:pt x="263" y="244"/>
                  </a:lnTo>
                  <a:lnTo>
                    <a:pt x="302" y="353"/>
                  </a:lnTo>
                  <a:lnTo>
                    <a:pt x="203" y="288"/>
                  </a:lnTo>
                  <a:lnTo>
                    <a:pt x="200" y="286"/>
                  </a:lnTo>
                  <a:lnTo>
                    <a:pt x="195" y="286"/>
                  </a:lnTo>
                  <a:lnTo>
                    <a:pt x="190" y="286"/>
                  </a:lnTo>
                  <a:lnTo>
                    <a:pt x="187" y="288"/>
                  </a:lnTo>
                  <a:lnTo>
                    <a:pt x="94" y="350"/>
                  </a:lnTo>
                  <a:lnTo>
                    <a:pt x="139" y="245"/>
                  </a:lnTo>
                  <a:lnTo>
                    <a:pt x="140" y="240"/>
                  </a:lnTo>
                  <a:lnTo>
                    <a:pt x="140" y="236"/>
                  </a:lnTo>
                  <a:lnTo>
                    <a:pt x="138" y="231"/>
                  </a:lnTo>
                  <a:lnTo>
                    <a:pt x="135" y="227"/>
                  </a:lnTo>
                  <a:lnTo>
                    <a:pt x="58" y="165"/>
                  </a:lnTo>
                  <a:lnTo>
                    <a:pt x="147" y="165"/>
                  </a:lnTo>
                  <a:lnTo>
                    <a:pt x="152" y="165"/>
                  </a:lnTo>
                  <a:lnTo>
                    <a:pt x="156" y="163"/>
                  </a:lnTo>
                  <a:lnTo>
                    <a:pt x="159" y="160"/>
                  </a:lnTo>
                  <a:lnTo>
                    <a:pt x="161" y="156"/>
                  </a:lnTo>
                  <a:lnTo>
                    <a:pt x="197" y="56"/>
                  </a:lnTo>
                  <a:lnTo>
                    <a:pt x="242" y="157"/>
                  </a:lnTo>
                  <a:lnTo>
                    <a:pt x="244" y="160"/>
                  </a:lnTo>
                  <a:lnTo>
                    <a:pt x="247" y="163"/>
                  </a:lnTo>
                  <a:lnTo>
                    <a:pt x="251" y="165"/>
                  </a:lnTo>
                  <a:lnTo>
                    <a:pt x="255" y="165"/>
                  </a:lnTo>
                  <a:lnTo>
                    <a:pt x="346" y="165"/>
                  </a:lnTo>
                  <a:lnTo>
                    <a:pt x="267" y="227"/>
                  </a:lnTo>
                  <a:close/>
                  <a:moveTo>
                    <a:pt x="404" y="146"/>
                  </a:moveTo>
                  <a:lnTo>
                    <a:pt x="402" y="142"/>
                  </a:lnTo>
                  <a:lnTo>
                    <a:pt x="399" y="138"/>
                  </a:lnTo>
                  <a:lnTo>
                    <a:pt x="395" y="136"/>
                  </a:lnTo>
                  <a:lnTo>
                    <a:pt x="390" y="135"/>
                  </a:lnTo>
                  <a:lnTo>
                    <a:pt x="265" y="135"/>
                  </a:lnTo>
                  <a:lnTo>
                    <a:pt x="208" y="9"/>
                  </a:lnTo>
                  <a:lnTo>
                    <a:pt x="206" y="6"/>
                  </a:lnTo>
                  <a:lnTo>
                    <a:pt x="203" y="2"/>
                  </a:lnTo>
                  <a:lnTo>
                    <a:pt x="199" y="0"/>
                  </a:lnTo>
                  <a:lnTo>
                    <a:pt x="195" y="0"/>
                  </a:lnTo>
                  <a:lnTo>
                    <a:pt x="190" y="1"/>
                  </a:lnTo>
                  <a:lnTo>
                    <a:pt x="186" y="4"/>
                  </a:lnTo>
                  <a:lnTo>
                    <a:pt x="183" y="7"/>
                  </a:lnTo>
                  <a:lnTo>
                    <a:pt x="181" y="10"/>
                  </a:lnTo>
                  <a:lnTo>
                    <a:pt x="137" y="135"/>
                  </a:lnTo>
                  <a:lnTo>
                    <a:pt x="15" y="135"/>
                  </a:lnTo>
                  <a:lnTo>
                    <a:pt x="10" y="136"/>
                  </a:lnTo>
                  <a:lnTo>
                    <a:pt x="6" y="138"/>
                  </a:lnTo>
                  <a:lnTo>
                    <a:pt x="3" y="142"/>
                  </a:lnTo>
                  <a:lnTo>
                    <a:pt x="1" y="146"/>
                  </a:lnTo>
                  <a:lnTo>
                    <a:pt x="0" y="150"/>
                  </a:lnTo>
                  <a:lnTo>
                    <a:pt x="1" y="154"/>
                  </a:lnTo>
                  <a:lnTo>
                    <a:pt x="2" y="159"/>
                  </a:lnTo>
                  <a:lnTo>
                    <a:pt x="5" y="162"/>
                  </a:lnTo>
                  <a:lnTo>
                    <a:pt x="107" y="243"/>
                  </a:lnTo>
                  <a:lnTo>
                    <a:pt x="46" y="385"/>
                  </a:lnTo>
                  <a:lnTo>
                    <a:pt x="45" y="390"/>
                  </a:lnTo>
                  <a:lnTo>
                    <a:pt x="46" y="394"/>
                  </a:lnTo>
                  <a:lnTo>
                    <a:pt x="47" y="398"/>
                  </a:lnTo>
                  <a:lnTo>
                    <a:pt x="50" y="403"/>
                  </a:lnTo>
                  <a:lnTo>
                    <a:pt x="54" y="405"/>
                  </a:lnTo>
                  <a:lnTo>
                    <a:pt x="60" y="406"/>
                  </a:lnTo>
                  <a:lnTo>
                    <a:pt x="64" y="405"/>
                  </a:lnTo>
                  <a:lnTo>
                    <a:pt x="68" y="404"/>
                  </a:lnTo>
                  <a:lnTo>
                    <a:pt x="195" y="318"/>
                  </a:lnTo>
                  <a:lnTo>
                    <a:pt x="322" y="403"/>
                  </a:lnTo>
                  <a:lnTo>
                    <a:pt x="326" y="405"/>
                  </a:lnTo>
                  <a:lnTo>
                    <a:pt x="330" y="406"/>
                  </a:lnTo>
                  <a:lnTo>
                    <a:pt x="336" y="405"/>
                  </a:lnTo>
                  <a:lnTo>
                    <a:pt x="339" y="403"/>
                  </a:lnTo>
                  <a:lnTo>
                    <a:pt x="342" y="400"/>
                  </a:lnTo>
                  <a:lnTo>
                    <a:pt x="344" y="395"/>
                  </a:lnTo>
                  <a:lnTo>
                    <a:pt x="345" y="391"/>
                  </a:lnTo>
                  <a:lnTo>
                    <a:pt x="344" y="386"/>
                  </a:lnTo>
                  <a:lnTo>
                    <a:pt x="294" y="244"/>
                  </a:lnTo>
                  <a:lnTo>
                    <a:pt x="400" y="162"/>
                  </a:lnTo>
                  <a:lnTo>
                    <a:pt x="403" y="159"/>
                  </a:lnTo>
                  <a:lnTo>
                    <a:pt x="404" y="154"/>
                  </a:lnTo>
                  <a:lnTo>
                    <a:pt x="405" y="150"/>
                  </a:lnTo>
                  <a:lnTo>
                    <a:pt x="40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Light"/>
                <a:ea typeface="Open Sans"/>
                <a:cs typeface="Open Sans"/>
                <a:sym typeface="Open Sans"/>
              </a:endParaRPr>
            </a:p>
          </p:txBody>
        </p:sp>
      </p:grpSp>
    </p:spTree>
    <p:extLst>
      <p:ext uri="{BB962C8B-B14F-4D97-AF65-F5344CB8AC3E}">
        <p14:creationId xmlns:p14="http://schemas.microsoft.com/office/powerpoint/2010/main" val="318021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4" name="Rectangle"/>
          <p:cNvSpPr/>
          <p:nvPr/>
        </p:nvSpPr>
        <p:spPr>
          <a:xfrm>
            <a:off x="-33918" y="0"/>
            <a:ext cx="24417918" cy="13716000"/>
          </a:xfrm>
          <a:prstGeom prst="rect">
            <a:avLst/>
          </a:prstGeom>
          <a:blipFill>
            <a:blip r:embed="rId3">
              <a:duotone>
                <a:prstClr val="black"/>
                <a:schemeClr val="accent2">
                  <a:tint val="45000"/>
                  <a:satMod val="400000"/>
                </a:schemeClr>
              </a:duotone>
            </a:blip>
            <a:stretch>
              <a:fillRect/>
            </a:stretch>
          </a:blip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895" name="Square"/>
          <p:cNvSpPr/>
          <p:nvPr/>
        </p:nvSpPr>
        <p:spPr>
          <a:xfrm>
            <a:off x="6156428" y="-833636"/>
            <a:ext cx="12071145" cy="12068373"/>
          </a:xfrm>
          <a:prstGeom prst="rect">
            <a:avLst/>
          </a:prstGeom>
          <a:solidFill>
            <a:srgbClr val="147BD1">
              <a:alpha val="89635"/>
            </a:srgbClr>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896" name="THANK YOU"/>
          <p:cNvSpPr txBox="1"/>
          <p:nvPr/>
        </p:nvSpPr>
        <p:spPr>
          <a:xfrm>
            <a:off x="6988426" y="4808119"/>
            <a:ext cx="10407148" cy="1743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gn="ctr">
              <a:lnSpc>
                <a:spcPct val="80000"/>
              </a:lnSpc>
              <a:spcBef>
                <a:spcPts val="0"/>
              </a:spcBef>
              <a:defRPr sz="13000" b="1"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80000"/>
              </a:lnSpc>
              <a:spcBef>
                <a:spcPts val="0"/>
              </a:spcBef>
              <a:spcAft>
                <a:spcPts val="0"/>
              </a:spcAft>
              <a:buClrTx/>
              <a:buSzTx/>
              <a:buFontTx/>
              <a:buNone/>
              <a:tabLst/>
              <a:defRPr/>
            </a:pPr>
            <a:r>
              <a:rPr kumimoji="0" lang="en-US" sz="13000" b="1" i="0" u="none" strike="noStrike" kern="0" cap="none" spc="0" normalizeH="0" baseline="0" noProof="0">
                <a:ln>
                  <a:noFill/>
                </a:ln>
                <a:solidFill>
                  <a:srgbClr val="F0F0F0"/>
                </a:solidFill>
                <a:effectLst/>
                <a:uLnTx/>
                <a:uFillTx/>
                <a:latin typeface="OpenSans-Bold"/>
                <a:sym typeface="OpenSans-Bold"/>
              </a:rPr>
              <a:t>QUESTIONS?</a:t>
            </a:r>
            <a:endParaRPr kumimoji="0" sz="13000" b="1" i="0" u="none" strike="noStrike" kern="0" cap="none" spc="0" normalizeH="0" baseline="0" noProof="0">
              <a:ln>
                <a:noFill/>
              </a:ln>
              <a:solidFill>
                <a:srgbClr val="F0F0F0"/>
              </a:solidFill>
              <a:effectLst/>
              <a:uLnTx/>
              <a:uFillTx/>
              <a:latin typeface="OpenSans-Bold"/>
              <a:sym typeface="OpenSans-Bold"/>
            </a:endParaRPr>
          </a:p>
        </p:txBody>
      </p:sp>
      <p:sp>
        <p:nvSpPr>
          <p:cNvPr id="3897" name="www.sigcorp.com"/>
          <p:cNvSpPr txBox="1"/>
          <p:nvPr/>
        </p:nvSpPr>
        <p:spPr>
          <a:xfrm>
            <a:off x="10614087" y="9359899"/>
            <a:ext cx="3155826" cy="457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nSpc>
                <a:spcPct val="100000"/>
              </a:lnSpc>
              <a:spcBef>
                <a:spcPts val="0"/>
              </a:spcBef>
              <a:defRPr sz="2100" b="1" cap="all" spc="209" baseline="0">
                <a:solidFill>
                  <a:srgbClr val="F0F0F0"/>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2100" b="1" i="0" u="none" strike="noStrike" kern="0" cap="all" spc="209" normalizeH="0" baseline="0" noProof="0">
                <a:ln>
                  <a:noFill/>
                </a:ln>
                <a:solidFill>
                  <a:srgbClr val="F0F0F0"/>
                </a:solidFill>
                <a:effectLst/>
                <a:uLnTx/>
                <a:uFillTx/>
                <a:latin typeface="OpenSans-Bold"/>
                <a:sym typeface="OpenSans-Bold"/>
              </a:rPr>
              <a:t>www.sigcorp.com</a:t>
            </a:r>
          </a:p>
        </p:txBody>
      </p:sp>
      <p:sp>
        <p:nvSpPr>
          <p:cNvPr id="3898" name="Line"/>
          <p:cNvSpPr/>
          <p:nvPr/>
        </p:nvSpPr>
        <p:spPr>
          <a:xfrm flipV="1">
            <a:off x="12192000" y="-64759"/>
            <a:ext cx="1" cy="3289490"/>
          </a:xfrm>
          <a:prstGeom prst="line">
            <a:avLst/>
          </a:prstGeom>
          <a:ln w="50800">
            <a:solidFill>
              <a:srgbClr val="F0F0F0"/>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nvGrpSpPr>
          <p:cNvPr id="3906" name="Group"/>
          <p:cNvGrpSpPr/>
          <p:nvPr/>
        </p:nvGrpSpPr>
        <p:grpSpPr>
          <a:xfrm>
            <a:off x="11429048" y="7737331"/>
            <a:ext cx="1525904" cy="1527028"/>
            <a:chOff x="0" y="0"/>
            <a:chExt cx="1525903" cy="1527026"/>
          </a:xfrm>
        </p:grpSpPr>
        <p:sp>
          <p:nvSpPr>
            <p:cNvPr id="3899" name="Shape"/>
            <p:cNvSpPr/>
            <p:nvPr/>
          </p:nvSpPr>
          <p:spPr>
            <a:xfrm>
              <a:off x="147164" y="892185"/>
              <a:ext cx="1371904" cy="634842"/>
            </a:xfrm>
            <a:custGeom>
              <a:avLst/>
              <a:gdLst/>
              <a:ahLst/>
              <a:cxnLst>
                <a:cxn ang="0">
                  <a:pos x="wd2" y="hd2"/>
                </a:cxn>
                <a:cxn ang="5400000">
                  <a:pos x="wd2" y="hd2"/>
                </a:cxn>
                <a:cxn ang="10800000">
                  <a:pos x="wd2" y="hd2"/>
                </a:cxn>
                <a:cxn ang="16200000">
                  <a:pos x="wd2" y="hd2"/>
                </a:cxn>
              </a:cxnLst>
              <a:rect l="0" t="0" r="r" b="b"/>
              <a:pathLst>
                <a:path w="21600" h="21600" extrusionOk="0">
                  <a:moveTo>
                    <a:pt x="20884" y="1559"/>
                  </a:moveTo>
                  <a:cubicBezTo>
                    <a:pt x="18630" y="6087"/>
                    <a:pt x="15360" y="9653"/>
                    <a:pt x="11674" y="11598"/>
                  </a:cubicBezTo>
                  <a:cubicBezTo>
                    <a:pt x="9749" y="12609"/>
                    <a:pt x="7839" y="13127"/>
                    <a:pt x="5995" y="13127"/>
                  </a:cubicBezTo>
                  <a:cubicBezTo>
                    <a:pt x="4323" y="13127"/>
                    <a:pt x="2763" y="12702"/>
                    <a:pt x="1359" y="11864"/>
                  </a:cubicBezTo>
                  <a:cubicBezTo>
                    <a:pt x="877" y="11576"/>
                    <a:pt x="426" y="11239"/>
                    <a:pt x="0" y="10866"/>
                  </a:cubicBezTo>
                  <a:cubicBezTo>
                    <a:pt x="2187" y="17369"/>
                    <a:pt x="5734" y="21600"/>
                    <a:pt x="9741" y="21600"/>
                  </a:cubicBezTo>
                  <a:cubicBezTo>
                    <a:pt x="15694" y="21600"/>
                    <a:pt x="20634" y="12263"/>
                    <a:pt x="21600" y="0"/>
                  </a:cubicBezTo>
                  <a:cubicBezTo>
                    <a:pt x="21377" y="524"/>
                    <a:pt x="21140" y="1045"/>
                    <a:pt x="20884" y="1559"/>
                  </a:cubicBezTo>
                  <a:close/>
                </a:path>
              </a:pathLst>
            </a:custGeom>
            <a:solidFill>
              <a:srgbClr val="F0F0F0"/>
            </a:solidFill>
            <a:ln w="12700" cap="flat">
              <a:noFill/>
              <a:miter lim="400000"/>
            </a:ln>
            <a:effectLst/>
          </p:spPr>
          <p:txBody>
            <a:bodyPr wrap="square" lIns="38100" tIns="38100" rIns="38100" bIns="3810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baseline="0">
                  <a:solidFill>
                    <a:srgbClr val="141F28"/>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141F28"/>
                </a:solidFill>
                <a:effectLst>
                  <a:outerShdw blurRad="38100" dist="12700" dir="5400000" rotWithShape="0">
                    <a:srgbClr val="000000">
                      <a:alpha val="50000"/>
                    </a:srgbClr>
                  </a:outerShdw>
                </a:effectLst>
                <a:uLnTx/>
                <a:uFillTx/>
                <a:latin typeface="Open Sans"/>
                <a:ea typeface="Open Sans"/>
                <a:cs typeface="Open Sans"/>
                <a:sym typeface="Open Sans"/>
              </a:endParaRPr>
            </a:p>
          </p:txBody>
        </p:sp>
        <p:sp>
          <p:nvSpPr>
            <p:cNvPr id="3900" name="Shape"/>
            <p:cNvSpPr/>
            <p:nvPr/>
          </p:nvSpPr>
          <p:spPr>
            <a:xfrm>
              <a:off x="45988" y="685235"/>
              <a:ext cx="1479916" cy="479399"/>
            </a:xfrm>
            <a:custGeom>
              <a:avLst/>
              <a:gdLst/>
              <a:ahLst/>
              <a:cxnLst>
                <a:cxn ang="0">
                  <a:pos x="wd2" y="hd2"/>
                </a:cxn>
                <a:cxn ang="5400000">
                  <a:pos x="wd2" y="hd2"/>
                </a:cxn>
                <a:cxn ang="10800000">
                  <a:pos x="wd2" y="hd2"/>
                </a:cxn>
                <a:cxn ang="16200000">
                  <a:pos x="wd2" y="hd2"/>
                </a:cxn>
              </a:cxnLst>
              <a:rect l="0" t="0" r="r" b="b"/>
              <a:pathLst>
                <a:path w="21600" h="21600" extrusionOk="0">
                  <a:moveTo>
                    <a:pt x="21557" y="0"/>
                  </a:moveTo>
                  <a:cubicBezTo>
                    <a:pt x="21136" y="1730"/>
                    <a:pt x="20624" y="3429"/>
                    <a:pt x="20018" y="5069"/>
                  </a:cubicBezTo>
                  <a:cubicBezTo>
                    <a:pt x="17836" y="10969"/>
                    <a:pt x="14715" y="15486"/>
                    <a:pt x="11231" y="17786"/>
                  </a:cubicBezTo>
                  <a:cubicBezTo>
                    <a:pt x="9623" y="18845"/>
                    <a:pt x="8020" y="19386"/>
                    <a:pt x="6466" y="19386"/>
                  </a:cubicBezTo>
                  <a:cubicBezTo>
                    <a:pt x="4670" y="19386"/>
                    <a:pt x="3008" y="18672"/>
                    <a:pt x="1526" y="17262"/>
                  </a:cubicBezTo>
                  <a:cubicBezTo>
                    <a:pt x="979" y="16741"/>
                    <a:pt x="469" y="16134"/>
                    <a:pt x="0" y="15452"/>
                  </a:cubicBezTo>
                  <a:cubicBezTo>
                    <a:pt x="69" y="16029"/>
                    <a:pt x="143" y="16600"/>
                    <a:pt x="222" y="17162"/>
                  </a:cubicBezTo>
                  <a:cubicBezTo>
                    <a:pt x="778" y="18100"/>
                    <a:pt x="1408" y="18916"/>
                    <a:pt x="2111" y="19584"/>
                  </a:cubicBezTo>
                  <a:cubicBezTo>
                    <a:pt x="3517" y="20921"/>
                    <a:pt x="5100" y="21600"/>
                    <a:pt x="6814" y="21600"/>
                  </a:cubicBezTo>
                  <a:cubicBezTo>
                    <a:pt x="8309" y="21600"/>
                    <a:pt x="9856" y="21081"/>
                    <a:pt x="11410" y="20053"/>
                  </a:cubicBezTo>
                  <a:cubicBezTo>
                    <a:pt x="14763" y="17841"/>
                    <a:pt x="17755" y="13526"/>
                    <a:pt x="19835" y="7897"/>
                  </a:cubicBezTo>
                  <a:cubicBezTo>
                    <a:pt x="20576" y="5891"/>
                    <a:pt x="21166" y="3809"/>
                    <a:pt x="21600" y="1706"/>
                  </a:cubicBezTo>
                  <a:cubicBezTo>
                    <a:pt x="21590" y="1133"/>
                    <a:pt x="21576" y="565"/>
                    <a:pt x="21557" y="0"/>
                  </a:cubicBezTo>
                  <a:close/>
                </a:path>
              </a:pathLst>
            </a:custGeom>
            <a:solidFill>
              <a:srgbClr val="F0F0F0"/>
            </a:solidFill>
            <a:ln w="12700" cap="flat">
              <a:noFill/>
              <a:miter lim="400000"/>
            </a:ln>
            <a:effectLst/>
          </p:spPr>
          <p:txBody>
            <a:bodyPr wrap="square" lIns="38100" tIns="38100" rIns="38100" bIns="3810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baseline="0">
                  <a:solidFill>
                    <a:srgbClr val="141F28"/>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141F28"/>
                </a:solidFill>
                <a:effectLst>
                  <a:outerShdw blurRad="38100" dist="12700" dir="5400000" rotWithShape="0">
                    <a:srgbClr val="000000">
                      <a:alpha val="50000"/>
                    </a:srgbClr>
                  </a:outerShdw>
                </a:effectLst>
                <a:uLnTx/>
                <a:uFillTx/>
                <a:latin typeface="Open Sans"/>
                <a:ea typeface="Open Sans"/>
                <a:cs typeface="Open Sans"/>
                <a:sym typeface="Open Sans"/>
              </a:endParaRPr>
            </a:p>
          </p:txBody>
        </p:sp>
        <p:sp>
          <p:nvSpPr>
            <p:cNvPr id="3901" name="Shape"/>
            <p:cNvSpPr/>
            <p:nvPr/>
          </p:nvSpPr>
          <p:spPr>
            <a:xfrm>
              <a:off x="-1" y="390905"/>
              <a:ext cx="1446958" cy="497586"/>
            </a:xfrm>
            <a:custGeom>
              <a:avLst/>
              <a:gdLst/>
              <a:ahLst/>
              <a:cxnLst>
                <a:cxn ang="0">
                  <a:pos x="wd2" y="hd2"/>
                </a:cxn>
                <a:cxn ang="5400000">
                  <a:pos x="wd2" y="hd2"/>
                </a:cxn>
                <a:cxn ang="10800000">
                  <a:pos x="wd2" y="hd2"/>
                </a:cxn>
                <a:cxn ang="16200000">
                  <a:pos x="wd2" y="hd2"/>
                </a:cxn>
              </a:cxnLst>
              <a:rect l="0" t="0" r="r" b="b"/>
              <a:pathLst>
                <a:path w="21600" h="21600" extrusionOk="0">
                  <a:moveTo>
                    <a:pt x="21348" y="0"/>
                  </a:moveTo>
                  <a:cubicBezTo>
                    <a:pt x="20933" y="1502"/>
                    <a:pt x="20449" y="2975"/>
                    <a:pt x="19890" y="4399"/>
                  </a:cubicBezTo>
                  <a:cubicBezTo>
                    <a:pt x="17583" y="10281"/>
                    <a:pt x="14296" y="14771"/>
                    <a:pt x="10633" y="17045"/>
                  </a:cubicBezTo>
                  <a:cubicBezTo>
                    <a:pt x="8949" y="18090"/>
                    <a:pt x="7268" y="18622"/>
                    <a:pt x="5637" y="18622"/>
                  </a:cubicBezTo>
                  <a:cubicBezTo>
                    <a:pt x="3737" y="18622"/>
                    <a:pt x="1977" y="17909"/>
                    <a:pt x="406" y="16500"/>
                  </a:cubicBezTo>
                  <a:cubicBezTo>
                    <a:pt x="268" y="16376"/>
                    <a:pt x="135" y="16242"/>
                    <a:pt x="1" y="16109"/>
                  </a:cubicBezTo>
                  <a:cubicBezTo>
                    <a:pt x="1" y="16144"/>
                    <a:pt x="0" y="16178"/>
                    <a:pt x="0" y="16212"/>
                  </a:cubicBezTo>
                  <a:cubicBezTo>
                    <a:pt x="0" y="16649"/>
                    <a:pt x="8" y="17080"/>
                    <a:pt x="14" y="17512"/>
                  </a:cubicBezTo>
                  <a:cubicBezTo>
                    <a:pt x="551" y="18361"/>
                    <a:pt x="1162" y="19103"/>
                    <a:pt x="1845" y="19714"/>
                  </a:cubicBezTo>
                  <a:cubicBezTo>
                    <a:pt x="3242" y="20964"/>
                    <a:pt x="4815" y="21600"/>
                    <a:pt x="6523" y="21600"/>
                  </a:cubicBezTo>
                  <a:cubicBezTo>
                    <a:pt x="8020" y="21600"/>
                    <a:pt x="9572" y="21108"/>
                    <a:pt x="11132" y="20138"/>
                  </a:cubicBezTo>
                  <a:cubicBezTo>
                    <a:pt x="14489" y="18054"/>
                    <a:pt x="17477" y="13995"/>
                    <a:pt x="19548" y="8720"/>
                  </a:cubicBezTo>
                  <a:cubicBezTo>
                    <a:pt x="20489" y="6321"/>
                    <a:pt x="21177" y="3824"/>
                    <a:pt x="21600" y="1341"/>
                  </a:cubicBezTo>
                  <a:cubicBezTo>
                    <a:pt x="21521" y="885"/>
                    <a:pt x="21434" y="444"/>
                    <a:pt x="21348" y="0"/>
                  </a:cubicBezTo>
                  <a:close/>
                </a:path>
              </a:pathLst>
            </a:custGeom>
            <a:solidFill>
              <a:srgbClr val="F0F0F0"/>
            </a:solidFill>
            <a:ln w="12700" cap="flat">
              <a:noFill/>
              <a:miter lim="400000"/>
            </a:ln>
            <a:effectLst/>
          </p:spPr>
          <p:txBody>
            <a:bodyPr wrap="square" lIns="38100" tIns="38100" rIns="38100" bIns="3810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baseline="0">
                  <a:solidFill>
                    <a:srgbClr val="141F28"/>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141F28"/>
                </a:solidFill>
                <a:effectLst>
                  <a:outerShdw blurRad="38100" dist="12700" dir="5400000" rotWithShape="0">
                    <a:srgbClr val="000000">
                      <a:alpha val="50000"/>
                    </a:srgbClr>
                  </a:outerShdw>
                </a:effectLst>
                <a:uLnTx/>
                <a:uFillTx/>
                <a:latin typeface="Open Sans"/>
                <a:ea typeface="Open Sans"/>
                <a:cs typeface="Open Sans"/>
                <a:sym typeface="Open Sans"/>
              </a:endParaRPr>
            </a:p>
          </p:txBody>
        </p:sp>
        <p:sp>
          <p:nvSpPr>
            <p:cNvPr id="3902" name="Shape"/>
            <p:cNvSpPr/>
            <p:nvPr/>
          </p:nvSpPr>
          <p:spPr>
            <a:xfrm>
              <a:off x="101175" y="-1"/>
              <a:ext cx="1058089" cy="404041"/>
            </a:xfrm>
            <a:custGeom>
              <a:avLst/>
              <a:gdLst/>
              <a:ahLst/>
              <a:cxnLst>
                <a:cxn ang="0">
                  <a:pos x="wd2" y="hd2"/>
                </a:cxn>
                <a:cxn ang="5400000">
                  <a:pos x="wd2" y="hd2"/>
                </a:cxn>
                <a:cxn ang="10800000">
                  <a:pos x="wd2" y="hd2"/>
                </a:cxn>
                <a:cxn ang="16200000">
                  <a:pos x="wd2" y="hd2"/>
                </a:cxn>
              </a:cxnLst>
              <a:rect l="0" t="0" r="r" b="b"/>
              <a:pathLst>
                <a:path w="21600" h="21600" extrusionOk="0">
                  <a:moveTo>
                    <a:pt x="13555" y="0"/>
                  </a:moveTo>
                  <a:cubicBezTo>
                    <a:pt x="7744" y="0"/>
                    <a:pt x="2685" y="8330"/>
                    <a:pt x="0" y="20662"/>
                  </a:cubicBezTo>
                  <a:cubicBezTo>
                    <a:pt x="1279" y="21262"/>
                    <a:pt x="2634" y="21600"/>
                    <a:pt x="4072" y="21600"/>
                  </a:cubicBezTo>
                  <a:cubicBezTo>
                    <a:pt x="6079" y="21600"/>
                    <a:pt x="8160" y="21007"/>
                    <a:pt x="10256" y="19837"/>
                  </a:cubicBezTo>
                  <a:cubicBezTo>
                    <a:pt x="14750" y="17319"/>
                    <a:pt x="18745" y="12446"/>
                    <a:pt x="21503" y="6111"/>
                  </a:cubicBezTo>
                  <a:cubicBezTo>
                    <a:pt x="21538" y="6031"/>
                    <a:pt x="21566" y="5950"/>
                    <a:pt x="21600" y="5871"/>
                  </a:cubicBezTo>
                  <a:cubicBezTo>
                    <a:pt x="19253" y="2147"/>
                    <a:pt x="16502" y="0"/>
                    <a:pt x="13555" y="0"/>
                  </a:cubicBezTo>
                  <a:close/>
                </a:path>
              </a:pathLst>
            </a:custGeom>
            <a:solidFill>
              <a:srgbClr val="F0F0F0"/>
            </a:solidFill>
            <a:ln w="12700" cap="flat">
              <a:noFill/>
              <a:miter lim="400000"/>
            </a:ln>
            <a:effectLst/>
          </p:spPr>
          <p:txBody>
            <a:bodyPr wrap="square" lIns="38100" tIns="38100" rIns="38100" bIns="3810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baseline="0">
                  <a:solidFill>
                    <a:srgbClr val="141F28"/>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141F28"/>
                </a:solidFill>
                <a:effectLst>
                  <a:outerShdw blurRad="38100" dist="12700" dir="5400000" rotWithShape="0">
                    <a:srgbClr val="000000">
                      <a:alpha val="50000"/>
                    </a:srgbClr>
                  </a:outerShdw>
                </a:effectLst>
                <a:uLnTx/>
                <a:uFillTx/>
                <a:latin typeface="Open Sans"/>
                <a:ea typeface="Open Sans"/>
                <a:cs typeface="Open Sans"/>
                <a:sym typeface="Open Sans"/>
              </a:endParaRPr>
            </a:p>
          </p:txBody>
        </p:sp>
        <p:sp>
          <p:nvSpPr>
            <p:cNvPr id="3903" name="Shape"/>
            <p:cNvSpPr/>
            <p:nvPr/>
          </p:nvSpPr>
          <p:spPr>
            <a:xfrm>
              <a:off x="13796" y="206950"/>
              <a:ext cx="1326355" cy="463900"/>
            </a:xfrm>
            <a:custGeom>
              <a:avLst/>
              <a:gdLst/>
              <a:ahLst/>
              <a:cxnLst>
                <a:cxn ang="0">
                  <a:pos x="wd2" y="hd2"/>
                </a:cxn>
                <a:cxn ang="5400000">
                  <a:pos x="wd2" y="hd2"/>
                </a:cxn>
                <a:cxn ang="10800000">
                  <a:pos x="wd2" y="hd2"/>
                </a:cxn>
                <a:cxn ang="16200000">
                  <a:pos x="wd2" y="hd2"/>
                </a:cxn>
              </a:cxnLst>
              <a:rect l="0" t="0" r="r" b="b"/>
              <a:pathLst>
                <a:path w="21600" h="21600" extrusionOk="0">
                  <a:moveTo>
                    <a:pt x="20735" y="0"/>
                  </a:moveTo>
                  <a:cubicBezTo>
                    <a:pt x="20585" y="409"/>
                    <a:pt x="20430" y="814"/>
                    <a:pt x="20270" y="1216"/>
                  </a:cubicBezTo>
                  <a:cubicBezTo>
                    <a:pt x="17737" y="7564"/>
                    <a:pt x="14131" y="12408"/>
                    <a:pt x="10116" y="14865"/>
                  </a:cubicBezTo>
                  <a:cubicBezTo>
                    <a:pt x="8270" y="15989"/>
                    <a:pt x="6428" y="16560"/>
                    <a:pt x="4641" y="16560"/>
                  </a:cubicBezTo>
                  <a:cubicBezTo>
                    <a:pt x="3108" y="16560"/>
                    <a:pt x="1659" y="16137"/>
                    <a:pt x="313" y="15313"/>
                  </a:cubicBezTo>
                  <a:cubicBezTo>
                    <a:pt x="191" y="16438"/>
                    <a:pt x="83" y="17580"/>
                    <a:pt x="0" y="18750"/>
                  </a:cubicBezTo>
                  <a:cubicBezTo>
                    <a:pt x="1604" y="20569"/>
                    <a:pt x="3636" y="21600"/>
                    <a:pt x="5928" y="21600"/>
                  </a:cubicBezTo>
                  <a:cubicBezTo>
                    <a:pt x="7545" y="21600"/>
                    <a:pt x="9203" y="21089"/>
                    <a:pt x="10855" y="20084"/>
                  </a:cubicBezTo>
                  <a:cubicBezTo>
                    <a:pt x="14460" y="17878"/>
                    <a:pt x="17666" y="13608"/>
                    <a:pt x="19884" y="8050"/>
                  </a:cubicBezTo>
                  <a:cubicBezTo>
                    <a:pt x="20599" y="6258"/>
                    <a:pt x="21168" y="4421"/>
                    <a:pt x="21600" y="2582"/>
                  </a:cubicBezTo>
                  <a:cubicBezTo>
                    <a:pt x="21327" y="1680"/>
                    <a:pt x="21038" y="820"/>
                    <a:pt x="20735" y="0"/>
                  </a:cubicBezTo>
                  <a:close/>
                </a:path>
              </a:pathLst>
            </a:custGeom>
            <a:solidFill>
              <a:srgbClr val="F0F0F0"/>
            </a:solidFill>
            <a:ln w="12700" cap="flat">
              <a:noFill/>
              <a:miter lim="400000"/>
            </a:ln>
            <a:effectLst/>
          </p:spPr>
          <p:txBody>
            <a:bodyPr wrap="square" lIns="38100" tIns="38100" rIns="38100" bIns="3810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baseline="0">
                  <a:solidFill>
                    <a:srgbClr val="141F28"/>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141F28"/>
                </a:solidFill>
                <a:effectLst>
                  <a:outerShdw blurRad="38100" dist="12700" dir="5400000" rotWithShape="0">
                    <a:srgbClr val="000000">
                      <a:alpha val="50000"/>
                    </a:srgbClr>
                  </a:outerShdw>
                </a:effectLst>
                <a:uLnTx/>
                <a:uFillTx/>
                <a:latin typeface="Open Sans"/>
                <a:ea typeface="Open Sans"/>
                <a:cs typeface="Open Sans"/>
                <a:sym typeface="Open Sans"/>
              </a:endParaRPr>
            </a:p>
          </p:txBody>
        </p:sp>
        <p:sp>
          <p:nvSpPr>
            <p:cNvPr id="3904" name="Shape"/>
            <p:cNvSpPr/>
            <p:nvPr/>
          </p:nvSpPr>
          <p:spPr>
            <a:xfrm>
              <a:off x="13796" y="542669"/>
              <a:ext cx="1492627" cy="508006"/>
            </a:xfrm>
            <a:custGeom>
              <a:avLst/>
              <a:gdLst/>
              <a:ahLst/>
              <a:cxnLst>
                <a:cxn ang="0">
                  <a:pos x="wd2" y="hd2"/>
                </a:cxn>
                <a:cxn ang="5400000">
                  <a:pos x="wd2" y="hd2"/>
                </a:cxn>
                <a:cxn ang="10800000">
                  <a:pos x="wd2" y="hd2"/>
                </a:cxn>
                <a:cxn ang="16200000">
                  <a:pos x="wd2" y="hd2"/>
                </a:cxn>
              </a:cxnLst>
              <a:rect l="0" t="0" r="r" b="b"/>
              <a:pathLst>
                <a:path w="21600" h="21600" extrusionOk="0">
                  <a:moveTo>
                    <a:pt x="21406" y="0"/>
                  </a:moveTo>
                  <a:cubicBezTo>
                    <a:pt x="20954" y="1855"/>
                    <a:pt x="20391" y="3671"/>
                    <a:pt x="19713" y="5416"/>
                  </a:cubicBezTo>
                  <a:cubicBezTo>
                    <a:pt x="17515" y="11079"/>
                    <a:pt x="14376" y="15405"/>
                    <a:pt x="10876" y="17606"/>
                  </a:cubicBezTo>
                  <a:cubicBezTo>
                    <a:pt x="9263" y="18613"/>
                    <a:pt x="7654" y="19131"/>
                    <a:pt x="6095" y="19131"/>
                  </a:cubicBezTo>
                  <a:cubicBezTo>
                    <a:pt x="4283" y="19131"/>
                    <a:pt x="2608" y="18446"/>
                    <a:pt x="1113" y="17095"/>
                  </a:cubicBezTo>
                  <a:cubicBezTo>
                    <a:pt x="722" y="16741"/>
                    <a:pt x="352" y="16344"/>
                    <a:pt x="0" y="15912"/>
                  </a:cubicBezTo>
                  <a:cubicBezTo>
                    <a:pt x="23" y="16240"/>
                    <a:pt x="44" y="16571"/>
                    <a:pt x="70" y="16896"/>
                  </a:cubicBezTo>
                  <a:cubicBezTo>
                    <a:pt x="688" y="18012"/>
                    <a:pt x="1417" y="18965"/>
                    <a:pt x="2251" y="19719"/>
                  </a:cubicBezTo>
                  <a:cubicBezTo>
                    <a:pt x="3630" y="20970"/>
                    <a:pt x="5184" y="21600"/>
                    <a:pt x="6869" y="21600"/>
                  </a:cubicBezTo>
                  <a:cubicBezTo>
                    <a:pt x="8340" y="21600"/>
                    <a:pt x="9863" y="21117"/>
                    <a:pt x="11395" y="20153"/>
                  </a:cubicBezTo>
                  <a:cubicBezTo>
                    <a:pt x="14694" y="18085"/>
                    <a:pt x="17636" y="14043"/>
                    <a:pt x="19679" y="8785"/>
                  </a:cubicBezTo>
                  <a:cubicBezTo>
                    <a:pt x="20524" y="6604"/>
                    <a:pt x="21168" y="4334"/>
                    <a:pt x="21600" y="2055"/>
                  </a:cubicBezTo>
                  <a:cubicBezTo>
                    <a:pt x="21545" y="1358"/>
                    <a:pt x="21476" y="679"/>
                    <a:pt x="21406" y="0"/>
                  </a:cubicBezTo>
                  <a:close/>
                </a:path>
              </a:pathLst>
            </a:custGeom>
            <a:solidFill>
              <a:srgbClr val="F0F0F0"/>
            </a:solidFill>
            <a:ln w="12700" cap="flat">
              <a:noFill/>
              <a:miter lim="400000"/>
            </a:ln>
            <a:effectLst/>
          </p:spPr>
          <p:txBody>
            <a:bodyPr wrap="square" lIns="38100" tIns="38100" rIns="38100" bIns="3810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baseline="0">
                  <a:solidFill>
                    <a:srgbClr val="141F28"/>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141F28"/>
                </a:solidFill>
                <a:effectLst>
                  <a:outerShdw blurRad="38100" dist="12700" dir="5400000" rotWithShape="0">
                    <a:srgbClr val="000000">
                      <a:alpha val="50000"/>
                    </a:srgbClr>
                  </a:outerShdw>
                </a:effectLst>
                <a:uLnTx/>
                <a:uFillTx/>
                <a:latin typeface="Open Sans"/>
                <a:ea typeface="Open Sans"/>
                <a:cs typeface="Open Sans"/>
                <a:sym typeface="Open Sans"/>
              </a:endParaRPr>
            </a:p>
          </p:txBody>
        </p:sp>
        <p:sp>
          <p:nvSpPr>
            <p:cNvPr id="3905" name="Shape"/>
            <p:cNvSpPr/>
            <p:nvPr/>
          </p:nvSpPr>
          <p:spPr>
            <a:xfrm>
              <a:off x="91977" y="795608"/>
              <a:ext cx="1433001" cy="452441"/>
            </a:xfrm>
            <a:custGeom>
              <a:avLst/>
              <a:gdLst/>
              <a:ahLst/>
              <a:cxnLst>
                <a:cxn ang="0">
                  <a:pos x="wd2" y="hd2"/>
                </a:cxn>
                <a:cxn ang="5400000">
                  <a:pos x="wd2" y="hd2"/>
                </a:cxn>
                <a:cxn ang="10800000">
                  <a:pos x="wd2" y="hd2"/>
                </a:cxn>
                <a:cxn ang="16200000">
                  <a:pos x="wd2" y="hd2"/>
                </a:cxn>
              </a:cxnLst>
              <a:rect l="0" t="0" r="r" b="b"/>
              <a:pathLst>
                <a:path w="21600" h="21600" extrusionOk="0">
                  <a:moveTo>
                    <a:pt x="20220" y="4532"/>
                  </a:moveTo>
                  <a:cubicBezTo>
                    <a:pt x="17986" y="10732"/>
                    <a:pt x="14789" y="15479"/>
                    <a:pt x="11215" y="17895"/>
                  </a:cubicBezTo>
                  <a:cubicBezTo>
                    <a:pt x="9565" y="19012"/>
                    <a:pt x="7921" y="19581"/>
                    <a:pt x="6329" y="19581"/>
                  </a:cubicBezTo>
                  <a:cubicBezTo>
                    <a:pt x="4489" y="19581"/>
                    <a:pt x="2787" y="18830"/>
                    <a:pt x="1272" y="17351"/>
                  </a:cubicBezTo>
                  <a:cubicBezTo>
                    <a:pt x="821" y="16911"/>
                    <a:pt x="399" y="16407"/>
                    <a:pt x="0" y="15857"/>
                  </a:cubicBezTo>
                  <a:cubicBezTo>
                    <a:pt x="110" y="16487"/>
                    <a:pt x="222" y="17111"/>
                    <a:pt x="343" y="17718"/>
                  </a:cubicBezTo>
                  <a:cubicBezTo>
                    <a:pt x="893" y="18560"/>
                    <a:pt x="1505" y="19282"/>
                    <a:pt x="2177" y="19870"/>
                  </a:cubicBezTo>
                  <a:cubicBezTo>
                    <a:pt x="3487" y="21017"/>
                    <a:pt x="4944" y="21600"/>
                    <a:pt x="6507" y="21600"/>
                  </a:cubicBezTo>
                  <a:cubicBezTo>
                    <a:pt x="8240" y="21600"/>
                    <a:pt x="10037" y="20890"/>
                    <a:pt x="11849" y="19489"/>
                  </a:cubicBezTo>
                  <a:cubicBezTo>
                    <a:pt x="15311" y="16814"/>
                    <a:pt x="18378" y="11920"/>
                    <a:pt x="20487" y="5714"/>
                  </a:cubicBezTo>
                  <a:cubicBezTo>
                    <a:pt x="20886" y="4538"/>
                    <a:pt x="21240" y="3343"/>
                    <a:pt x="21551" y="2138"/>
                  </a:cubicBezTo>
                  <a:cubicBezTo>
                    <a:pt x="21574" y="1432"/>
                    <a:pt x="21589" y="718"/>
                    <a:pt x="21600" y="0"/>
                  </a:cubicBezTo>
                  <a:cubicBezTo>
                    <a:pt x="21209" y="1542"/>
                    <a:pt x="20750" y="3059"/>
                    <a:pt x="20220" y="4532"/>
                  </a:cubicBezTo>
                  <a:close/>
                </a:path>
              </a:pathLst>
            </a:custGeom>
            <a:solidFill>
              <a:srgbClr val="F0F0F0"/>
            </a:solidFill>
            <a:ln w="12700" cap="flat">
              <a:noFill/>
              <a:miter lim="400000"/>
            </a:ln>
            <a:effectLst/>
          </p:spPr>
          <p:txBody>
            <a:bodyPr wrap="square" lIns="38100" tIns="38100" rIns="38100" bIns="3810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baseline="0">
                  <a:solidFill>
                    <a:srgbClr val="141F28"/>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141F28"/>
                </a:solidFill>
                <a:effectLst>
                  <a:outerShdw blurRad="38100" dist="12700" dir="5400000" rotWithShape="0">
                    <a:srgbClr val="000000">
                      <a:alpha val="50000"/>
                    </a:srgbClr>
                  </a:outerShdw>
                </a:effectLst>
                <a:uLnTx/>
                <a:uFillTx/>
                <a:latin typeface="Open Sans"/>
                <a:ea typeface="Open Sans"/>
                <a:cs typeface="Open Sans"/>
                <a:sym typeface="Open San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405" name="Visual Elements"/>
          <p:cNvSpPr txBox="1"/>
          <p:nvPr/>
        </p:nvSpPr>
        <p:spPr>
          <a:xfrm>
            <a:off x="2877676" y="5986479"/>
            <a:ext cx="14943095" cy="174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USING BCM</a:t>
            </a:r>
          </a:p>
        </p:txBody>
      </p:sp>
      <p:sp>
        <p:nvSpPr>
          <p:cNvPr id="406"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407" name="04"/>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a:t>06</a:t>
            </a:r>
            <a:endParaRPr/>
          </a:p>
        </p:txBody>
      </p:sp>
      <p:sp>
        <p:nvSpPr>
          <p:cNvPr id="408"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60652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405" name="Visual Elements"/>
          <p:cNvSpPr txBox="1"/>
          <p:nvPr/>
        </p:nvSpPr>
        <p:spPr>
          <a:xfrm>
            <a:off x="2877676" y="5183791"/>
            <a:ext cx="14943095" cy="3348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BONUS CONTENT:</a:t>
            </a:r>
          </a:p>
          <a:p>
            <a:r>
              <a:rPr lang="en-US" sz="6600" dirty="0"/>
              <a:t>Might not take time to cover this but wanted to put it in the slides!</a:t>
            </a:r>
            <a:endParaRPr sz="6600" dirty="0"/>
          </a:p>
        </p:txBody>
      </p:sp>
      <p:sp>
        <p:nvSpPr>
          <p:cNvPr id="406"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407" name="04"/>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a:t>*</a:t>
            </a:r>
            <a:endParaRPr/>
          </a:p>
        </p:txBody>
      </p:sp>
      <p:sp>
        <p:nvSpPr>
          <p:cNvPr id="408"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275774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2193" name="Section Breaks"/>
          <p:cNvSpPr txBox="1"/>
          <p:nvPr/>
        </p:nvSpPr>
        <p:spPr>
          <a:xfrm>
            <a:off x="3843670" y="3926233"/>
            <a:ext cx="8312901" cy="174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AGENDA</a:t>
            </a:r>
            <a:endParaRPr/>
          </a:p>
        </p:txBody>
      </p:sp>
      <p:sp>
        <p:nvSpPr>
          <p:cNvPr id="2194" name="Line"/>
          <p:cNvSpPr/>
          <p:nvPr/>
        </p:nvSpPr>
        <p:spPr>
          <a:xfrm flipV="1">
            <a:off x="14735353" y="1005840"/>
            <a:ext cx="4775" cy="12754062"/>
          </a:xfrm>
          <a:prstGeom prst="line">
            <a:avLst/>
          </a:prstGeom>
          <a:ln w="76200">
            <a:solidFill>
              <a:srgbClr val="F0F0F0"/>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2195" name="Start Event"/>
          <p:cNvSpPr txBox="1"/>
          <p:nvPr/>
        </p:nvSpPr>
        <p:spPr>
          <a:xfrm>
            <a:off x="15456476" y="1266334"/>
            <a:ext cx="8927523" cy="12721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3800"/>
              <a:t>What is banner communication Management (</a:t>
            </a:r>
            <a:r>
              <a:rPr lang="en-US" sz="3800" err="1"/>
              <a:t>bcm</a:t>
            </a:r>
            <a:r>
              <a:rPr lang="en-US" sz="3800"/>
              <a:t>)?</a:t>
            </a:r>
            <a:endParaRPr sz="3800"/>
          </a:p>
        </p:txBody>
      </p:sp>
      <p:sp>
        <p:nvSpPr>
          <p:cNvPr id="2198" name="Congress Event"/>
          <p:cNvSpPr txBox="1"/>
          <p:nvPr/>
        </p:nvSpPr>
        <p:spPr>
          <a:xfrm>
            <a:off x="15453661" y="3152753"/>
            <a:ext cx="6376403" cy="6873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3800"/>
              <a:t>ACCESS Setup</a:t>
            </a:r>
            <a:endParaRPr sz="3800"/>
          </a:p>
        </p:txBody>
      </p:sp>
      <p:sp>
        <p:nvSpPr>
          <p:cNvPr id="2201" name="Finish Event"/>
          <p:cNvSpPr txBox="1"/>
          <p:nvPr/>
        </p:nvSpPr>
        <p:spPr>
          <a:xfrm>
            <a:off x="15596292" y="4778699"/>
            <a:ext cx="6376403" cy="6873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3800"/>
              <a:t>Template Organization</a:t>
            </a:r>
            <a:endParaRPr sz="3800"/>
          </a:p>
        </p:txBody>
      </p:sp>
      <p:grpSp>
        <p:nvGrpSpPr>
          <p:cNvPr id="2206" name="Group"/>
          <p:cNvGrpSpPr/>
          <p:nvPr/>
        </p:nvGrpSpPr>
        <p:grpSpPr>
          <a:xfrm>
            <a:off x="14405442" y="1595054"/>
            <a:ext cx="687853" cy="687853"/>
            <a:chOff x="0" y="0"/>
            <a:chExt cx="687851" cy="687851"/>
          </a:xfrm>
        </p:grpSpPr>
        <p:sp>
          <p:nvSpPr>
            <p:cNvPr id="2204" name="Circle"/>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205" name="Circle"/>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2209" name="Group"/>
          <p:cNvGrpSpPr/>
          <p:nvPr/>
        </p:nvGrpSpPr>
        <p:grpSpPr>
          <a:xfrm>
            <a:off x="14406610" y="3196020"/>
            <a:ext cx="687853" cy="687853"/>
            <a:chOff x="0" y="0"/>
            <a:chExt cx="687851" cy="687851"/>
          </a:xfrm>
        </p:grpSpPr>
        <p:sp>
          <p:nvSpPr>
            <p:cNvPr id="2207" name="Circle"/>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208" name="Circle"/>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sp>
        <p:nvSpPr>
          <p:cNvPr id="32" name="Finish Event">
            <a:extLst>
              <a:ext uri="{FF2B5EF4-FFF2-40B4-BE49-F238E27FC236}">
                <a16:creationId xmlns:a16="http://schemas.microsoft.com/office/drawing/2014/main" id="{B503861D-E87B-47C7-AC9B-ED85C169CC3F}"/>
              </a:ext>
            </a:extLst>
          </p:cNvPr>
          <p:cNvSpPr txBox="1"/>
          <p:nvPr/>
        </p:nvSpPr>
        <p:spPr>
          <a:xfrm>
            <a:off x="15596292" y="6528277"/>
            <a:ext cx="6376403" cy="6873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3800"/>
              <a:t>Population Selection</a:t>
            </a:r>
            <a:endParaRPr sz="3800"/>
          </a:p>
        </p:txBody>
      </p:sp>
      <p:sp>
        <p:nvSpPr>
          <p:cNvPr id="33" name="Finish Event">
            <a:extLst>
              <a:ext uri="{FF2B5EF4-FFF2-40B4-BE49-F238E27FC236}">
                <a16:creationId xmlns:a16="http://schemas.microsoft.com/office/drawing/2014/main" id="{5D507001-E753-4993-8CC9-71F7437B39DD}"/>
              </a:ext>
            </a:extLst>
          </p:cNvPr>
          <p:cNvSpPr txBox="1"/>
          <p:nvPr/>
        </p:nvSpPr>
        <p:spPr>
          <a:xfrm>
            <a:off x="15596292" y="8110482"/>
            <a:ext cx="6376403" cy="6873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3800"/>
              <a:t>Sending Messages</a:t>
            </a:r>
            <a:endParaRPr sz="3800"/>
          </a:p>
        </p:txBody>
      </p:sp>
      <p:sp>
        <p:nvSpPr>
          <p:cNvPr id="34" name="Finish Event">
            <a:extLst>
              <a:ext uri="{FF2B5EF4-FFF2-40B4-BE49-F238E27FC236}">
                <a16:creationId xmlns:a16="http://schemas.microsoft.com/office/drawing/2014/main" id="{68FDA0CD-B8CE-440E-8BF8-526488031BD9}"/>
              </a:ext>
            </a:extLst>
          </p:cNvPr>
          <p:cNvSpPr txBox="1"/>
          <p:nvPr/>
        </p:nvSpPr>
        <p:spPr>
          <a:xfrm>
            <a:off x="15596292" y="9676404"/>
            <a:ext cx="6376403" cy="6873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3800"/>
              <a:t>Triggers</a:t>
            </a:r>
            <a:endParaRPr sz="3800"/>
          </a:p>
        </p:txBody>
      </p:sp>
      <p:grpSp>
        <p:nvGrpSpPr>
          <p:cNvPr id="38" name="Group">
            <a:extLst>
              <a:ext uri="{FF2B5EF4-FFF2-40B4-BE49-F238E27FC236}">
                <a16:creationId xmlns:a16="http://schemas.microsoft.com/office/drawing/2014/main" id="{E0F892EF-A65D-449A-ADD9-F6C61D6C5180}"/>
              </a:ext>
            </a:extLst>
          </p:cNvPr>
          <p:cNvGrpSpPr/>
          <p:nvPr/>
        </p:nvGrpSpPr>
        <p:grpSpPr>
          <a:xfrm>
            <a:off x="14394417" y="4892990"/>
            <a:ext cx="687853" cy="687853"/>
            <a:chOff x="0" y="0"/>
            <a:chExt cx="687851" cy="687851"/>
          </a:xfrm>
        </p:grpSpPr>
        <p:sp>
          <p:nvSpPr>
            <p:cNvPr id="39" name="Circle">
              <a:extLst>
                <a:ext uri="{FF2B5EF4-FFF2-40B4-BE49-F238E27FC236}">
                  <a16:creationId xmlns:a16="http://schemas.microsoft.com/office/drawing/2014/main" id="{B16C4CF0-216E-4C08-8221-703EFCFCB10D}"/>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40" name="Circle">
              <a:extLst>
                <a:ext uri="{FF2B5EF4-FFF2-40B4-BE49-F238E27FC236}">
                  <a16:creationId xmlns:a16="http://schemas.microsoft.com/office/drawing/2014/main" id="{2DFDAE9E-03CC-4A66-8FE2-C98C1C769E87}"/>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41" name="Group">
            <a:extLst>
              <a:ext uri="{FF2B5EF4-FFF2-40B4-BE49-F238E27FC236}">
                <a16:creationId xmlns:a16="http://schemas.microsoft.com/office/drawing/2014/main" id="{7CA14869-7943-41B6-A015-CC1BE4838BB4}"/>
              </a:ext>
            </a:extLst>
          </p:cNvPr>
          <p:cNvGrpSpPr/>
          <p:nvPr/>
        </p:nvGrpSpPr>
        <p:grpSpPr>
          <a:xfrm>
            <a:off x="14393251" y="6493956"/>
            <a:ext cx="687853" cy="687853"/>
            <a:chOff x="0" y="0"/>
            <a:chExt cx="687851" cy="687851"/>
          </a:xfrm>
        </p:grpSpPr>
        <p:sp>
          <p:nvSpPr>
            <p:cNvPr id="42" name="Circle">
              <a:extLst>
                <a:ext uri="{FF2B5EF4-FFF2-40B4-BE49-F238E27FC236}">
                  <a16:creationId xmlns:a16="http://schemas.microsoft.com/office/drawing/2014/main" id="{101A383B-9F07-4559-80E8-38D450530D68}"/>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43" name="Circle">
              <a:extLst>
                <a:ext uri="{FF2B5EF4-FFF2-40B4-BE49-F238E27FC236}">
                  <a16:creationId xmlns:a16="http://schemas.microsoft.com/office/drawing/2014/main" id="{E990A0A9-C0EE-48EA-8201-31C6D701B341}"/>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50" name="Group">
            <a:extLst>
              <a:ext uri="{FF2B5EF4-FFF2-40B4-BE49-F238E27FC236}">
                <a16:creationId xmlns:a16="http://schemas.microsoft.com/office/drawing/2014/main" id="{4300711A-979A-421E-A354-7872FCF53A12}"/>
              </a:ext>
            </a:extLst>
          </p:cNvPr>
          <p:cNvGrpSpPr/>
          <p:nvPr/>
        </p:nvGrpSpPr>
        <p:grpSpPr>
          <a:xfrm>
            <a:off x="14393250" y="8093390"/>
            <a:ext cx="687853" cy="687853"/>
            <a:chOff x="0" y="0"/>
            <a:chExt cx="687851" cy="687851"/>
          </a:xfrm>
        </p:grpSpPr>
        <p:sp>
          <p:nvSpPr>
            <p:cNvPr id="51" name="Circle">
              <a:extLst>
                <a:ext uri="{FF2B5EF4-FFF2-40B4-BE49-F238E27FC236}">
                  <a16:creationId xmlns:a16="http://schemas.microsoft.com/office/drawing/2014/main" id="{A10A7289-C469-4414-8B60-E8AFA9299698}"/>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52" name="Circle">
              <a:extLst>
                <a:ext uri="{FF2B5EF4-FFF2-40B4-BE49-F238E27FC236}">
                  <a16:creationId xmlns:a16="http://schemas.microsoft.com/office/drawing/2014/main" id="{1358BE9A-E9C3-4BC6-8573-75AFC2F24799}"/>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53" name="Group">
            <a:extLst>
              <a:ext uri="{FF2B5EF4-FFF2-40B4-BE49-F238E27FC236}">
                <a16:creationId xmlns:a16="http://schemas.microsoft.com/office/drawing/2014/main" id="{42A4E837-A3B0-4C0E-AA51-74A158C62949}"/>
              </a:ext>
            </a:extLst>
          </p:cNvPr>
          <p:cNvGrpSpPr/>
          <p:nvPr/>
        </p:nvGrpSpPr>
        <p:grpSpPr>
          <a:xfrm>
            <a:off x="14374963" y="9694356"/>
            <a:ext cx="687853" cy="687853"/>
            <a:chOff x="0" y="0"/>
            <a:chExt cx="687851" cy="687851"/>
          </a:xfrm>
        </p:grpSpPr>
        <p:sp>
          <p:nvSpPr>
            <p:cNvPr id="54" name="Circle">
              <a:extLst>
                <a:ext uri="{FF2B5EF4-FFF2-40B4-BE49-F238E27FC236}">
                  <a16:creationId xmlns:a16="http://schemas.microsoft.com/office/drawing/2014/main" id="{7C373BAD-2EA8-4BE7-A5EB-AE2710889570}"/>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55" name="Circle">
              <a:extLst>
                <a:ext uri="{FF2B5EF4-FFF2-40B4-BE49-F238E27FC236}">
                  <a16:creationId xmlns:a16="http://schemas.microsoft.com/office/drawing/2014/main" id="{C8244492-72E5-4783-8A90-2E497407A8A2}"/>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56" name="Group">
            <a:extLst>
              <a:ext uri="{FF2B5EF4-FFF2-40B4-BE49-F238E27FC236}">
                <a16:creationId xmlns:a16="http://schemas.microsoft.com/office/drawing/2014/main" id="{2292BCAA-0733-444B-9F02-7E9D075AE016}"/>
              </a:ext>
            </a:extLst>
          </p:cNvPr>
          <p:cNvGrpSpPr/>
          <p:nvPr/>
        </p:nvGrpSpPr>
        <p:grpSpPr>
          <a:xfrm>
            <a:off x="14381059" y="11346372"/>
            <a:ext cx="687853" cy="687853"/>
            <a:chOff x="0" y="0"/>
            <a:chExt cx="687851" cy="687851"/>
          </a:xfrm>
        </p:grpSpPr>
        <p:sp>
          <p:nvSpPr>
            <p:cNvPr id="57" name="Circle">
              <a:extLst>
                <a:ext uri="{FF2B5EF4-FFF2-40B4-BE49-F238E27FC236}">
                  <a16:creationId xmlns:a16="http://schemas.microsoft.com/office/drawing/2014/main" id="{10427BBA-8745-46F2-A3E7-67AFA267D331}"/>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58" name="Circle">
              <a:extLst>
                <a:ext uri="{FF2B5EF4-FFF2-40B4-BE49-F238E27FC236}">
                  <a16:creationId xmlns:a16="http://schemas.microsoft.com/office/drawing/2014/main" id="{5A7B4B51-8F3E-4C94-AD4C-F778D8255162}"/>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sp>
        <p:nvSpPr>
          <p:cNvPr id="59" name="Finish Event">
            <a:extLst>
              <a:ext uri="{FF2B5EF4-FFF2-40B4-BE49-F238E27FC236}">
                <a16:creationId xmlns:a16="http://schemas.microsoft.com/office/drawing/2014/main" id="{53FE8706-BC7E-45A1-919A-4C0CCD89061C}"/>
              </a:ext>
            </a:extLst>
          </p:cNvPr>
          <p:cNvSpPr txBox="1"/>
          <p:nvPr/>
        </p:nvSpPr>
        <p:spPr>
          <a:xfrm>
            <a:off x="15602388" y="11328420"/>
            <a:ext cx="8510805" cy="6873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3800"/>
              <a:t>Recurring Communications</a:t>
            </a:r>
            <a:endParaRPr sz="3800"/>
          </a:p>
        </p:txBody>
      </p:sp>
    </p:spTree>
    <p:extLst>
      <p:ext uri="{BB962C8B-B14F-4D97-AF65-F5344CB8AC3E}">
        <p14:creationId xmlns:p14="http://schemas.microsoft.com/office/powerpoint/2010/main" val="240401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405" name="Visual Elements"/>
          <p:cNvSpPr txBox="1"/>
          <p:nvPr/>
        </p:nvSpPr>
        <p:spPr>
          <a:xfrm>
            <a:off x="2877676" y="5590056"/>
            <a:ext cx="14943095" cy="2535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BCM BACKGROUND:</a:t>
            </a:r>
          </a:p>
          <a:p>
            <a:r>
              <a:rPr lang="en-US" sz="6600"/>
              <a:t>What is it and what do I need to know? </a:t>
            </a:r>
            <a:endParaRPr sz="6600"/>
          </a:p>
        </p:txBody>
      </p:sp>
      <p:sp>
        <p:nvSpPr>
          <p:cNvPr id="406"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407" name="04"/>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a:t>01</a:t>
            </a:r>
            <a:endParaRPr/>
          </a:p>
        </p:txBody>
      </p:sp>
      <p:sp>
        <p:nvSpPr>
          <p:cNvPr id="408"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330984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448" name="Freeform 4"/>
          <p:cNvSpPr/>
          <p:nvPr/>
        </p:nvSpPr>
        <p:spPr>
          <a:xfrm rot="5400000">
            <a:off x="1311561" y="2803583"/>
            <a:ext cx="2136160"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76200">
            <a:solidFill>
              <a:srgbClr val="304E60"/>
            </a:solidFill>
            <a:miter/>
          </a:ln>
        </p:spPr>
        <p:txBody>
          <a:bodyPr tIns="91439" bIns="91439" anchor="ctr"/>
          <a:lstStyle/>
          <a:p>
            <a:pPr defTabSz="808144">
              <a:lnSpc>
                <a:spcPts val="1900"/>
              </a:lnSpc>
              <a:tabLst>
                <a:tab pos="1879600" algn="l"/>
              </a:tabLst>
              <a:defRPr sz="1600" b="1" baseline="75000">
                <a:latin typeface="+mn-lt"/>
                <a:ea typeface="+mn-ea"/>
                <a:cs typeface="+mn-cs"/>
                <a:sym typeface="OpenSans-Bold"/>
              </a:defRPr>
            </a:pPr>
            <a:endParaRPr/>
          </a:p>
        </p:txBody>
      </p:sp>
      <p:sp>
        <p:nvSpPr>
          <p:cNvPr id="2450" name="TextBox 6"/>
          <p:cNvSpPr txBox="1"/>
          <p:nvPr/>
        </p:nvSpPr>
        <p:spPr>
          <a:xfrm>
            <a:off x="1465240" y="5322960"/>
            <a:ext cx="6092556" cy="20313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lvl="0" defTabSz="914400" fontAlgn="base" hangingPunct="1">
              <a:lnSpc>
                <a:spcPct val="100000"/>
              </a:lnSpc>
              <a:spcBef>
                <a:spcPct val="20000"/>
              </a:spcBef>
              <a:spcAft>
                <a:spcPct val="0"/>
              </a:spcAft>
            </a:pPr>
            <a:r>
              <a:rPr lang="en-US" sz="44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Communications to printer, email, SMS, and mobile apps</a:t>
            </a:r>
          </a:p>
        </p:txBody>
      </p:sp>
      <p:sp>
        <p:nvSpPr>
          <p:cNvPr id="2451" name="TextBox 7"/>
          <p:cNvSpPr txBox="1"/>
          <p:nvPr/>
        </p:nvSpPr>
        <p:spPr>
          <a:xfrm>
            <a:off x="1745165" y="3394742"/>
            <a:ext cx="1268951" cy="863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spAutoFit/>
          </a:bodyPr>
          <a:lstStyle>
            <a:lvl1pPr>
              <a:lnSpc>
                <a:spcPct val="100000"/>
              </a:lnSpc>
              <a:spcBef>
                <a:spcPts val="0"/>
              </a:spcBef>
              <a:defRPr sz="5000" b="1" cap="all" baseline="0">
                <a:solidFill>
                  <a:srgbClr val="141F28"/>
                </a:solidFill>
                <a:latin typeface="+mn-lt"/>
                <a:ea typeface="+mn-ea"/>
                <a:cs typeface="+mn-cs"/>
                <a:sym typeface="OpenSans-Bold"/>
              </a:defRPr>
            </a:lvl1pPr>
          </a:lstStyle>
          <a:p>
            <a:r>
              <a:t>01</a:t>
            </a:r>
          </a:p>
        </p:txBody>
      </p:sp>
      <p:sp>
        <p:nvSpPr>
          <p:cNvPr id="2454" name="Freeform 8"/>
          <p:cNvSpPr/>
          <p:nvPr/>
        </p:nvSpPr>
        <p:spPr>
          <a:xfrm rot="5400000">
            <a:off x="10156747" y="2885558"/>
            <a:ext cx="2136160"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76200">
            <a:solidFill>
              <a:srgbClr val="147BD1"/>
            </a:solidFill>
            <a:miter/>
          </a:ln>
        </p:spPr>
        <p:txBody>
          <a:bodyPr tIns="91439" bIns="91439" anchor="ctr"/>
          <a:lstStyle/>
          <a:p>
            <a:pPr defTabSz="808144">
              <a:lnSpc>
                <a:spcPts val="1900"/>
              </a:lnSpc>
              <a:tabLst>
                <a:tab pos="1879600" algn="l"/>
              </a:tabLst>
              <a:defRPr sz="1600" b="1" baseline="75000">
                <a:latin typeface="+mn-lt"/>
                <a:ea typeface="+mn-ea"/>
                <a:cs typeface="+mn-cs"/>
                <a:sym typeface="OpenSans-Bold"/>
              </a:defRPr>
            </a:pPr>
            <a:endParaRPr/>
          </a:p>
        </p:txBody>
      </p:sp>
      <p:sp>
        <p:nvSpPr>
          <p:cNvPr id="2456" name="TextBox 10"/>
          <p:cNvSpPr txBox="1"/>
          <p:nvPr/>
        </p:nvSpPr>
        <p:spPr>
          <a:xfrm>
            <a:off x="10310426" y="5314396"/>
            <a:ext cx="3656971" cy="13542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0" defTabSz="914400" fontAlgn="base" hangingPunct="1">
              <a:lnSpc>
                <a:spcPct val="100000"/>
              </a:lnSpc>
              <a:spcBef>
                <a:spcPct val="20000"/>
              </a:spcBef>
              <a:spcAft>
                <a:spcPct val="0"/>
              </a:spcAft>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One-off in nature</a:t>
            </a:r>
          </a:p>
        </p:txBody>
      </p:sp>
      <p:sp>
        <p:nvSpPr>
          <p:cNvPr id="2457" name="TextBox 7"/>
          <p:cNvSpPr txBox="1"/>
          <p:nvPr/>
        </p:nvSpPr>
        <p:spPr>
          <a:xfrm>
            <a:off x="10590351" y="3476717"/>
            <a:ext cx="1268951" cy="863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spAutoFit/>
          </a:bodyPr>
          <a:lstStyle>
            <a:lvl1pPr>
              <a:lnSpc>
                <a:spcPct val="100000"/>
              </a:lnSpc>
              <a:spcBef>
                <a:spcPts val="0"/>
              </a:spcBef>
              <a:defRPr sz="5000" b="1" cap="all" baseline="0">
                <a:solidFill>
                  <a:srgbClr val="147BD1"/>
                </a:solidFill>
                <a:latin typeface="+mn-lt"/>
                <a:ea typeface="+mn-ea"/>
                <a:cs typeface="+mn-cs"/>
                <a:sym typeface="OpenSans-Bold"/>
              </a:defRPr>
            </a:lvl1pPr>
          </a:lstStyle>
          <a:p>
            <a:r>
              <a:t>02</a:t>
            </a:r>
          </a:p>
        </p:txBody>
      </p:sp>
      <p:sp>
        <p:nvSpPr>
          <p:cNvPr id="2458" name="Freeform 12"/>
          <p:cNvSpPr/>
          <p:nvPr/>
        </p:nvSpPr>
        <p:spPr>
          <a:xfrm rot="5400000">
            <a:off x="17912976" y="2881628"/>
            <a:ext cx="2136160"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76200">
            <a:solidFill>
              <a:schemeClr val="accent3"/>
            </a:solidFill>
            <a:miter/>
          </a:ln>
        </p:spPr>
        <p:txBody>
          <a:bodyPr tIns="91439" bIns="91439" anchor="ctr"/>
          <a:lstStyle/>
          <a:p>
            <a:pPr defTabSz="808144">
              <a:lnSpc>
                <a:spcPts val="1900"/>
              </a:lnSpc>
              <a:tabLst>
                <a:tab pos="1879600" algn="l"/>
              </a:tabLst>
              <a:defRPr sz="1600" b="1" baseline="75000">
                <a:latin typeface="+mn-lt"/>
                <a:ea typeface="+mn-ea"/>
                <a:cs typeface="+mn-cs"/>
                <a:sym typeface="OpenSans-Bold"/>
              </a:defRPr>
            </a:pPr>
            <a:endParaRPr/>
          </a:p>
        </p:txBody>
      </p:sp>
      <p:sp>
        <p:nvSpPr>
          <p:cNvPr id="2460" name="TextBox 14"/>
          <p:cNvSpPr txBox="1"/>
          <p:nvPr/>
        </p:nvSpPr>
        <p:spPr>
          <a:xfrm>
            <a:off x="18066656" y="5310466"/>
            <a:ext cx="5822044" cy="20313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lvl="0" defTabSz="914400" fontAlgn="base" hangingPunct="1">
              <a:lnSpc>
                <a:spcPct val="100000"/>
              </a:lnSpc>
              <a:spcBef>
                <a:spcPct val="20000"/>
              </a:spcBef>
              <a:spcAft>
                <a:spcPct val="0"/>
              </a:spcAft>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Scheduled for a future date or recurring</a:t>
            </a:r>
          </a:p>
        </p:txBody>
      </p:sp>
      <p:sp>
        <p:nvSpPr>
          <p:cNvPr id="2461" name="TextBox 7"/>
          <p:cNvSpPr txBox="1"/>
          <p:nvPr/>
        </p:nvSpPr>
        <p:spPr>
          <a:xfrm>
            <a:off x="18356106" y="3566947"/>
            <a:ext cx="1268951" cy="769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spAutoFit/>
          </a:bodyPr>
          <a:lstStyle>
            <a:lvl1pPr>
              <a:lnSpc>
                <a:spcPct val="100000"/>
              </a:lnSpc>
              <a:spcBef>
                <a:spcPts val="0"/>
              </a:spcBef>
              <a:defRPr sz="5000" b="1" cap="all" baseline="0">
                <a:solidFill>
                  <a:srgbClr val="141F28"/>
                </a:solidFill>
                <a:latin typeface="+mn-lt"/>
                <a:ea typeface="+mn-ea"/>
                <a:cs typeface="+mn-cs"/>
                <a:sym typeface="OpenSans-Bold"/>
              </a:defRPr>
            </a:lvl1pPr>
          </a:lstStyle>
          <a:p>
            <a:r>
              <a:rPr>
                <a:solidFill>
                  <a:schemeClr val="accent3"/>
                </a:solidFill>
              </a:rPr>
              <a:t>03</a:t>
            </a:r>
          </a:p>
        </p:txBody>
      </p:sp>
      <p:sp>
        <p:nvSpPr>
          <p:cNvPr id="2462" name="Freeform 16"/>
          <p:cNvSpPr/>
          <p:nvPr/>
        </p:nvSpPr>
        <p:spPr>
          <a:xfrm rot="5400000">
            <a:off x="4704539" y="8250601"/>
            <a:ext cx="2136161"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76200">
            <a:solidFill>
              <a:srgbClr val="FF7A00"/>
            </a:solidFill>
            <a:miter/>
          </a:ln>
        </p:spPr>
        <p:txBody>
          <a:bodyPr tIns="91439" bIns="91439" anchor="ctr"/>
          <a:lstStyle/>
          <a:p>
            <a:pPr defTabSz="808144">
              <a:lnSpc>
                <a:spcPts val="1900"/>
              </a:lnSpc>
              <a:tabLst>
                <a:tab pos="1879600" algn="l"/>
              </a:tabLst>
              <a:defRPr sz="1600" b="1" baseline="75000">
                <a:latin typeface="+mn-lt"/>
                <a:ea typeface="+mn-ea"/>
                <a:cs typeface="+mn-cs"/>
                <a:sym typeface="OpenSans-Bold"/>
              </a:defRPr>
            </a:pPr>
            <a:endParaRPr/>
          </a:p>
        </p:txBody>
      </p:sp>
      <p:sp>
        <p:nvSpPr>
          <p:cNvPr id="2464" name="TextBox 18"/>
          <p:cNvSpPr txBox="1"/>
          <p:nvPr/>
        </p:nvSpPr>
        <p:spPr>
          <a:xfrm>
            <a:off x="4858219" y="10450200"/>
            <a:ext cx="8541713" cy="20313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lvl="0" defTabSz="914400" fontAlgn="base" hangingPunct="1">
              <a:lnSpc>
                <a:spcPct val="100000"/>
              </a:lnSpc>
              <a:spcBef>
                <a:spcPct val="20000"/>
              </a:spcBef>
              <a:spcAft>
                <a:spcPct val="0"/>
              </a:spcAft>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Tracking capabilities</a:t>
            </a:r>
          </a:p>
          <a:p>
            <a:pPr marL="914400" lvl="1" indent="-457200" defTabSz="914400" fontAlgn="base" hangingPunct="1">
              <a:lnSpc>
                <a:spcPct val="100000"/>
              </a:lnSpc>
              <a:spcBef>
                <a:spcPct val="20000"/>
              </a:spcBef>
              <a:spcAft>
                <a:spcPct val="0"/>
              </a:spcAft>
              <a:buFont typeface="Arial" pitchFamily="34" charset="0"/>
              <a:buChar char="­"/>
            </a:pPr>
            <a:r>
              <a:rPr lang="en-US" sz="40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Tracks date &amp; time, department, sender, communication type</a:t>
            </a:r>
          </a:p>
        </p:txBody>
      </p:sp>
      <p:sp>
        <p:nvSpPr>
          <p:cNvPr id="2465" name="TextBox 7"/>
          <p:cNvSpPr txBox="1"/>
          <p:nvPr/>
        </p:nvSpPr>
        <p:spPr>
          <a:xfrm>
            <a:off x="5157194" y="8935920"/>
            <a:ext cx="1268951" cy="769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spAutoFit/>
          </a:bodyPr>
          <a:lstStyle>
            <a:lvl1pPr>
              <a:lnSpc>
                <a:spcPct val="100000"/>
              </a:lnSpc>
              <a:spcBef>
                <a:spcPts val="0"/>
              </a:spcBef>
              <a:defRPr sz="5000" b="1" cap="all" baseline="0">
                <a:solidFill>
                  <a:srgbClr val="141F28"/>
                </a:solidFill>
                <a:latin typeface="+mn-lt"/>
                <a:ea typeface="+mn-ea"/>
                <a:cs typeface="+mn-cs"/>
                <a:sym typeface="OpenSans-Bold"/>
              </a:defRPr>
            </a:lvl1pPr>
          </a:lstStyle>
          <a:p>
            <a:r>
              <a:rPr>
                <a:solidFill>
                  <a:srgbClr val="FF7A00"/>
                </a:solidFill>
              </a:rPr>
              <a:t>04</a:t>
            </a:r>
          </a:p>
        </p:txBody>
      </p:sp>
      <p:sp>
        <p:nvSpPr>
          <p:cNvPr id="21" name="Text page">
            <a:extLst>
              <a:ext uri="{FF2B5EF4-FFF2-40B4-BE49-F238E27FC236}">
                <a16:creationId xmlns:a16="http://schemas.microsoft.com/office/drawing/2014/main" id="{4D7ED8E0-08BF-4AAC-A688-619D6F0BB15B}"/>
              </a:ext>
            </a:extLst>
          </p:cNvPr>
          <p:cNvSpPr txBox="1"/>
          <p:nvPr/>
        </p:nvSpPr>
        <p:spPr>
          <a:xfrm>
            <a:off x="146524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kumimoji="0" lang="en-US"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rPr>
              <a:t>Banner Communication Management</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
        <p:nvSpPr>
          <p:cNvPr id="22" name="Freeform 16">
            <a:extLst>
              <a:ext uri="{FF2B5EF4-FFF2-40B4-BE49-F238E27FC236}">
                <a16:creationId xmlns:a16="http://schemas.microsoft.com/office/drawing/2014/main" id="{5533C254-7D0D-48DE-BF50-0BF44E3EE342}"/>
              </a:ext>
            </a:extLst>
          </p:cNvPr>
          <p:cNvSpPr/>
          <p:nvPr/>
        </p:nvSpPr>
        <p:spPr>
          <a:xfrm rot="5400000">
            <a:off x="15170090" y="8240168"/>
            <a:ext cx="2136161"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76200">
            <a:solidFill>
              <a:schemeClr val="tx1"/>
            </a:solidFill>
            <a:miter/>
          </a:ln>
        </p:spPr>
        <p:txBody>
          <a:bodyPr tIns="91439" bIns="91439" anchor="ctr"/>
          <a:lstStyle/>
          <a:p>
            <a:pPr defTabSz="808144">
              <a:lnSpc>
                <a:spcPts val="1900"/>
              </a:lnSpc>
              <a:tabLst>
                <a:tab pos="1879600" algn="l"/>
              </a:tabLst>
              <a:defRPr sz="1600" b="1" baseline="75000">
                <a:latin typeface="+mn-lt"/>
                <a:ea typeface="+mn-ea"/>
                <a:cs typeface="+mn-cs"/>
                <a:sym typeface="OpenSans-Bold"/>
              </a:defRPr>
            </a:pPr>
            <a:endParaRPr/>
          </a:p>
        </p:txBody>
      </p:sp>
      <p:sp>
        <p:nvSpPr>
          <p:cNvPr id="23" name="TextBox 18">
            <a:extLst>
              <a:ext uri="{FF2B5EF4-FFF2-40B4-BE49-F238E27FC236}">
                <a16:creationId xmlns:a16="http://schemas.microsoft.com/office/drawing/2014/main" id="{45D6810C-8534-40FD-900C-FBEBC5FCD9E8}"/>
              </a:ext>
            </a:extLst>
          </p:cNvPr>
          <p:cNvSpPr txBox="1"/>
          <p:nvPr/>
        </p:nvSpPr>
        <p:spPr>
          <a:xfrm>
            <a:off x="15324085" y="10631275"/>
            <a:ext cx="7353035" cy="6771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lvl="0" defTabSz="914400" fontAlgn="base" hangingPunct="1">
              <a:lnSpc>
                <a:spcPct val="100000"/>
              </a:lnSpc>
              <a:spcBef>
                <a:spcPct val="20000"/>
              </a:spcBef>
              <a:spcAft>
                <a:spcPct val="0"/>
              </a:spcAft>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Has manual interactions</a:t>
            </a:r>
            <a:endParaRPr lang="en-US" sz="72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7">
            <a:extLst>
              <a:ext uri="{FF2B5EF4-FFF2-40B4-BE49-F238E27FC236}">
                <a16:creationId xmlns:a16="http://schemas.microsoft.com/office/drawing/2014/main" id="{BDE11015-CE3F-4A56-90C9-CF5C56A0CDBF}"/>
              </a:ext>
            </a:extLst>
          </p:cNvPr>
          <p:cNvSpPr txBox="1"/>
          <p:nvPr/>
        </p:nvSpPr>
        <p:spPr>
          <a:xfrm>
            <a:off x="15868380" y="8763745"/>
            <a:ext cx="1268951" cy="769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spAutoFit/>
          </a:bodyPr>
          <a:lstStyle>
            <a:lvl1pPr>
              <a:lnSpc>
                <a:spcPct val="100000"/>
              </a:lnSpc>
              <a:spcBef>
                <a:spcPts val="0"/>
              </a:spcBef>
              <a:defRPr sz="5000" b="1" cap="all" baseline="0">
                <a:solidFill>
                  <a:srgbClr val="141F28"/>
                </a:solidFill>
                <a:latin typeface="+mn-lt"/>
                <a:ea typeface="+mn-ea"/>
                <a:cs typeface="+mn-cs"/>
                <a:sym typeface="OpenSans-Bold"/>
              </a:defRPr>
            </a:lvl1pPr>
          </a:lstStyle>
          <a:p>
            <a:r>
              <a:rPr>
                <a:solidFill>
                  <a:schemeClr val="accent5"/>
                </a:solidFill>
              </a:rPr>
              <a:t>0</a:t>
            </a:r>
            <a:r>
              <a:rPr lang="en-US">
                <a:solidFill>
                  <a:schemeClr val="accent5"/>
                </a:solidFill>
              </a:rPr>
              <a:t>5</a:t>
            </a:r>
            <a:endParaRPr>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0222A3D-EE31-4E9C-B788-5A0504AA9E3F}"/>
              </a:ext>
            </a:extLst>
          </p:cNvPr>
          <p:cNvGraphicFramePr>
            <a:graphicFrameLocks noGrp="1"/>
          </p:cNvGraphicFramePr>
          <p:nvPr>
            <p:ph idx="1"/>
            <p:extLst>
              <p:ext uri="{D42A27DB-BD31-4B8C-83A1-F6EECF244321}">
                <p14:modId xmlns:p14="http://schemas.microsoft.com/office/powerpoint/2010/main" val="3275488670"/>
              </p:ext>
            </p:extLst>
          </p:nvPr>
        </p:nvGraphicFramePr>
        <p:xfrm>
          <a:off x="1465240" y="2788921"/>
          <a:ext cx="21945600" cy="990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age">
            <a:extLst>
              <a:ext uri="{FF2B5EF4-FFF2-40B4-BE49-F238E27FC236}">
                <a16:creationId xmlns:a16="http://schemas.microsoft.com/office/drawing/2014/main" id="{473B6357-F6B3-41BB-B765-F65D376338A2}"/>
              </a:ext>
            </a:extLst>
          </p:cNvPr>
          <p:cNvSpPr txBox="1"/>
          <p:nvPr/>
        </p:nvSpPr>
        <p:spPr>
          <a:xfrm>
            <a:off x="1465240" y="637181"/>
            <a:ext cx="22918760" cy="120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kumimoji="0" lang="en-US"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rPr>
              <a:t>General Uses for BCM</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Tree>
    <p:extLst>
      <p:ext uri="{BB962C8B-B14F-4D97-AF65-F5344CB8AC3E}">
        <p14:creationId xmlns:p14="http://schemas.microsoft.com/office/powerpoint/2010/main" val="4366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0222A3D-EE31-4E9C-B788-5A0504AA9E3F}"/>
              </a:ext>
            </a:extLst>
          </p:cNvPr>
          <p:cNvGraphicFramePr>
            <a:graphicFrameLocks noGrp="1"/>
          </p:cNvGraphicFramePr>
          <p:nvPr>
            <p:ph idx="1"/>
            <p:extLst>
              <p:ext uri="{D42A27DB-BD31-4B8C-83A1-F6EECF244321}">
                <p14:modId xmlns:p14="http://schemas.microsoft.com/office/powerpoint/2010/main" val="272159436"/>
              </p:ext>
            </p:extLst>
          </p:nvPr>
        </p:nvGraphicFramePr>
        <p:xfrm>
          <a:off x="1465240" y="2331721"/>
          <a:ext cx="21945600" cy="990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age">
            <a:extLst>
              <a:ext uri="{FF2B5EF4-FFF2-40B4-BE49-F238E27FC236}">
                <a16:creationId xmlns:a16="http://schemas.microsoft.com/office/drawing/2014/main" id="{473B6357-F6B3-41BB-B765-F65D376338A2}"/>
              </a:ext>
            </a:extLst>
          </p:cNvPr>
          <p:cNvSpPr txBox="1"/>
          <p:nvPr/>
        </p:nvSpPr>
        <p:spPr>
          <a:xfrm>
            <a:off x="1465240" y="637181"/>
            <a:ext cx="22918760" cy="1206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kumimoji="0" lang="en-US"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rPr>
              <a:t>What Can BCM Replace?</a:t>
            </a:r>
            <a:endParaRPr kumimoji="0" sz="8800" b="1" i="0" u="none" strike="noStrike" kern="0" cap="none" spc="0" normalizeH="0" baseline="0" noProof="0">
              <a:ln>
                <a:noFill/>
              </a:ln>
              <a:solidFill>
                <a:srgbClr val="147BD1"/>
              </a:solidFill>
              <a:effectLst/>
              <a:uLnTx/>
              <a:uFillTx/>
              <a:latin typeface="Open Sans" panose="020B0606030504020204" pitchFamily="34" charset="0"/>
              <a:ea typeface="Open Sans" panose="020B0606030504020204" pitchFamily="34" charset="0"/>
              <a:cs typeface="Open Sans" panose="020B0606030504020204" pitchFamily="34" charset="0"/>
              <a:sym typeface="OpenSans-Bold"/>
            </a:endParaRPr>
          </a:p>
        </p:txBody>
      </p:sp>
    </p:spTree>
    <p:extLst>
      <p:ext uri="{BB962C8B-B14F-4D97-AF65-F5344CB8AC3E}">
        <p14:creationId xmlns:p14="http://schemas.microsoft.com/office/powerpoint/2010/main" val="209926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405" name="Visual Elements"/>
          <p:cNvSpPr txBox="1"/>
          <p:nvPr/>
        </p:nvSpPr>
        <p:spPr>
          <a:xfrm>
            <a:off x="2877676" y="5451236"/>
            <a:ext cx="14943095" cy="2813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ACCESS SETUP:</a:t>
            </a:r>
          </a:p>
          <a:p>
            <a:r>
              <a:rPr lang="en-US" sz="8800"/>
              <a:t>Main Configuration Tasks</a:t>
            </a:r>
            <a:r>
              <a:rPr lang="en-US" sz="6600"/>
              <a:t> </a:t>
            </a:r>
            <a:endParaRPr sz="6600"/>
          </a:p>
        </p:txBody>
      </p:sp>
      <p:sp>
        <p:nvSpPr>
          <p:cNvPr id="406"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407" name="04"/>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a:t>02</a:t>
            </a:r>
            <a:endParaRPr/>
          </a:p>
        </p:txBody>
      </p:sp>
      <p:sp>
        <p:nvSpPr>
          <p:cNvPr id="408"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224799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SIG Presentation Theme">
      <a:dk1>
        <a:srgbClr val="6D8085"/>
      </a:dk1>
      <a:lt1>
        <a:srgbClr val="EFEFEF"/>
      </a:lt1>
      <a:dk2>
        <a:srgbClr val="141F28"/>
      </a:dk2>
      <a:lt2>
        <a:srgbClr val="EFEFEF"/>
      </a:lt2>
      <a:accent1>
        <a:srgbClr val="007DD7"/>
      </a:accent1>
      <a:accent2>
        <a:srgbClr val="254E61"/>
      </a:accent2>
      <a:accent3>
        <a:srgbClr val="00B793"/>
      </a:accent3>
      <a:accent4>
        <a:srgbClr val="ADDDE2"/>
      </a:accent4>
      <a:accent5>
        <a:srgbClr val="6D8085"/>
      </a:accent5>
      <a:accent6>
        <a:srgbClr val="B6BBBC"/>
      </a:accent6>
      <a:hlink>
        <a:srgbClr val="FF7A00"/>
      </a:hlink>
      <a:folHlink>
        <a:srgbClr val="D96400"/>
      </a:folHlink>
    </a:clrScheme>
    <a:fontScheme name="White">
      <a:majorFont>
        <a:latin typeface="OpenSans-Bold"/>
        <a:ea typeface="OpenSans-Bold"/>
        <a:cs typeface="OpenSans-Bold"/>
      </a:majorFont>
      <a:minorFont>
        <a:latin typeface="OpenSans-Bold"/>
        <a:ea typeface="OpenSans-Bold"/>
        <a:cs typeface="OpenSans-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182866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SIG Theme">
      <a:dk1>
        <a:srgbClr val="6D8085"/>
      </a:dk1>
      <a:lt1>
        <a:srgbClr val="EFEFEF"/>
      </a:lt1>
      <a:dk2>
        <a:srgbClr val="141F28"/>
      </a:dk2>
      <a:lt2>
        <a:srgbClr val="EFEFEF"/>
      </a:lt2>
      <a:accent1>
        <a:srgbClr val="007DD7"/>
      </a:accent1>
      <a:accent2>
        <a:srgbClr val="254E61"/>
      </a:accent2>
      <a:accent3>
        <a:srgbClr val="00B793"/>
      </a:accent3>
      <a:accent4>
        <a:srgbClr val="ADDDE2"/>
      </a:accent4>
      <a:accent5>
        <a:srgbClr val="6D8085"/>
      </a:accent5>
      <a:accent6>
        <a:srgbClr val="B6BBBC"/>
      </a:accent6>
      <a:hlink>
        <a:srgbClr val="FF7A00"/>
      </a:hlink>
      <a:folHlink>
        <a:srgbClr val="D96400"/>
      </a:folHlink>
    </a:clrScheme>
    <a:fontScheme name="SIG Presentation Theme">
      <a:majorFont>
        <a:latin typeface="Open Sans Bold"/>
        <a:ea typeface=""/>
        <a:cs typeface=""/>
      </a:majorFont>
      <a:minorFont>
        <a:latin typeface="Open Sa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G - Presentation Deck - r3" id="{D9FB6BAD-39F3-46C6-B0F3-AA850CA2FEB4}" vid="{38974C2C-8D0F-4080-AEB3-97189FC48A3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Sans-Bold"/>
        <a:ea typeface="OpenSans-Bold"/>
        <a:cs typeface="OpenSans-Bold"/>
      </a:majorFont>
      <a:minorFont>
        <a:latin typeface="OpenSans-Bold"/>
        <a:ea typeface="OpenSans-Bold"/>
        <a:cs typeface="OpenSans-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182866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178C5FF6855E42A6AE5CE6DD2B71A6" ma:contentTypeVersion="11" ma:contentTypeDescription="Create a new document." ma:contentTypeScope="" ma:versionID="dbb2e32a10041233d136ef4ce2e942c3">
  <xsd:schema xmlns:xsd="http://www.w3.org/2001/XMLSchema" xmlns:xs="http://www.w3.org/2001/XMLSchema" xmlns:p="http://schemas.microsoft.com/office/2006/metadata/properties" xmlns:ns1="http://schemas.microsoft.com/sharepoint/v3" xmlns:ns2="357c731b-4c1e-4c8b-82c7-4fb98996b1f1" targetNamespace="http://schemas.microsoft.com/office/2006/metadata/properties" ma:root="true" ma:fieldsID="c47e37708ffb30dcf4dab8a6025e334c" ns1:_="" ns2:_="">
    <xsd:import namespace="http://schemas.microsoft.com/sharepoint/v3"/>
    <xsd:import namespace="357c731b-4c1e-4c8b-82c7-4fb98996b1f1"/>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7c731b-4c1e-4c8b-82c7-4fb98996b1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44AC5B2-3B12-44AF-BBB8-D80E97104D3F}">
  <ds:schemaRefs>
    <ds:schemaRef ds:uri="http://schemas.microsoft.com/sharepoint/v3/contenttype/forms"/>
  </ds:schemaRefs>
</ds:datastoreItem>
</file>

<file path=customXml/itemProps2.xml><?xml version="1.0" encoding="utf-8"?>
<ds:datastoreItem xmlns:ds="http://schemas.openxmlformats.org/officeDocument/2006/customXml" ds:itemID="{93E943DB-4CD5-4FE2-8195-BD063D661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57c731b-4c1e-4c8b-82c7-4fb98996b1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7E5F96-82D1-4B30-814F-034AD64C901A}">
  <ds:schemaRef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e01d36fd-b223-4318-934a-a258f54d5be4"/>
    <ds:schemaRef ds:uri="http://schemas.microsoft.com/office/infopath/2007/PartnerControls"/>
    <ds:schemaRef ds:uri="http://purl.org/dc/dcmitype/"/>
    <ds:schemaRef ds:uri="5ddde52a-05fc-4b32-8989-1a6dc1c416fd"/>
    <ds:schemaRef ds:uri="http://purl.org/dc/terms/"/>
    <ds:schemaRef ds:uri="http://purl.org/dc/elements/1.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158</TotalTime>
  <Words>2039</Words>
  <Application>Microsoft Office PowerPoint</Application>
  <PresentationFormat>Custom</PresentationFormat>
  <Paragraphs>309</Paragraphs>
  <Slides>34</Slides>
  <Notes>33</Notes>
  <HiddenSlides>1</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Arial</vt:lpstr>
      <vt:lpstr>Calibri</vt:lpstr>
      <vt:lpstr>Calibri Light</vt:lpstr>
      <vt:lpstr>Montserrat Light</vt:lpstr>
      <vt:lpstr>Open Sans</vt:lpstr>
      <vt:lpstr>Open Sans Bold</vt:lpstr>
      <vt:lpstr>Open Sans Extrabold</vt:lpstr>
      <vt:lpstr>Open Sans Light</vt:lpstr>
      <vt:lpstr>Open Sans Regular</vt:lpstr>
      <vt:lpstr>Open Sans Semibold</vt:lpstr>
      <vt:lpstr>Open Sans Semibold</vt:lpstr>
      <vt:lpstr>OpenSans-Bold</vt:lpstr>
      <vt:lpstr>Poppins Bold</vt:lpstr>
      <vt:lpstr>White</vt:lpstr>
      <vt:lpstr>Office Theme</vt:lpstr>
      <vt:lpstr>1_Office Theme</vt:lpstr>
      <vt:lpstr>2_Office Theme</vt:lpstr>
      <vt:lpstr>BANNER COMMUNICATION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BANNER COMMUNICATION MANAGEMENT</dc:title>
  <dc:creator>Adam Travis</dc:creator>
  <cp:lastModifiedBy>Coleman, Allen L.</cp:lastModifiedBy>
  <cp:revision>12</cp:revision>
  <dcterms:created xsi:type="dcterms:W3CDTF">2020-07-19T20:51:41Z</dcterms:created>
  <dcterms:modified xsi:type="dcterms:W3CDTF">2022-09-15T20:08:34Z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0x010100B7178C5FF6855E42A6AE5CE6DD2B71A6</vt:lpwstr>
  </property>
</Properties>
</file>