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54" r:id="rId5"/>
    <p:sldMasterId id="2147483683" r:id="rId6"/>
    <p:sldMasterId id="2147483692" r:id="rId7"/>
    <p:sldMasterId id="2147483705" r:id="rId8"/>
  </p:sldMasterIdLst>
  <p:notesMasterIdLst>
    <p:notesMasterId r:id="rId84"/>
  </p:notesMasterIdLst>
  <p:sldIdLst>
    <p:sldId id="394" r:id="rId9"/>
    <p:sldId id="607" r:id="rId10"/>
    <p:sldId id="609" r:id="rId11"/>
    <p:sldId id="402" r:id="rId12"/>
    <p:sldId id="406" r:id="rId13"/>
    <p:sldId id="525" r:id="rId14"/>
    <p:sldId id="389" r:id="rId15"/>
    <p:sldId id="491" r:id="rId16"/>
    <p:sldId id="497" r:id="rId17"/>
    <p:sldId id="610" r:id="rId18"/>
    <p:sldId id="611" r:id="rId19"/>
    <p:sldId id="612" r:id="rId20"/>
    <p:sldId id="613" r:id="rId21"/>
    <p:sldId id="614" r:id="rId22"/>
    <p:sldId id="603" r:id="rId23"/>
    <p:sldId id="409" r:id="rId24"/>
    <p:sldId id="539" r:id="rId25"/>
    <p:sldId id="376" r:id="rId26"/>
    <p:sldId id="331" r:id="rId27"/>
    <p:sldId id="413" r:id="rId28"/>
    <p:sldId id="381" r:id="rId29"/>
    <p:sldId id="602" r:id="rId30"/>
    <p:sldId id="408" r:id="rId31"/>
    <p:sldId id="569" r:id="rId32"/>
    <p:sldId id="579" r:id="rId33"/>
    <p:sldId id="570" r:id="rId34"/>
    <p:sldId id="581" r:id="rId35"/>
    <p:sldId id="582" r:id="rId36"/>
    <p:sldId id="583" r:id="rId37"/>
    <p:sldId id="584" r:id="rId38"/>
    <p:sldId id="585" r:id="rId39"/>
    <p:sldId id="431" r:id="rId40"/>
    <p:sldId id="290" r:id="rId41"/>
    <p:sldId id="419" r:id="rId42"/>
    <p:sldId id="420" r:id="rId43"/>
    <p:sldId id="620" r:id="rId44"/>
    <p:sldId id="288" r:id="rId45"/>
    <p:sldId id="622" r:id="rId46"/>
    <p:sldId id="494" r:id="rId47"/>
    <p:sldId id="623" r:id="rId48"/>
    <p:sldId id="495" r:id="rId49"/>
    <p:sldId id="624" r:id="rId50"/>
    <p:sldId id="332" r:id="rId51"/>
    <p:sldId id="621" r:id="rId52"/>
    <p:sldId id="433" r:id="rId53"/>
    <p:sldId id="396" r:id="rId54"/>
    <p:sldId id="498" r:id="rId55"/>
    <p:sldId id="538" r:id="rId56"/>
    <p:sldId id="540" r:id="rId57"/>
    <p:sldId id="541" r:id="rId58"/>
    <p:sldId id="542" r:id="rId59"/>
    <p:sldId id="543" r:id="rId60"/>
    <p:sldId id="534" r:id="rId61"/>
    <p:sldId id="590" r:id="rId62"/>
    <p:sldId id="591" r:id="rId63"/>
    <p:sldId id="592" r:id="rId64"/>
    <p:sldId id="593" r:id="rId65"/>
    <p:sldId id="594" r:id="rId66"/>
    <p:sldId id="595" r:id="rId67"/>
    <p:sldId id="596" r:id="rId68"/>
    <p:sldId id="586" r:id="rId69"/>
    <p:sldId id="587" r:id="rId70"/>
    <p:sldId id="588" r:id="rId71"/>
    <p:sldId id="589" r:id="rId72"/>
    <p:sldId id="605" r:id="rId73"/>
    <p:sldId id="571" r:id="rId74"/>
    <p:sldId id="536" r:id="rId75"/>
    <p:sldId id="535" r:id="rId76"/>
    <p:sldId id="339" r:id="rId77"/>
    <p:sldId id="531" r:id="rId78"/>
    <p:sldId id="615" r:id="rId79"/>
    <p:sldId id="616" r:id="rId80"/>
    <p:sldId id="617" r:id="rId81"/>
    <p:sldId id="618" r:id="rId82"/>
    <p:sldId id="619" r:id="rId8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90000"/>
      </a:lnSpc>
      <a:spcBef>
        <a:spcPts val="2400"/>
      </a:spcBef>
      <a:spcAft>
        <a:spcPts val="0"/>
      </a:spcAft>
      <a:buClrTx/>
      <a:buSzTx/>
      <a:buFontTx/>
      <a:buNone/>
      <a:tabLst/>
      <a:defRPr kumimoji="0" sz="2200" b="0" i="0" u="none" strike="noStrike" cap="none" spc="0" normalizeH="0" baseline="54545">
        <a:ln>
          <a:noFill/>
        </a:ln>
        <a:solidFill>
          <a:srgbClr val="718085"/>
        </a:solidFill>
        <a:effectLst/>
        <a:uFillTx/>
        <a:latin typeface="Open Sans"/>
        <a:ea typeface="Open Sans"/>
        <a:cs typeface="Open Sans"/>
        <a:sym typeface="Open Sans"/>
      </a:defRPr>
    </a:lvl1pPr>
    <a:lvl2pPr marL="0" marR="0" indent="228600" algn="l" defTabSz="825500" rtl="0" fontAlgn="auto" latinLnBrk="0" hangingPunct="0">
      <a:lnSpc>
        <a:spcPct val="90000"/>
      </a:lnSpc>
      <a:spcBef>
        <a:spcPts val="2400"/>
      </a:spcBef>
      <a:spcAft>
        <a:spcPts val="0"/>
      </a:spcAft>
      <a:buClrTx/>
      <a:buSzTx/>
      <a:buFontTx/>
      <a:buNone/>
      <a:tabLst/>
      <a:defRPr kumimoji="0" sz="2200" b="0" i="0" u="none" strike="noStrike" cap="none" spc="0" normalizeH="0" baseline="54545">
        <a:ln>
          <a:noFill/>
        </a:ln>
        <a:solidFill>
          <a:srgbClr val="718085"/>
        </a:solidFill>
        <a:effectLst/>
        <a:uFillTx/>
        <a:latin typeface="Open Sans"/>
        <a:ea typeface="Open Sans"/>
        <a:cs typeface="Open Sans"/>
        <a:sym typeface="Open Sans"/>
      </a:defRPr>
    </a:lvl2pPr>
    <a:lvl3pPr marL="0" marR="0" indent="457200" algn="l" defTabSz="825500" rtl="0" fontAlgn="auto" latinLnBrk="0" hangingPunct="0">
      <a:lnSpc>
        <a:spcPct val="90000"/>
      </a:lnSpc>
      <a:spcBef>
        <a:spcPts val="2400"/>
      </a:spcBef>
      <a:spcAft>
        <a:spcPts val="0"/>
      </a:spcAft>
      <a:buClrTx/>
      <a:buSzTx/>
      <a:buFontTx/>
      <a:buNone/>
      <a:tabLst/>
      <a:defRPr kumimoji="0" sz="2200" b="0" i="0" u="none" strike="noStrike" cap="none" spc="0" normalizeH="0" baseline="54545">
        <a:ln>
          <a:noFill/>
        </a:ln>
        <a:solidFill>
          <a:srgbClr val="718085"/>
        </a:solidFill>
        <a:effectLst/>
        <a:uFillTx/>
        <a:latin typeface="Open Sans"/>
        <a:ea typeface="Open Sans"/>
        <a:cs typeface="Open Sans"/>
        <a:sym typeface="Open Sans"/>
      </a:defRPr>
    </a:lvl3pPr>
    <a:lvl4pPr marL="0" marR="0" indent="685800" algn="l" defTabSz="825500" rtl="0" fontAlgn="auto" latinLnBrk="0" hangingPunct="0">
      <a:lnSpc>
        <a:spcPct val="90000"/>
      </a:lnSpc>
      <a:spcBef>
        <a:spcPts val="2400"/>
      </a:spcBef>
      <a:spcAft>
        <a:spcPts val="0"/>
      </a:spcAft>
      <a:buClrTx/>
      <a:buSzTx/>
      <a:buFontTx/>
      <a:buNone/>
      <a:tabLst/>
      <a:defRPr kumimoji="0" sz="2200" b="0" i="0" u="none" strike="noStrike" cap="none" spc="0" normalizeH="0" baseline="54545">
        <a:ln>
          <a:noFill/>
        </a:ln>
        <a:solidFill>
          <a:srgbClr val="718085"/>
        </a:solidFill>
        <a:effectLst/>
        <a:uFillTx/>
        <a:latin typeface="Open Sans"/>
        <a:ea typeface="Open Sans"/>
        <a:cs typeface="Open Sans"/>
        <a:sym typeface="Open Sans"/>
      </a:defRPr>
    </a:lvl4pPr>
    <a:lvl5pPr marL="0" marR="0" indent="914400" algn="l" defTabSz="825500" rtl="0" fontAlgn="auto" latinLnBrk="0" hangingPunct="0">
      <a:lnSpc>
        <a:spcPct val="90000"/>
      </a:lnSpc>
      <a:spcBef>
        <a:spcPts val="2400"/>
      </a:spcBef>
      <a:spcAft>
        <a:spcPts val="0"/>
      </a:spcAft>
      <a:buClrTx/>
      <a:buSzTx/>
      <a:buFontTx/>
      <a:buNone/>
      <a:tabLst/>
      <a:defRPr kumimoji="0" sz="2200" b="0" i="0" u="none" strike="noStrike" cap="none" spc="0" normalizeH="0" baseline="54545">
        <a:ln>
          <a:noFill/>
        </a:ln>
        <a:solidFill>
          <a:srgbClr val="718085"/>
        </a:solidFill>
        <a:effectLst/>
        <a:uFillTx/>
        <a:latin typeface="Open Sans"/>
        <a:ea typeface="Open Sans"/>
        <a:cs typeface="Open Sans"/>
        <a:sym typeface="Open Sans"/>
      </a:defRPr>
    </a:lvl5pPr>
    <a:lvl6pPr marL="0" marR="0" indent="1143000" algn="l" defTabSz="825500" rtl="0" fontAlgn="auto" latinLnBrk="0" hangingPunct="0">
      <a:lnSpc>
        <a:spcPct val="90000"/>
      </a:lnSpc>
      <a:spcBef>
        <a:spcPts val="2400"/>
      </a:spcBef>
      <a:spcAft>
        <a:spcPts val="0"/>
      </a:spcAft>
      <a:buClrTx/>
      <a:buSzTx/>
      <a:buFontTx/>
      <a:buNone/>
      <a:tabLst/>
      <a:defRPr kumimoji="0" sz="2200" b="0" i="0" u="none" strike="noStrike" cap="none" spc="0" normalizeH="0" baseline="54545">
        <a:ln>
          <a:noFill/>
        </a:ln>
        <a:solidFill>
          <a:srgbClr val="718085"/>
        </a:solidFill>
        <a:effectLst/>
        <a:uFillTx/>
        <a:latin typeface="Open Sans"/>
        <a:ea typeface="Open Sans"/>
        <a:cs typeface="Open Sans"/>
        <a:sym typeface="Open Sans"/>
      </a:defRPr>
    </a:lvl6pPr>
    <a:lvl7pPr marL="0" marR="0" indent="1371600" algn="l" defTabSz="825500" rtl="0" fontAlgn="auto" latinLnBrk="0" hangingPunct="0">
      <a:lnSpc>
        <a:spcPct val="90000"/>
      </a:lnSpc>
      <a:spcBef>
        <a:spcPts val="2400"/>
      </a:spcBef>
      <a:spcAft>
        <a:spcPts val="0"/>
      </a:spcAft>
      <a:buClrTx/>
      <a:buSzTx/>
      <a:buFontTx/>
      <a:buNone/>
      <a:tabLst/>
      <a:defRPr kumimoji="0" sz="2200" b="0" i="0" u="none" strike="noStrike" cap="none" spc="0" normalizeH="0" baseline="54545">
        <a:ln>
          <a:noFill/>
        </a:ln>
        <a:solidFill>
          <a:srgbClr val="718085"/>
        </a:solidFill>
        <a:effectLst/>
        <a:uFillTx/>
        <a:latin typeface="Open Sans"/>
        <a:ea typeface="Open Sans"/>
        <a:cs typeface="Open Sans"/>
        <a:sym typeface="Open Sans"/>
      </a:defRPr>
    </a:lvl7pPr>
    <a:lvl8pPr marL="0" marR="0" indent="1600200" algn="l" defTabSz="825500" rtl="0" fontAlgn="auto" latinLnBrk="0" hangingPunct="0">
      <a:lnSpc>
        <a:spcPct val="90000"/>
      </a:lnSpc>
      <a:spcBef>
        <a:spcPts val="2400"/>
      </a:spcBef>
      <a:spcAft>
        <a:spcPts val="0"/>
      </a:spcAft>
      <a:buClrTx/>
      <a:buSzTx/>
      <a:buFontTx/>
      <a:buNone/>
      <a:tabLst/>
      <a:defRPr kumimoji="0" sz="2200" b="0" i="0" u="none" strike="noStrike" cap="none" spc="0" normalizeH="0" baseline="54545">
        <a:ln>
          <a:noFill/>
        </a:ln>
        <a:solidFill>
          <a:srgbClr val="718085"/>
        </a:solidFill>
        <a:effectLst/>
        <a:uFillTx/>
        <a:latin typeface="Open Sans"/>
        <a:ea typeface="Open Sans"/>
        <a:cs typeface="Open Sans"/>
        <a:sym typeface="Open Sans"/>
      </a:defRPr>
    </a:lvl8pPr>
    <a:lvl9pPr marL="0" marR="0" indent="1828800" algn="l" defTabSz="825500" rtl="0" fontAlgn="auto" latinLnBrk="0" hangingPunct="0">
      <a:lnSpc>
        <a:spcPct val="90000"/>
      </a:lnSpc>
      <a:spcBef>
        <a:spcPts val="2400"/>
      </a:spcBef>
      <a:spcAft>
        <a:spcPts val="0"/>
      </a:spcAft>
      <a:buClrTx/>
      <a:buSzTx/>
      <a:buFontTx/>
      <a:buNone/>
      <a:tabLst/>
      <a:defRPr kumimoji="0" sz="2200" b="0" i="0" u="none" strike="noStrike" cap="none" spc="0" normalizeH="0" baseline="54545">
        <a:ln>
          <a:noFill/>
        </a:ln>
        <a:solidFill>
          <a:srgbClr val="718085"/>
        </a:solidFill>
        <a:effectLst/>
        <a:uFillTx/>
        <a:latin typeface="Open Sans"/>
        <a:ea typeface="Open Sans"/>
        <a:cs typeface="Open Sans"/>
        <a:sym typeface="Open San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nnon Singler" initials="SS" lastIdx="2" clrIdx="0">
    <p:extLst>
      <p:ext uri="{19B8F6BF-5375-455C-9EA6-DF929625EA0E}">
        <p15:presenceInfo xmlns:p15="http://schemas.microsoft.com/office/powerpoint/2012/main" userId="S::singler@sigcorp.com::a8d35c43-b210-496e-8f81-690e93fdc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7DD7"/>
    <a:srgbClr val="FF7A00"/>
    <a:srgbClr val="147BD1"/>
    <a:srgbClr val="EFEFEF"/>
    <a:srgbClr val="6D8186"/>
    <a:srgbClr val="00B8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Open Sans Light"/>
          <a:ea typeface="Open Sans Light"/>
          <a:cs typeface="Open Sans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Open Sans Light"/>
          <a:ea typeface="Open Sans Light"/>
          <a:cs typeface="Open Sans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Open Sans Light"/>
          <a:ea typeface="Open Sans Light"/>
          <a:cs typeface="Open Sans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Open Sans Light"/>
          <a:ea typeface="Open Sans Light"/>
          <a:cs typeface="Open Sans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Open Sans Light"/>
          <a:ea typeface="Open Sans Light"/>
          <a:cs typeface="Open Sans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Open Sans Light"/>
          <a:ea typeface="Open Sans Light"/>
          <a:cs typeface="Open Sans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Open Sans Light"/>
          <a:ea typeface="Open Sans Light"/>
          <a:cs typeface="Open Sans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Open Sans Light"/>
          <a:ea typeface="Open Sans Light"/>
          <a:cs typeface="Open Sans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68" autoAdjust="0"/>
    <p:restoredTop sz="85302" autoAdjust="0"/>
  </p:normalViewPr>
  <p:slideViewPr>
    <p:cSldViewPr snapToGrid="0">
      <p:cViewPr varScale="1">
        <p:scale>
          <a:sx n="52" d="100"/>
          <a:sy n="52" d="100"/>
        </p:scale>
        <p:origin x="408" y="102"/>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viewProps" Target="view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A961D8-B840-4358-BF59-FFF548F0900D}" type="doc">
      <dgm:prSet loTypeId="urn:microsoft.com/office/officeart/2005/8/layout/radial3" loCatId="cycle" qsTypeId="urn:microsoft.com/office/officeart/2005/8/quickstyle/simple1" qsCatId="simple" csTypeId="urn:microsoft.com/office/officeart/2005/8/colors/colorful1" csCatId="colorful" phldr="1"/>
      <dgm:spPr/>
      <dgm:t>
        <a:bodyPr/>
        <a:lstStyle/>
        <a:p>
          <a:endParaRPr lang="en-US"/>
        </a:p>
      </dgm:t>
    </dgm:pt>
    <dgm:pt modelId="{25A3012C-E30C-46CE-A073-A7166E52D0FB}">
      <dgm:prSet phldrT="[Text]" custT="1"/>
      <dgm:spPr>
        <a:solidFill>
          <a:srgbClr val="147BD1">
            <a:alpha val="50000"/>
          </a:srgbClr>
        </a:solidFill>
      </dgm:spPr>
      <dgm:t>
        <a:bodyPr/>
        <a:lstStyle/>
        <a:p>
          <a:r>
            <a:rPr lang="en-US" sz="2400" b="1" dirty="0"/>
            <a:t>Ellucian Analytics</a:t>
          </a:r>
        </a:p>
      </dgm:t>
    </dgm:pt>
    <dgm:pt modelId="{E4AA69DE-0F4E-4E93-A4BF-D6BA2C51E261}" type="parTrans" cxnId="{41CA4E86-FBC7-4EE2-9408-AAE410961C5D}">
      <dgm:prSet/>
      <dgm:spPr/>
      <dgm:t>
        <a:bodyPr/>
        <a:lstStyle/>
        <a:p>
          <a:endParaRPr lang="en-US"/>
        </a:p>
      </dgm:t>
    </dgm:pt>
    <dgm:pt modelId="{54F726F3-5180-4208-BE2B-DE63A4785431}" type="sibTrans" cxnId="{41CA4E86-FBC7-4EE2-9408-AAE410961C5D}">
      <dgm:prSet/>
      <dgm:spPr/>
      <dgm:t>
        <a:bodyPr/>
        <a:lstStyle/>
        <a:p>
          <a:endParaRPr lang="en-US"/>
        </a:p>
      </dgm:t>
    </dgm:pt>
    <dgm:pt modelId="{EC7716C7-3545-4C25-9D2B-4F89B8B522EB}">
      <dgm:prSet phldrT="[Text]" custT="1"/>
      <dgm:spPr>
        <a:solidFill>
          <a:srgbClr val="147BD1"/>
        </a:solidFill>
      </dgm:spPr>
      <dgm:t>
        <a:bodyPr/>
        <a:lstStyle/>
        <a:p>
          <a:r>
            <a:rPr lang="en-US" sz="1600" b="1" dirty="0">
              <a:solidFill>
                <a:srgbClr val="031A26"/>
              </a:solidFill>
            </a:rPr>
            <a:t>Human Resources</a:t>
          </a:r>
        </a:p>
      </dgm:t>
    </dgm:pt>
    <dgm:pt modelId="{98549385-213A-4A7F-8B88-3F17F32AFB84}" type="parTrans" cxnId="{17327DA6-368B-4940-A895-E959F1FEE15D}">
      <dgm:prSet/>
      <dgm:spPr/>
      <dgm:t>
        <a:bodyPr/>
        <a:lstStyle/>
        <a:p>
          <a:endParaRPr lang="en-US"/>
        </a:p>
      </dgm:t>
    </dgm:pt>
    <dgm:pt modelId="{28450D8E-89C4-42CC-B82C-1AF6F0FB70FB}" type="sibTrans" cxnId="{17327DA6-368B-4940-A895-E959F1FEE15D}">
      <dgm:prSet/>
      <dgm:spPr/>
      <dgm:t>
        <a:bodyPr/>
        <a:lstStyle/>
        <a:p>
          <a:endParaRPr lang="en-US"/>
        </a:p>
      </dgm:t>
    </dgm:pt>
    <dgm:pt modelId="{BF0D54FF-7946-4C83-B6C6-0BFC9C9255C6}">
      <dgm:prSet phldrT="[Text]" custT="1"/>
      <dgm:spPr>
        <a:solidFill>
          <a:srgbClr val="B7DCE1">
            <a:alpha val="50000"/>
          </a:srgbClr>
        </a:solidFill>
      </dgm:spPr>
      <dgm:t>
        <a:bodyPr/>
        <a:lstStyle/>
        <a:p>
          <a:r>
            <a:rPr lang="en-US" sz="1600" b="1" dirty="0">
              <a:solidFill>
                <a:srgbClr val="031A26"/>
              </a:solidFill>
            </a:rPr>
            <a:t>Student</a:t>
          </a:r>
        </a:p>
      </dgm:t>
    </dgm:pt>
    <dgm:pt modelId="{7EAC126D-1EEB-42CB-ACDE-129423714625}" type="parTrans" cxnId="{0CCE748F-B2B8-4DA5-A20E-11FD52FCB827}">
      <dgm:prSet/>
      <dgm:spPr/>
      <dgm:t>
        <a:bodyPr/>
        <a:lstStyle/>
        <a:p>
          <a:endParaRPr lang="en-US"/>
        </a:p>
      </dgm:t>
    </dgm:pt>
    <dgm:pt modelId="{81B23D6F-8262-4941-90CA-52EFCF16DCBD}" type="sibTrans" cxnId="{0CCE748F-B2B8-4DA5-A20E-11FD52FCB827}">
      <dgm:prSet/>
      <dgm:spPr/>
      <dgm:t>
        <a:bodyPr/>
        <a:lstStyle/>
        <a:p>
          <a:endParaRPr lang="en-US"/>
        </a:p>
      </dgm:t>
    </dgm:pt>
    <dgm:pt modelId="{361DCD8E-E525-4BC3-AEE0-D578018CC82B}">
      <dgm:prSet phldrT="[Text]" custT="1"/>
      <dgm:spPr>
        <a:solidFill>
          <a:srgbClr val="F2822D">
            <a:alpha val="50000"/>
          </a:srgbClr>
        </a:solidFill>
      </dgm:spPr>
      <dgm:t>
        <a:bodyPr/>
        <a:lstStyle/>
        <a:p>
          <a:r>
            <a:rPr lang="en-US" sz="1600" b="1" dirty="0">
              <a:solidFill>
                <a:srgbClr val="031A26"/>
              </a:solidFill>
            </a:rPr>
            <a:t>Recruitment</a:t>
          </a:r>
        </a:p>
      </dgm:t>
    </dgm:pt>
    <dgm:pt modelId="{426D843E-C8D1-4A4F-9EC4-3723383053B0}" type="parTrans" cxnId="{14D44A44-F355-4FBC-935E-3E0F4CC72A46}">
      <dgm:prSet/>
      <dgm:spPr/>
      <dgm:t>
        <a:bodyPr/>
        <a:lstStyle/>
        <a:p>
          <a:endParaRPr lang="en-US"/>
        </a:p>
      </dgm:t>
    </dgm:pt>
    <dgm:pt modelId="{6B4A56BD-C205-4A79-B13C-B5F86D4FAC19}" type="sibTrans" cxnId="{14D44A44-F355-4FBC-935E-3E0F4CC72A46}">
      <dgm:prSet/>
      <dgm:spPr/>
      <dgm:t>
        <a:bodyPr/>
        <a:lstStyle/>
        <a:p>
          <a:endParaRPr lang="en-US"/>
        </a:p>
      </dgm:t>
    </dgm:pt>
    <dgm:pt modelId="{1644AA98-217C-4419-B508-B12A51C2608B}">
      <dgm:prSet phldrT="[Text]" custT="1"/>
      <dgm:spPr>
        <a:solidFill>
          <a:srgbClr val="304E60">
            <a:alpha val="50000"/>
          </a:srgbClr>
        </a:solidFill>
      </dgm:spPr>
      <dgm:t>
        <a:bodyPr/>
        <a:lstStyle/>
        <a:p>
          <a:r>
            <a:rPr lang="en-US" sz="1600" b="1" dirty="0">
              <a:solidFill>
                <a:srgbClr val="031A26"/>
              </a:solidFill>
            </a:rPr>
            <a:t>Advancement</a:t>
          </a:r>
        </a:p>
      </dgm:t>
    </dgm:pt>
    <dgm:pt modelId="{82DAE5E8-DE83-4677-BD1B-46C259BA4C0F}" type="parTrans" cxnId="{E6710F6D-EF0B-40FC-ADE4-C73B1CB6E397}">
      <dgm:prSet/>
      <dgm:spPr/>
      <dgm:t>
        <a:bodyPr/>
        <a:lstStyle/>
        <a:p>
          <a:endParaRPr lang="en-US"/>
        </a:p>
      </dgm:t>
    </dgm:pt>
    <dgm:pt modelId="{F50D4D6B-DCAB-4083-9D04-FAE15343FBE9}" type="sibTrans" cxnId="{E6710F6D-EF0B-40FC-ADE4-C73B1CB6E397}">
      <dgm:prSet/>
      <dgm:spPr/>
      <dgm:t>
        <a:bodyPr/>
        <a:lstStyle/>
        <a:p>
          <a:endParaRPr lang="en-US"/>
        </a:p>
      </dgm:t>
    </dgm:pt>
    <dgm:pt modelId="{BBD26859-0EFA-4CD4-B3BF-941163187090}">
      <dgm:prSet phldrT="[Text]" custT="1"/>
      <dgm:spPr>
        <a:solidFill>
          <a:srgbClr val="10B495">
            <a:alpha val="50000"/>
          </a:srgbClr>
        </a:solidFill>
      </dgm:spPr>
      <dgm:t>
        <a:bodyPr/>
        <a:lstStyle/>
        <a:p>
          <a:r>
            <a:rPr lang="en-US" sz="1600" b="1" dirty="0">
              <a:solidFill>
                <a:srgbClr val="031A26"/>
              </a:solidFill>
            </a:rPr>
            <a:t>Financial Aid</a:t>
          </a:r>
        </a:p>
      </dgm:t>
    </dgm:pt>
    <dgm:pt modelId="{CFB68F14-7DE8-4074-BD43-A90CA72EC7F3}" type="parTrans" cxnId="{954070BF-5957-415E-B537-1D4944D0818B}">
      <dgm:prSet/>
      <dgm:spPr/>
      <dgm:t>
        <a:bodyPr/>
        <a:lstStyle/>
        <a:p>
          <a:endParaRPr lang="en-US"/>
        </a:p>
      </dgm:t>
    </dgm:pt>
    <dgm:pt modelId="{14BDC8D2-19C3-4127-984D-5BB10472C535}" type="sibTrans" cxnId="{954070BF-5957-415E-B537-1D4944D0818B}">
      <dgm:prSet/>
      <dgm:spPr/>
      <dgm:t>
        <a:bodyPr/>
        <a:lstStyle/>
        <a:p>
          <a:endParaRPr lang="en-US"/>
        </a:p>
      </dgm:t>
    </dgm:pt>
    <dgm:pt modelId="{ABF14BB8-5502-465E-83E8-16BE34173B31}">
      <dgm:prSet phldrT="[Text]" custT="1"/>
      <dgm:spPr>
        <a:solidFill>
          <a:srgbClr val="718085"/>
        </a:solidFill>
      </dgm:spPr>
      <dgm:t>
        <a:bodyPr/>
        <a:lstStyle/>
        <a:p>
          <a:r>
            <a:rPr lang="en-US" sz="1600" b="1" dirty="0">
              <a:solidFill>
                <a:srgbClr val="031A26"/>
              </a:solidFill>
            </a:rPr>
            <a:t>Finance</a:t>
          </a:r>
        </a:p>
      </dgm:t>
    </dgm:pt>
    <dgm:pt modelId="{1654A7A9-5F8B-462B-A96A-8D1631E85190}" type="parTrans" cxnId="{70872643-FBA9-4C24-AE79-E11CE6AF8CDB}">
      <dgm:prSet/>
      <dgm:spPr/>
      <dgm:t>
        <a:bodyPr/>
        <a:lstStyle/>
        <a:p>
          <a:endParaRPr lang="en-US"/>
        </a:p>
      </dgm:t>
    </dgm:pt>
    <dgm:pt modelId="{72E705D6-05BB-4450-9610-A968C1D97591}" type="sibTrans" cxnId="{70872643-FBA9-4C24-AE79-E11CE6AF8CDB}">
      <dgm:prSet/>
      <dgm:spPr/>
      <dgm:t>
        <a:bodyPr/>
        <a:lstStyle/>
        <a:p>
          <a:endParaRPr lang="en-US"/>
        </a:p>
      </dgm:t>
    </dgm:pt>
    <dgm:pt modelId="{B5A1B0F2-9CE3-46BC-8136-119500E5932A}" type="pres">
      <dgm:prSet presAssocID="{CCA961D8-B840-4358-BF59-FFF548F0900D}" presName="composite" presStyleCnt="0">
        <dgm:presLayoutVars>
          <dgm:chMax val="1"/>
          <dgm:dir/>
          <dgm:resizeHandles val="exact"/>
        </dgm:presLayoutVars>
      </dgm:prSet>
      <dgm:spPr/>
    </dgm:pt>
    <dgm:pt modelId="{75E559BF-8F06-480A-9F31-A1395AA7704B}" type="pres">
      <dgm:prSet presAssocID="{CCA961D8-B840-4358-BF59-FFF548F0900D}" presName="radial" presStyleCnt="0">
        <dgm:presLayoutVars>
          <dgm:animLvl val="ctr"/>
        </dgm:presLayoutVars>
      </dgm:prSet>
      <dgm:spPr/>
    </dgm:pt>
    <dgm:pt modelId="{2A338962-4BD0-41A8-8705-36733D7BA593}" type="pres">
      <dgm:prSet presAssocID="{25A3012C-E30C-46CE-A073-A7166E52D0FB}" presName="centerShape" presStyleLbl="vennNode1" presStyleIdx="0" presStyleCnt="7"/>
      <dgm:spPr/>
    </dgm:pt>
    <dgm:pt modelId="{D1F64991-27F7-495B-90E8-9F2C44490FCD}" type="pres">
      <dgm:prSet presAssocID="{EC7716C7-3545-4C25-9D2B-4F89B8B522EB}" presName="node" presStyleLbl="vennNode1" presStyleIdx="1" presStyleCnt="7" custScaleX="140492" custScaleY="120740" custRadScaleRad="105255" custRadScaleInc="0">
        <dgm:presLayoutVars>
          <dgm:bulletEnabled val="1"/>
        </dgm:presLayoutVars>
      </dgm:prSet>
      <dgm:spPr/>
    </dgm:pt>
    <dgm:pt modelId="{E14885A7-C1C8-4DEE-B508-C05F680F7D66}" type="pres">
      <dgm:prSet presAssocID="{BF0D54FF-7946-4C83-B6C6-0BFC9C9255C6}" presName="node" presStyleLbl="vennNode1" presStyleIdx="2" presStyleCnt="7" custScaleX="140492" custScaleY="120740" custRadScaleRad="115228" custRadScaleInc="5521">
        <dgm:presLayoutVars>
          <dgm:bulletEnabled val="1"/>
        </dgm:presLayoutVars>
      </dgm:prSet>
      <dgm:spPr/>
    </dgm:pt>
    <dgm:pt modelId="{102E1AAF-CD64-4D69-B34D-2A2B56A2B2FB}" type="pres">
      <dgm:prSet presAssocID="{361DCD8E-E525-4BC3-AEE0-D578018CC82B}" presName="node" presStyleLbl="vennNode1" presStyleIdx="3" presStyleCnt="7" custScaleX="140492" custScaleY="120740" custRadScaleRad="105505" custRadScaleInc="-6565">
        <dgm:presLayoutVars>
          <dgm:bulletEnabled val="1"/>
        </dgm:presLayoutVars>
      </dgm:prSet>
      <dgm:spPr/>
    </dgm:pt>
    <dgm:pt modelId="{4C28B21B-A941-4D8B-8FAA-32582B8B38EB}" type="pres">
      <dgm:prSet presAssocID="{1644AA98-217C-4419-B508-B12A51C2608B}" presName="node" presStyleLbl="vennNode1" presStyleIdx="4" presStyleCnt="7" custScaleX="140492" custScaleY="120740" custRadScaleRad="102079" custRadScaleInc="7652">
        <dgm:presLayoutVars>
          <dgm:bulletEnabled val="1"/>
        </dgm:presLayoutVars>
      </dgm:prSet>
      <dgm:spPr/>
    </dgm:pt>
    <dgm:pt modelId="{2AF22B22-1A84-4B82-B690-88462E24E3A2}" type="pres">
      <dgm:prSet presAssocID="{BBD26859-0EFA-4CD4-B3BF-941163187090}" presName="node" presStyleLbl="vennNode1" presStyleIdx="5" presStyleCnt="7" custScaleX="140492" custScaleY="120740" custRadScaleRad="106584" custRadScaleInc="12060">
        <dgm:presLayoutVars>
          <dgm:bulletEnabled val="1"/>
        </dgm:presLayoutVars>
      </dgm:prSet>
      <dgm:spPr/>
    </dgm:pt>
    <dgm:pt modelId="{E65AE497-11EE-4DAF-B588-8EEA3E3C98D0}" type="pres">
      <dgm:prSet presAssocID="{ABF14BB8-5502-465E-83E8-16BE34173B31}" presName="node" presStyleLbl="vennNode1" presStyleIdx="6" presStyleCnt="7" custScaleX="140492" custScaleY="120740" custRadScaleRad="116813" custRadScaleInc="-4029">
        <dgm:presLayoutVars>
          <dgm:bulletEnabled val="1"/>
        </dgm:presLayoutVars>
      </dgm:prSet>
      <dgm:spPr/>
    </dgm:pt>
  </dgm:ptLst>
  <dgm:cxnLst>
    <dgm:cxn modelId="{70872643-FBA9-4C24-AE79-E11CE6AF8CDB}" srcId="{25A3012C-E30C-46CE-A073-A7166E52D0FB}" destId="{ABF14BB8-5502-465E-83E8-16BE34173B31}" srcOrd="5" destOrd="0" parTransId="{1654A7A9-5F8B-462B-A96A-8D1631E85190}" sibTransId="{72E705D6-05BB-4450-9610-A968C1D97591}"/>
    <dgm:cxn modelId="{14D44A44-F355-4FBC-935E-3E0F4CC72A46}" srcId="{25A3012C-E30C-46CE-A073-A7166E52D0FB}" destId="{361DCD8E-E525-4BC3-AEE0-D578018CC82B}" srcOrd="2" destOrd="0" parTransId="{426D843E-C8D1-4A4F-9EC4-3723383053B0}" sibTransId="{6B4A56BD-C205-4A79-B13C-B5F86D4FAC19}"/>
    <dgm:cxn modelId="{0D1E874B-F219-48A9-994B-87154A8E8607}" type="presOf" srcId="{25A3012C-E30C-46CE-A073-A7166E52D0FB}" destId="{2A338962-4BD0-41A8-8705-36733D7BA593}" srcOrd="0" destOrd="0" presId="urn:microsoft.com/office/officeart/2005/8/layout/radial3"/>
    <dgm:cxn modelId="{39719C6B-2C76-4450-885B-976437FBE727}" type="presOf" srcId="{BBD26859-0EFA-4CD4-B3BF-941163187090}" destId="{2AF22B22-1A84-4B82-B690-88462E24E3A2}" srcOrd="0" destOrd="0" presId="urn:microsoft.com/office/officeart/2005/8/layout/radial3"/>
    <dgm:cxn modelId="{C2E9A14C-1FAB-4383-9B7E-A9360C447ED7}" type="presOf" srcId="{CCA961D8-B840-4358-BF59-FFF548F0900D}" destId="{B5A1B0F2-9CE3-46BC-8136-119500E5932A}" srcOrd="0" destOrd="0" presId="urn:microsoft.com/office/officeart/2005/8/layout/radial3"/>
    <dgm:cxn modelId="{E6710F6D-EF0B-40FC-ADE4-C73B1CB6E397}" srcId="{25A3012C-E30C-46CE-A073-A7166E52D0FB}" destId="{1644AA98-217C-4419-B508-B12A51C2608B}" srcOrd="3" destOrd="0" parTransId="{82DAE5E8-DE83-4677-BD1B-46C259BA4C0F}" sibTransId="{F50D4D6B-DCAB-4083-9D04-FAE15343FBE9}"/>
    <dgm:cxn modelId="{431BC26D-82EF-425C-A55D-367DF85A936E}" type="presOf" srcId="{BF0D54FF-7946-4C83-B6C6-0BFC9C9255C6}" destId="{E14885A7-C1C8-4DEE-B508-C05F680F7D66}" srcOrd="0" destOrd="0" presId="urn:microsoft.com/office/officeart/2005/8/layout/radial3"/>
    <dgm:cxn modelId="{06316D83-B2B9-490E-9EC8-E1FFCAFEF4EE}" type="presOf" srcId="{EC7716C7-3545-4C25-9D2B-4F89B8B522EB}" destId="{D1F64991-27F7-495B-90E8-9F2C44490FCD}" srcOrd="0" destOrd="0" presId="urn:microsoft.com/office/officeart/2005/8/layout/radial3"/>
    <dgm:cxn modelId="{41CA4E86-FBC7-4EE2-9408-AAE410961C5D}" srcId="{CCA961D8-B840-4358-BF59-FFF548F0900D}" destId="{25A3012C-E30C-46CE-A073-A7166E52D0FB}" srcOrd="0" destOrd="0" parTransId="{E4AA69DE-0F4E-4E93-A4BF-D6BA2C51E261}" sibTransId="{54F726F3-5180-4208-BE2B-DE63A4785431}"/>
    <dgm:cxn modelId="{C4549A8C-F359-4424-8E40-0020E645587C}" type="presOf" srcId="{1644AA98-217C-4419-B508-B12A51C2608B}" destId="{4C28B21B-A941-4D8B-8FAA-32582B8B38EB}" srcOrd="0" destOrd="0" presId="urn:microsoft.com/office/officeart/2005/8/layout/radial3"/>
    <dgm:cxn modelId="{0CCE748F-B2B8-4DA5-A20E-11FD52FCB827}" srcId="{25A3012C-E30C-46CE-A073-A7166E52D0FB}" destId="{BF0D54FF-7946-4C83-B6C6-0BFC9C9255C6}" srcOrd="1" destOrd="0" parTransId="{7EAC126D-1EEB-42CB-ACDE-129423714625}" sibTransId="{81B23D6F-8262-4941-90CA-52EFCF16DCBD}"/>
    <dgm:cxn modelId="{83288698-D5B0-4BCD-A0BF-A1A676878C70}" type="presOf" srcId="{ABF14BB8-5502-465E-83E8-16BE34173B31}" destId="{E65AE497-11EE-4DAF-B588-8EEA3E3C98D0}" srcOrd="0" destOrd="0" presId="urn:microsoft.com/office/officeart/2005/8/layout/radial3"/>
    <dgm:cxn modelId="{17327DA6-368B-4940-A895-E959F1FEE15D}" srcId="{25A3012C-E30C-46CE-A073-A7166E52D0FB}" destId="{EC7716C7-3545-4C25-9D2B-4F89B8B522EB}" srcOrd="0" destOrd="0" parTransId="{98549385-213A-4A7F-8B88-3F17F32AFB84}" sibTransId="{28450D8E-89C4-42CC-B82C-1AF6F0FB70FB}"/>
    <dgm:cxn modelId="{954070BF-5957-415E-B537-1D4944D0818B}" srcId="{25A3012C-E30C-46CE-A073-A7166E52D0FB}" destId="{BBD26859-0EFA-4CD4-B3BF-941163187090}" srcOrd="4" destOrd="0" parTransId="{CFB68F14-7DE8-4074-BD43-A90CA72EC7F3}" sibTransId="{14BDC8D2-19C3-4127-984D-5BB10472C535}"/>
    <dgm:cxn modelId="{DC4FAFD9-4CB8-4E10-ABF7-602D1D63C587}" type="presOf" srcId="{361DCD8E-E525-4BC3-AEE0-D578018CC82B}" destId="{102E1AAF-CD64-4D69-B34D-2A2B56A2B2FB}" srcOrd="0" destOrd="0" presId="urn:microsoft.com/office/officeart/2005/8/layout/radial3"/>
    <dgm:cxn modelId="{46A82B64-9B27-487B-BBFC-89BD317ABC03}" type="presParOf" srcId="{B5A1B0F2-9CE3-46BC-8136-119500E5932A}" destId="{75E559BF-8F06-480A-9F31-A1395AA7704B}" srcOrd="0" destOrd="0" presId="urn:microsoft.com/office/officeart/2005/8/layout/radial3"/>
    <dgm:cxn modelId="{8D0667F0-C742-4A4A-BF8C-57A489797527}" type="presParOf" srcId="{75E559BF-8F06-480A-9F31-A1395AA7704B}" destId="{2A338962-4BD0-41A8-8705-36733D7BA593}" srcOrd="0" destOrd="0" presId="urn:microsoft.com/office/officeart/2005/8/layout/radial3"/>
    <dgm:cxn modelId="{95033C01-1E82-4B61-B3DF-E0A64930919B}" type="presParOf" srcId="{75E559BF-8F06-480A-9F31-A1395AA7704B}" destId="{D1F64991-27F7-495B-90E8-9F2C44490FCD}" srcOrd="1" destOrd="0" presId="urn:microsoft.com/office/officeart/2005/8/layout/radial3"/>
    <dgm:cxn modelId="{8EDA6829-E01B-4753-9B03-F57EC08DAAEA}" type="presParOf" srcId="{75E559BF-8F06-480A-9F31-A1395AA7704B}" destId="{E14885A7-C1C8-4DEE-B508-C05F680F7D66}" srcOrd="2" destOrd="0" presId="urn:microsoft.com/office/officeart/2005/8/layout/radial3"/>
    <dgm:cxn modelId="{DFBFCE4B-D138-464F-A6BA-6B158062CE95}" type="presParOf" srcId="{75E559BF-8F06-480A-9F31-A1395AA7704B}" destId="{102E1AAF-CD64-4D69-B34D-2A2B56A2B2FB}" srcOrd="3" destOrd="0" presId="urn:microsoft.com/office/officeart/2005/8/layout/radial3"/>
    <dgm:cxn modelId="{F02CD3D5-2249-4026-98A1-82DC80AF2759}" type="presParOf" srcId="{75E559BF-8F06-480A-9F31-A1395AA7704B}" destId="{4C28B21B-A941-4D8B-8FAA-32582B8B38EB}" srcOrd="4" destOrd="0" presId="urn:microsoft.com/office/officeart/2005/8/layout/radial3"/>
    <dgm:cxn modelId="{05DB8BCB-F799-4214-8B23-D502EE6A3FAC}" type="presParOf" srcId="{75E559BF-8F06-480A-9F31-A1395AA7704B}" destId="{2AF22B22-1A84-4B82-B690-88462E24E3A2}" srcOrd="5" destOrd="0" presId="urn:microsoft.com/office/officeart/2005/8/layout/radial3"/>
    <dgm:cxn modelId="{CDCA7F3C-640F-425F-B8E6-1F9C90E1B3F8}" type="presParOf" srcId="{75E559BF-8F06-480A-9F31-A1395AA7704B}" destId="{E65AE497-11EE-4DAF-B588-8EEA3E3C98D0}" srcOrd="6"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1B7A17-1095-428F-8217-621362901862}"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E51D8C7A-BA5C-4DD6-B4AE-E30928A228BD}">
      <dgm:prSet phldrT="[Text]" custT="1"/>
      <dgm:spPr>
        <a:solidFill>
          <a:srgbClr val="031A26"/>
        </a:solidFill>
      </dgm:spPr>
      <dgm:t>
        <a:bodyPr/>
        <a:lstStyle/>
        <a:p>
          <a:r>
            <a:rPr lang="en-US" sz="1600" dirty="0"/>
            <a:t>Data flows from source system in </a:t>
          </a:r>
          <a:r>
            <a:rPr lang="en-US" sz="1600" i="1" dirty="0"/>
            <a:t>Ethos </a:t>
          </a:r>
        </a:p>
        <a:p>
          <a:r>
            <a:rPr lang="en-US" sz="1400" i="1" dirty="0"/>
            <a:t>(via detail previously presented)</a:t>
          </a:r>
          <a:endParaRPr lang="en-US" sz="1600" i="1" dirty="0"/>
        </a:p>
      </dgm:t>
    </dgm:pt>
    <dgm:pt modelId="{52308988-2E56-4406-9B2B-E09066D83FE1}" type="parTrans" cxnId="{08FC517D-E497-4761-8117-9B6F6A98897D}">
      <dgm:prSet/>
      <dgm:spPr/>
      <dgm:t>
        <a:bodyPr/>
        <a:lstStyle/>
        <a:p>
          <a:endParaRPr lang="en-US"/>
        </a:p>
      </dgm:t>
    </dgm:pt>
    <dgm:pt modelId="{DC4FBDE7-C409-4A7A-8ECA-93F12DE8E1F8}" type="sibTrans" cxnId="{08FC517D-E497-4761-8117-9B6F6A98897D}">
      <dgm:prSet/>
      <dgm:spPr>
        <a:ln w="22225">
          <a:solidFill>
            <a:srgbClr val="147BD1"/>
          </a:solidFill>
        </a:ln>
      </dgm:spPr>
      <dgm:t>
        <a:bodyPr/>
        <a:lstStyle/>
        <a:p>
          <a:endParaRPr lang="en-US"/>
        </a:p>
      </dgm:t>
    </dgm:pt>
    <dgm:pt modelId="{6A11D910-B74D-46D0-A6C4-014346DB9591}">
      <dgm:prSet phldrT="[Text]" custT="1"/>
      <dgm:spPr>
        <a:solidFill>
          <a:srgbClr val="304E60"/>
        </a:solidFill>
      </dgm:spPr>
      <dgm:t>
        <a:bodyPr/>
        <a:lstStyle/>
        <a:p>
          <a:r>
            <a:rPr lang="en-US" sz="1600" dirty="0"/>
            <a:t>Ethos sends it into Data Access</a:t>
          </a:r>
        </a:p>
      </dgm:t>
    </dgm:pt>
    <dgm:pt modelId="{EA2613FA-70D5-41B8-BA19-675A5C78DDA7}" type="parTrans" cxnId="{E0F27548-D3C6-457C-A6DF-1E9174D53638}">
      <dgm:prSet/>
      <dgm:spPr/>
      <dgm:t>
        <a:bodyPr/>
        <a:lstStyle/>
        <a:p>
          <a:endParaRPr lang="en-US"/>
        </a:p>
      </dgm:t>
    </dgm:pt>
    <dgm:pt modelId="{0979E3AC-0353-4262-BAAC-80CE03E3D3BF}" type="sibTrans" cxnId="{E0F27548-D3C6-457C-A6DF-1E9174D53638}">
      <dgm:prSet/>
      <dgm:spPr>
        <a:ln w="22225">
          <a:solidFill>
            <a:srgbClr val="147BD1"/>
          </a:solidFill>
        </a:ln>
      </dgm:spPr>
      <dgm:t>
        <a:bodyPr/>
        <a:lstStyle/>
        <a:p>
          <a:endParaRPr lang="en-US"/>
        </a:p>
      </dgm:t>
    </dgm:pt>
    <dgm:pt modelId="{C3AE53D4-B1CE-4860-90A0-5017ACC12B35}">
      <dgm:prSet phldrT="[Text]" custT="1"/>
      <dgm:spPr>
        <a:solidFill>
          <a:srgbClr val="147BD1"/>
        </a:solidFill>
      </dgm:spPr>
      <dgm:t>
        <a:bodyPr/>
        <a:lstStyle/>
        <a:p>
          <a:r>
            <a:rPr lang="en-US" sz="1600" dirty="0"/>
            <a:t>Data Access is a JSON Lake</a:t>
          </a:r>
        </a:p>
      </dgm:t>
    </dgm:pt>
    <dgm:pt modelId="{2BB7BF7B-1AFB-4C2F-83FF-5BAC4F67AC6E}" type="parTrans" cxnId="{B61F926A-CB61-466B-A6DD-194BB9BDDACB}">
      <dgm:prSet/>
      <dgm:spPr/>
      <dgm:t>
        <a:bodyPr/>
        <a:lstStyle/>
        <a:p>
          <a:endParaRPr lang="en-US"/>
        </a:p>
      </dgm:t>
    </dgm:pt>
    <dgm:pt modelId="{7BE078C7-CF5B-4D4D-979C-00558D99D7DF}" type="sibTrans" cxnId="{B61F926A-CB61-466B-A6DD-194BB9BDDACB}">
      <dgm:prSet/>
      <dgm:spPr>
        <a:ln w="22225">
          <a:solidFill>
            <a:srgbClr val="147BD1"/>
          </a:solidFill>
        </a:ln>
      </dgm:spPr>
      <dgm:t>
        <a:bodyPr/>
        <a:lstStyle/>
        <a:p>
          <a:endParaRPr lang="en-US"/>
        </a:p>
      </dgm:t>
    </dgm:pt>
    <dgm:pt modelId="{A6E17D95-20C3-4ACB-9B1F-35E20214AEA5}">
      <dgm:prSet phldrT="[Text]" custT="1"/>
      <dgm:spPr>
        <a:solidFill>
          <a:srgbClr val="718085"/>
        </a:solidFill>
      </dgm:spPr>
      <dgm:t>
        <a:bodyPr/>
        <a:lstStyle/>
        <a:p>
          <a:r>
            <a:rPr lang="en-US" sz="1600" dirty="0"/>
            <a:t>Data is taken JSON into Tables and Star Schemas</a:t>
          </a:r>
        </a:p>
      </dgm:t>
    </dgm:pt>
    <dgm:pt modelId="{DABBD244-85BE-4C41-8378-12D8B92C0B01}" type="parTrans" cxnId="{9CA5FC1F-4416-4435-9B7A-163B7033B200}">
      <dgm:prSet/>
      <dgm:spPr/>
      <dgm:t>
        <a:bodyPr/>
        <a:lstStyle/>
        <a:p>
          <a:endParaRPr lang="en-US"/>
        </a:p>
      </dgm:t>
    </dgm:pt>
    <dgm:pt modelId="{2B75E26A-1F45-40FD-9FDB-62DFD54793A6}" type="sibTrans" cxnId="{9CA5FC1F-4416-4435-9B7A-163B7033B200}">
      <dgm:prSet/>
      <dgm:spPr>
        <a:ln w="22225">
          <a:solidFill>
            <a:srgbClr val="147BD1"/>
          </a:solidFill>
        </a:ln>
      </dgm:spPr>
      <dgm:t>
        <a:bodyPr/>
        <a:lstStyle/>
        <a:p>
          <a:endParaRPr lang="en-US"/>
        </a:p>
      </dgm:t>
    </dgm:pt>
    <dgm:pt modelId="{2EE8F648-5348-4FB1-960A-C4EAA5EBC5A8}">
      <dgm:prSet phldrT="[Text]" custT="1"/>
      <dgm:spPr>
        <a:solidFill>
          <a:srgbClr val="B7BBBC"/>
        </a:solidFill>
      </dgm:spPr>
      <dgm:t>
        <a:bodyPr/>
        <a:lstStyle/>
        <a:p>
          <a:r>
            <a:rPr lang="en-US" sz="1600" dirty="0"/>
            <a:t>Star Schemas/Tables joined in Semantic Layer of Tableau</a:t>
          </a:r>
        </a:p>
      </dgm:t>
    </dgm:pt>
    <dgm:pt modelId="{93EBD554-E335-4502-AD85-0927978A1CB7}" type="parTrans" cxnId="{43B4CFF4-579A-48E9-8CEE-9BE3EAB1F115}">
      <dgm:prSet/>
      <dgm:spPr/>
      <dgm:t>
        <a:bodyPr/>
        <a:lstStyle/>
        <a:p>
          <a:endParaRPr lang="en-US"/>
        </a:p>
      </dgm:t>
    </dgm:pt>
    <dgm:pt modelId="{84BC9006-5561-4116-8900-236D952CEF8A}" type="sibTrans" cxnId="{43B4CFF4-579A-48E9-8CEE-9BE3EAB1F115}">
      <dgm:prSet/>
      <dgm:spPr>
        <a:ln w="22225">
          <a:solidFill>
            <a:srgbClr val="147BD1"/>
          </a:solidFill>
        </a:ln>
      </dgm:spPr>
      <dgm:t>
        <a:bodyPr/>
        <a:lstStyle/>
        <a:p>
          <a:endParaRPr lang="en-US"/>
        </a:p>
      </dgm:t>
    </dgm:pt>
    <dgm:pt modelId="{F85C32F2-6BE4-4FEB-A7EF-D5312E1AE15D}">
      <dgm:prSet phldrT="[Text]" custT="1"/>
      <dgm:spPr>
        <a:solidFill>
          <a:srgbClr val="10B495"/>
        </a:solidFill>
      </dgm:spPr>
      <dgm:t>
        <a:bodyPr/>
        <a:lstStyle/>
        <a:p>
          <a:r>
            <a:rPr lang="en-US" sz="1600" dirty="0"/>
            <a:t>Calculations can be created in the Semantic Layer</a:t>
          </a:r>
        </a:p>
      </dgm:t>
    </dgm:pt>
    <dgm:pt modelId="{7C8C30B5-74F6-43B2-B66A-A51CFDE3B525}" type="parTrans" cxnId="{21432B93-C1BF-4EE1-9254-7E71ABEF56A1}">
      <dgm:prSet/>
      <dgm:spPr/>
      <dgm:t>
        <a:bodyPr/>
        <a:lstStyle/>
        <a:p>
          <a:endParaRPr lang="en-US"/>
        </a:p>
      </dgm:t>
    </dgm:pt>
    <dgm:pt modelId="{F71B09FA-50A0-48BA-8762-91AD50346A85}" type="sibTrans" cxnId="{21432B93-C1BF-4EE1-9254-7E71ABEF56A1}">
      <dgm:prSet/>
      <dgm:spPr>
        <a:ln w="22225">
          <a:solidFill>
            <a:srgbClr val="147BD1"/>
          </a:solidFill>
        </a:ln>
      </dgm:spPr>
      <dgm:t>
        <a:bodyPr/>
        <a:lstStyle/>
        <a:p>
          <a:endParaRPr lang="en-US"/>
        </a:p>
      </dgm:t>
    </dgm:pt>
    <dgm:pt modelId="{AD599E36-D850-4AA1-A50D-8F84FEDF6659}">
      <dgm:prSet phldrT="[Text]" custT="1"/>
      <dgm:spPr>
        <a:solidFill>
          <a:srgbClr val="F2822D"/>
        </a:solidFill>
      </dgm:spPr>
      <dgm:t>
        <a:bodyPr/>
        <a:lstStyle/>
        <a:p>
          <a:r>
            <a:rPr lang="en-US" sz="1600" dirty="0"/>
            <a:t>Note that Ellucian is moving things from the Semantic Layer back to the data access database for performance reasons</a:t>
          </a:r>
        </a:p>
      </dgm:t>
    </dgm:pt>
    <dgm:pt modelId="{0C51DFCE-CB31-4E23-81FF-C30201E40E79}" type="parTrans" cxnId="{B112C385-F448-4EA5-B6EB-B6064D558AEA}">
      <dgm:prSet/>
      <dgm:spPr/>
      <dgm:t>
        <a:bodyPr/>
        <a:lstStyle/>
        <a:p>
          <a:endParaRPr lang="en-US"/>
        </a:p>
      </dgm:t>
    </dgm:pt>
    <dgm:pt modelId="{93A34424-FFAD-44E8-AD6B-98662FF57C98}" type="sibTrans" cxnId="{B112C385-F448-4EA5-B6EB-B6064D558AEA}">
      <dgm:prSet/>
      <dgm:spPr/>
      <dgm:t>
        <a:bodyPr/>
        <a:lstStyle/>
        <a:p>
          <a:endParaRPr lang="en-US"/>
        </a:p>
      </dgm:t>
    </dgm:pt>
    <dgm:pt modelId="{B6B318D7-A0E5-4D13-B4BE-63F7BCE3982E}" type="pres">
      <dgm:prSet presAssocID="{361B7A17-1095-428F-8217-621362901862}" presName="Name0" presStyleCnt="0">
        <dgm:presLayoutVars>
          <dgm:dir/>
          <dgm:resizeHandles val="exact"/>
        </dgm:presLayoutVars>
      </dgm:prSet>
      <dgm:spPr/>
    </dgm:pt>
    <dgm:pt modelId="{CA2D77B9-14DC-46EA-85EE-3EE3F439EA63}" type="pres">
      <dgm:prSet presAssocID="{E51D8C7A-BA5C-4DD6-B4AE-E30928A228BD}" presName="node" presStyleLbl="node1" presStyleIdx="0" presStyleCnt="7">
        <dgm:presLayoutVars>
          <dgm:bulletEnabled val="1"/>
        </dgm:presLayoutVars>
      </dgm:prSet>
      <dgm:spPr/>
    </dgm:pt>
    <dgm:pt modelId="{75257751-65FF-47E3-852F-E6CF769EAA84}" type="pres">
      <dgm:prSet presAssocID="{DC4FBDE7-C409-4A7A-8ECA-93F12DE8E1F8}" presName="sibTrans" presStyleLbl="sibTrans1D1" presStyleIdx="0" presStyleCnt="6"/>
      <dgm:spPr/>
    </dgm:pt>
    <dgm:pt modelId="{68531676-D196-41AF-84FE-B224D6E447A4}" type="pres">
      <dgm:prSet presAssocID="{DC4FBDE7-C409-4A7A-8ECA-93F12DE8E1F8}" presName="connectorText" presStyleLbl="sibTrans1D1" presStyleIdx="0" presStyleCnt="6"/>
      <dgm:spPr/>
    </dgm:pt>
    <dgm:pt modelId="{194E65AE-D4D8-4D9A-9797-CBA8D388218A}" type="pres">
      <dgm:prSet presAssocID="{6A11D910-B74D-46D0-A6C4-014346DB9591}" presName="node" presStyleLbl="node1" presStyleIdx="1" presStyleCnt="7">
        <dgm:presLayoutVars>
          <dgm:bulletEnabled val="1"/>
        </dgm:presLayoutVars>
      </dgm:prSet>
      <dgm:spPr/>
    </dgm:pt>
    <dgm:pt modelId="{41C433C4-9626-413D-9738-6B027E8624B5}" type="pres">
      <dgm:prSet presAssocID="{0979E3AC-0353-4262-BAAC-80CE03E3D3BF}" presName="sibTrans" presStyleLbl="sibTrans1D1" presStyleIdx="1" presStyleCnt="6"/>
      <dgm:spPr/>
    </dgm:pt>
    <dgm:pt modelId="{7BCE9E63-918D-4BDE-BE5C-8154380126AC}" type="pres">
      <dgm:prSet presAssocID="{0979E3AC-0353-4262-BAAC-80CE03E3D3BF}" presName="connectorText" presStyleLbl="sibTrans1D1" presStyleIdx="1" presStyleCnt="6"/>
      <dgm:spPr/>
    </dgm:pt>
    <dgm:pt modelId="{00DB6124-DC8F-4216-A5C3-817B4CF5FB5E}" type="pres">
      <dgm:prSet presAssocID="{C3AE53D4-B1CE-4860-90A0-5017ACC12B35}" presName="node" presStyleLbl="node1" presStyleIdx="2" presStyleCnt="7">
        <dgm:presLayoutVars>
          <dgm:bulletEnabled val="1"/>
        </dgm:presLayoutVars>
      </dgm:prSet>
      <dgm:spPr/>
    </dgm:pt>
    <dgm:pt modelId="{F745F805-33BE-46BA-96AE-F2F42287A065}" type="pres">
      <dgm:prSet presAssocID="{7BE078C7-CF5B-4D4D-979C-00558D99D7DF}" presName="sibTrans" presStyleLbl="sibTrans1D1" presStyleIdx="2" presStyleCnt="6"/>
      <dgm:spPr/>
    </dgm:pt>
    <dgm:pt modelId="{E7353C9E-8A87-447C-B2CB-1858685E4B88}" type="pres">
      <dgm:prSet presAssocID="{7BE078C7-CF5B-4D4D-979C-00558D99D7DF}" presName="connectorText" presStyleLbl="sibTrans1D1" presStyleIdx="2" presStyleCnt="6"/>
      <dgm:spPr/>
    </dgm:pt>
    <dgm:pt modelId="{67ADC69A-8297-41DC-AFAB-6581CD1A2FA7}" type="pres">
      <dgm:prSet presAssocID="{A6E17D95-20C3-4ACB-9B1F-35E20214AEA5}" presName="node" presStyleLbl="node1" presStyleIdx="3" presStyleCnt="7">
        <dgm:presLayoutVars>
          <dgm:bulletEnabled val="1"/>
        </dgm:presLayoutVars>
      </dgm:prSet>
      <dgm:spPr/>
    </dgm:pt>
    <dgm:pt modelId="{E8E07A55-7F0C-4E47-ACCD-5012E3B310AE}" type="pres">
      <dgm:prSet presAssocID="{2B75E26A-1F45-40FD-9FDB-62DFD54793A6}" presName="sibTrans" presStyleLbl="sibTrans1D1" presStyleIdx="3" presStyleCnt="6"/>
      <dgm:spPr/>
    </dgm:pt>
    <dgm:pt modelId="{7B092739-3234-4934-8FDA-6F49928C421B}" type="pres">
      <dgm:prSet presAssocID="{2B75E26A-1F45-40FD-9FDB-62DFD54793A6}" presName="connectorText" presStyleLbl="sibTrans1D1" presStyleIdx="3" presStyleCnt="6"/>
      <dgm:spPr/>
    </dgm:pt>
    <dgm:pt modelId="{3B697F38-BBB6-4879-9F9F-C109C416BB90}" type="pres">
      <dgm:prSet presAssocID="{2EE8F648-5348-4FB1-960A-C4EAA5EBC5A8}" presName="node" presStyleLbl="node1" presStyleIdx="4" presStyleCnt="7">
        <dgm:presLayoutVars>
          <dgm:bulletEnabled val="1"/>
        </dgm:presLayoutVars>
      </dgm:prSet>
      <dgm:spPr/>
    </dgm:pt>
    <dgm:pt modelId="{674D0E57-22C1-423A-98A2-B06DD4D549BB}" type="pres">
      <dgm:prSet presAssocID="{84BC9006-5561-4116-8900-236D952CEF8A}" presName="sibTrans" presStyleLbl="sibTrans1D1" presStyleIdx="4" presStyleCnt="6"/>
      <dgm:spPr/>
    </dgm:pt>
    <dgm:pt modelId="{F8328A8E-DBE5-4B52-85F5-40F7B751F313}" type="pres">
      <dgm:prSet presAssocID="{84BC9006-5561-4116-8900-236D952CEF8A}" presName="connectorText" presStyleLbl="sibTrans1D1" presStyleIdx="4" presStyleCnt="6"/>
      <dgm:spPr/>
    </dgm:pt>
    <dgm:pt modelId="{AA2DFD62-18F2-4C67-ABC5-E130B63362CA}" type="pres">
      <dgm:prSet presAssocID="{F85C32F2-6BE4-4FEB-A7EF-D5312E1AE15D}" presName="node" presStyleLbl="node1" presStyleIdx="5" presStyleCnt="7">
        <dgm:presLayoutVars>
          <dgm:bulletEnabled val="1"/>
        </dgm:presLayoutVars>
      </dgm:prSet>
      <dgm:spPr/>
    </dgm:pt>
    <dgm:pt modelId="{D6B17BFA-BCA5-4757-B1F7-8CD5E45FA406}" type="pres">
      <dgm:prSet presAssocID="{F71B09FA-50A0-48BA-8762-91AD50346A85}" presName="sibTrans" presStyleLbl="sibTrans1D1" presStyleIdx="5" presStyleCnt="6"/>
      <dgm:spPr/>
    </dgm:pt>
    <dgm:pt modelId="{83ACA295-C37D-45FB-905D-BAFCB6E36F64}" type="pres">
      <dgm:prSet presAssocID="{F71B09FA-50A0-48BA-8762-91AD50346A85}" presName="connectorText" presStyleLbl="sibTrans1D1" presStyleIdx="5" presStyleCnt="6"/>
      <dgm:spPr/>
    </dgm:pt>
    <dgm:pt modelId="{5B767D45-DA1C-4E62-BCE5-10B1C407C913}" type="pres">
      <dgm:prSet presAssocID="{AD599E36-D850-4AA1-A50D-8F84FEDF6659}" presName="node" presStyleLbl="node1" presStyleIdx="6" presStyleCnt="7">
        <dgm:presLayoutVars>
          <dgm:bulletEnabled val="1"/>
        </dgm:presLayoutVars>
      </dgm:prSet>
      <dgm:spPr/>
    </dgm:pt>
  </dgm:ptLst>
  <dgm:cxnLst>
    <dgm:cxn modelId="{E6097002-9596-4613-A65C-09536F2FC1A7}" type="presOf" srcId="{6A11D910-B74D-46D0-A6C4-014346DB9591}" destId="{194E65AE-D4D8-4D9A-9797-CBA8D388218A}" srcOrd="0" destOrd="0" presId="urn:microsoft.com/office/officeart/2005/8/layout/bProcess3"/>
    <dgm:cxn modelId="{9CA5FC1F-4416-4435-9B7A-163B7033B200}" srcId="{361B7A17-1095-428F-8217-621362901862}" destId="{A6E17D95-20C3-4ACB-9B1F-35E20214AEA5}" srcOrd="3" destOrd="0" parTransId="{DABBD244-85BE-4C41-8378-12D8B92C0B01}" sibTransId="{2B75E26A-1F45-40FD-9FDB-62DFD54793A6}"/>
    <dgm:cxn modelId="{74F4F930-9C34-4C0A-A1C1-636ED779CDCB}" type="presOf" srcId="{361B7A17-1095-428F-8217-621362901862}" destId="{B6B318D7-A0E5-4D13-B4BE-63F7BCE3982E}" srcOrd="0" destOrd="0" presId="urn:microsoft.com/office/officeart/2005/8/layout/bProcess3"/>
    <dgm:cxn modelId="{79EB923F-A6BB-41D5-8EF2-D92595E4F451}" type="presOf" srcId="{AD599E36-D850-4AA1-A50D-8F84FEDF6659}" destId="{5B767D45-DA1C-4E62-BCE5-10B1C407C913}" srcOrd="0" destOrd="0" presId="urn:microsoft.com/office/officeart/2005/8/layout/bProcess3"/>
    <dgm:cxn modelId="{C3D66840-6552-4B4A-9822-858DB3DD0EF7}" type="presOf" srcId="{F71B09FA-50A0-48BA-8762-91AD50346A85}" destId="{D6B17BFA-BCA5-4757-B1F7-8CD5E45FA406}" srcOrd="0" destOrd="0" presId="urn:microsoft.com/office/officeart/2005/8/layout/bProcess3"/>
    <dgm:cxn modelId="{ADAF8E5B-457C-4EBD-BEB9-49CBBA00CC88}" type="presOf" srcId="{C3AE53D4-B1CE-4860-90A0-5017ACC12B35}" destId="{00DB6124-DC8F-4216-A5C3-817B4CF5FB5E}" srcOrd="0" destOrd="0" presId="urn:microsoft.com/office/officeart/2005/8/layout/bProcess3"/>
    <dgm:cxn modelId="{C1E4A066-44CD-4B2C-B75B-12E54F532254}" type="presOf" srcId="{DC4FBDE7-C409-4A7A-8ECA-93F12DE8E1F8}" destId="{75257751-65FF-47E3-852F-E6CF769EAA84}" srcOrd="0" destOrd="0" presId="urn:microsoft.com/office/officeart/2005/8/layout/bProcess3"/>
    <dgm:cxn modelId="{94E1BF46-492B-40D6-ABDF-C815ED3BF9D3}" type="presOf" srcId="{0979E3AC-0353-4262-BAAC-80CE03E3D3BF}" destId="{41C433C4-9626-413D-9738-6B027E8624B5}" srcOrd="0" destOrd="0" presId="urn:microsoft.com/office/officeart/2005/8/layout/bProcess3"/>
    <dgm:cxn modelId="{E0F27548-D3C6-457C-A6DF-1E9174D53638}" srcId="{361B7A17-1095-428F-8217-621362901862}" destId="{6A11D910-B74D-46D0-A6C4-014346DB9591}" srcOrd="1" destOrd="0" parTransId="{EA2613FA-70D5-41B8-BA19-675A5C78DDA7}" sibTransId="{0979E3AC-0353-4262-BAAC-80CE03E3D3BF}"/>
    <dgm:cxn modelId="{B61F926A-CB61-466B-A6DD-194BB9BDDACB}" srcId="{361B7A17-1095-428F-8217-621362901862}" destId="{C3AE53D4-B1CE-4860-90A0-5017ACC12B35}" srcOrd="2" destOrd="0" parTransId="{2BB7BF7B-1AFB-4C2F-83FF-5BAC4F67AC6E}" sibTransId="{7BE078C7-CF5B-4D4D-979C-00558D99D7DF}"/>
    <dgm:cxn modelId="{70C5306D-C4D6-4CDA-8CFE-ABE1099E9C0D}" type="presOf" srcId="{84BC9006-5561-4116-8900-236D952CEF8A}" destId="{674D0E57-22C1-423A-98A2-B06DD4D549BB}" srcOrd="0" destOrd="0" presId="urn:microsoft.com/office/officeart/2005/8/layout/bProcess3"/>
    <dgm:cxn modelId="{4AD42F6F-5947-4B4B-AEF6-CBCE7EBCBD4E}" type="presOf" srcId="{2B75E26A-1F45-40FD-9FDB-62DFD54793A6}" destId="{7B092739-3234-4934-8FDA-6F49928C421B}" srcOrd="1" destOrd="0" presId="urn:microsoft.com/office/officeart/2005/8/layout/bProcess3"/>
    <dgm:cxn modelId="{5D98A471-58F9-4A0A-912B-84CC89E3952F}" type="presOf" srcId="{E51D8C7A-BA5C-4DD6-B4AE-E30928A228BD}" destId="{CA2D77B9-14DC-46EA-85EE-3EE3F439EA63}" srcOrd="0" destOrd="0" presId="urn:microsoft.com/office/officeart/2005/8/layout/bProcess3"/>
    <dgm:cxn modelId="{BB47E553-F30A-4D78-8D25-C89A2512B6EE}" type="presOf" srcId="{F85C32F2-6BE4-4FEB-A7EF-D5312E1AE15D}" destId="{AA2DFD62-18F2-4C67-ABC5-E130B63362CA}" srcOrd="0" destOrd="0" presId="urn:microsoft.com/office/officeart/2005/8/layout/bProcess3"/>
    <dgm:cxn modelId="{E58BBB78-667F-4E25-AA3A-3D0A4EB296A5}" type="presOf" srcId="{7BE078C7-CF5B-4D4D-979C-00558D99D7DF}" destId="{E7353C9E-8A87-447C-B2CB-1858685E4B88}" srcOrd="1" destOrd="0" presId="urn:microsoft.com/office/officeart/2005/8/layout/bProcess3"/>
    <dgm:cxn modelId="{08FC517D-E497-4761-8117-9B6F6A98897D}" srcId="{361B7A17-1095-428F-8217-621362901862}" destId="{E51D8C7A-BA5C-4DD6-B4AE-E30928A228BD}" srcOrd="0" destOrd="0" parTransId="{52308988-2E56-4406-9B2B-E09066D83FE1}" sibTransId="{DC4FBDE7-C409-4A7A-8ECA-93F12DE8E1F8}"/>
    <dgm:cxn modelId="{B112C385-F448-4EA5-B6EB-B6064D558AEA}" srcId="{361B7A17-1095-428F-8217-621362901862}" destId="{AD599E36-D850-4AA1-A50D-8F84FEDF6659}" srcOrd="6" destOrd="0" parTransId="{0C51DFCE-CB31-4E23-81FF-C30201E40E79}" sibTransId="{93A34424-FFAD-44E8-AD6B-98662FF57C98}"/>
    <dgm:cxn modelId="{F48FFB85-E219-4539-B77D-B7955BFA13B5}" type="presOf" srcId="{0979E3AC-0353-4262-BAAC-80CE03E3D3BF}" destId="{7BCE9E63-918D-4BDE-BE5C-8154380126AC}" srcOrd="1" destOrd="0" presId="urn:microsoft.com/office/officeart/2005/8/layout/bProcess3"/>
    <dgm:cxn modelId="{21432B93-C1BF-4EE1-9254-7E71ABEF56A1}" srcId="{361B7A17-1095-428F-8217-621362901862}" destId="{F85C32F2-6BE4-4FEB-A7EF-D5312E1AE15D}" srcOrd="5" destOrd="0" parTransId="{7C8C30B5-74F6-43B2-B66A-A51CFDE3B525}" sibTransId="{F71B09FA-50A0-48BA-8762-91AD50346A85}"/>
    <dgm:cxn modelId="{EF34C6A5-1425-4E48-B385-6F1D1F228B08}" type="presOf" srcId="{DC4FBDE7-C409-4A7A-8ECA-93F12DE8E1F8}" destId="{68531676-D196-41AF-84FE-B224D6E447A4}" srcOrd="1" destOrd="0" presId="urn:microsoft.com/office/officeart/2005/8/layout/bProcess3"/>
    <dgm:cxn modelId="{1D1BF1C1-ABEC-4015-9307-20F08A392B00}" type="presOf" srcId="{F71B09FA-50A0-48BA-8762-91AD50346A85}" destId="{83ACA295-C37D-45FB-905D-BAFCB6E36F64}" srcOrd="1" destOrd="0" presId="urn:microsoft.com/office/officeart/2005/8/layout/bProcess3"/>
    <dgm:cxn modelId="{6748B3C3-DF34-4580-8D1A-C8D038F29E0E}" type="presOf" srcId="{7BE078C7-CF5B-4D4D-979C-00558D99D7DF}" destId="{F745F805-33BE-46BA-96AE-F2F42287A065}" srcOrd="0" destOrd="0" presId="urn:microsoft.com/office/officeart/2005/8/layout/bProcess3"/>
    <dgm:cxn modelId="{F1FB2FC4-4327-4E2A-AD9C-76164D17CBA5}" type="presOf" srcId="{A6E17D95-20C3-4ACB-9B1F-35E20214AEA5}" destId="{67ADC69A-8297-41DC-AFAB-6581CD1A2FA7}" srcOrd="0" destOrd="0" presId="urn:microsoft.com/office/officeart/2005/8/layout/bProcess3"/>
    <dgm:cxn modelId="{DB6747CB-A91B-4908-93DD-DECD9F6C9C04}" type="presOf" srcId="{84BC9006-5561-4116-8900-236D952CEF8A}" destId="{F8328A8E-DBE5-4B52-85F5-40F7B751F313}" srcOrd="1" destOrd="0" presId="urn:microsoft.com/office/officeart/2005/8/layout/bProcess3"/>
    <dgm:cxn modelId="{EA4521D2-0920-4A53-9184-AF3CA83DCA16}" type="presOf" srcId="{2B75E26A-1F45-40FD-9FDB-62DFD54793A6}" destId="{E8E07A55-7F0C-4E47-ACCD-5012E3B310AE}" srcOrd="0" destOrd="0" presId="urn:microsoft.com/office/officeart/2005/8/layout/bProcess3"/>
    <dgm:cxn modelId="{43B4CFF4-579A-48E9-8CEE-9BE3EAB1F115}" srcId="{361B7A17-1095-428F-8217-621362901862}" destId="{2EE8F648-5348-4FB1-960A-C4EAA5EBC5A8}" srcOrd="4" destOrd="0" parTransId="{93EBD554-E335-4502-AD85-0927978A1CB7}" sibTransId="{84BC9006-5561-4116-8900-236D952CEF8A}"/>
    <dgm:cxn modelId="{4C413EF8-77AC-4221-8B18-D1253B5E15DC}" type="presOf" srcId="{2EE8F648-5348-4FB1-960A-C4EAA5EBC5A8}" destId="{3B697F38-BBB6-4879-9F9F-C109C416BB90}" srcOrd="0" destOrd="0" presId="urn:microsoft.com/office/officeart/2005/8/layout/bProcess3"/>
    <dgm:cxn modelId="{76FB12C1-B2FE-40D7-BE88-B4D2C5BF6207}" type="presParOf" srcId="{B6B318D7-A0E5-4D13-B4BE-63F7BCE3982E}" destId="{CA2D77B9-14DC-46EA-85EE-3EE3F439EA63}" srcOrd="0" destOrd="0" presId="urn:microsoft.com/office/officeart/2005/8/layout/bProcess3"/>
    <dgm:cxn modelId="{F27CD479-AD47-42B5-8D56-FAB0C3EEB893}" type="presParOf" srcId="{B6B318D7-A0E5-4D13-B4BE-63F7BCE3982E}" destId="{75257751-65FF-47E3-852F-E6CF769EAA84}" srcOrd="1" destOrd="0" presId="urn:microsoft.com/office/officeart/2005/8/layout/bProcess3"/>
    <dgm:cxn modelId="{58CACEDF-AB92-4CF8-BE54-3E48E96825B9}" type="presParOf" srcId="{75257751-65FF-47E3-852F-E6CF769EAA84}" destId="{68531676-D196-41AF-84FE-B224D6E447A4}" srcOrd="0" destOrd="0" presId="urn:microsoft.com/office/officeart/2005/8/layout/bProcess3"/>
    <dgm:cxn modelId="{A6FDED86-A9A8-4D86-8365-33A9C6BE4F85}" type="presParOf" srcId="{B6B318D7-A0E5-4D13-B4BE-63F7BCE3982E}" destId="{194E65AE-D4D8-4D9A-9797-CBA8D388218A}" srcOrd="2" destOrd="0" presId="urn:microsoft.com/office/officeart/2005/8/layout/bProcess3"/>
    <dgm:cxn modelId="{A802D57A-9DC0-4EFF-AA29-06E484FDBF45}" type="presParOf" srcId="{B6B318D7-A0E5-4D13-B4BE-63F7BCE3982E}" destId="{41C433C4-9626-413D-9738-6B027E8624B5}" srcOrd="3" destOrd="0" presId="urn:microsoft.com/office/officeart/2005/8/layout/bProcess3"/>
    <dgm:cxn modelId="{08B4566B-6BFE-4411-B7F5-3DF3E3CF139D}" type="presParOf" srcId="{41C433C4-9626-413D-9738-6B027E8624B5}" destId="{7BCE9E63-918D-4BDE-BE5C-8154380126AC}" srcOrd="0" destOrd="0" presId="urn:microsoft.com/office/officeart/2005/8/layout/bProcess3"/>
    <dgm:cxn modelId="{D353AFBC-3A61-4F0C-8AD0-52CDEBC3D0C5}" type="presParOf" srcId="{B6B318D7-A0E5-4D13-B4BE-63F7BCE3982E}" destId="{00DB6124-DC8F-4216-A5C3-817B4CF5FB5E}" srcOrd="4" destOrd="0" presId="urn:microsoft.com/office/officeart/2005/8/layout/bProcess3"/>
    <dgm:cxn modelId="{F32CA263-345C-43D8-BD85-CCCDD83293DC}" type="presParOf" srcId="{B6B318D7-A0E5-4D13-B4BE-63F7BCE3982E}" destId="{F745F805-33BE-46BA-96AE-F2F42287A065}" srcOrd="5" destOrd="0" presId="urn:microsoft.com/office/officeart/2005/8/layout/bProcess3"/>
    <dgm:cxn modelId="{78A732B2-7E25-4E61-9265-A079513FAEF9}" type="presParOf" srcId="{F745F805-33BE-46BA-96AE-F2F42287A065}" destId="{E7353C9E-8A87-447C-B2CB-1858685E4B88}" srcOrd="0" destOrd="0" presId="urn:microsoft.com/office/officeart/2005/8/layout/bProcess3"/>
    <dgm:cxn modelId="{94F7A062-7983-4F16-8513-ABE9F0F1271C}" type="presParOf" srcId="{B6B318D7-A0E5-4D13-B4BE-63F7BCE3982E}" destId="{67ADC69A-8297-41DC-AFAB-6581CD1A2FA7}" srcOrd="6" destOrd="0" presId="urn:microsoft.com/office/officeart/2005/8/layout/bProcess3"/>
    <dgm:cxn modelId="{06CD1CFB-ABA5-4D46-93E2-770720C00EB7}" type="presParOf" srcId="{B6B318D7-A0E5-4D13-B4BE-63F7BCE3982E}" destId="{E8E07A55-7F0C-4E47-ACCD-5012E3B310AE}" srcOrd="7" destOrd="0" presId="urn:microsoft.com/office/officeart/2005/8/layout/bProcess3"/>
    <dgm:cxn modelId="{6F631E2F-2F32-4E3D-A86F-747AF69AA62F}" type="presParOf" srcId="{E8E07A55-7F0C-4E47-ACCD-5012E3B310AE}" destId="{7B092739-3234-4934-8FDA-6F49928C421B}" srcOrd="0" destOrd="0" presId="urn:microsoft.com/office/officeart/2005/8/layout/bProcess3"/>
    <dgm:cxn modelId="{D2EC5AA1-4B07-4BA0-992C-6BB878ABA56D}" type="presParOf" srcId="{B6B318D7-A0E5-4D13-B4BE-63F7BCE3982E}" destId="{3B697F38-BBB6-4879-9F9F-C109C416BB90}" srcOrd="8" destOrd="0" presId="urn:microsoft.com/office/officeart/2005/8/layout/bProcess3"/>
    <dgm:cxn modelId="{D2C2C9E1-444C-4DFA-9094-0C2320E07B09}" type="presParOf" srcId="{B6B318D7-A0E5-4D13-B4BE-63F7BCE3982E}" destId="{674D0E57-22C1-423A-98A2-B06DD4D549BB}" srcOrd="9" destOrd="0" presId="urn:microsoft.com/office/officeart/2005/8/layout/bProcess3"/>
    <dgm:cxn modelId="{EBAB841B-E875-425C-ADF8-614FB45B0854}" type="presParOf" srcId="{674D0E57-22C1-423A-98A2-B06DD4D549BB}" destId="{F8328A8E-DBE5-4B52-85F5-40F7B751F313}" srcOrd="0" destOrd="0" presId="urn:microsoft.com/office/officeart/2005/8/layout/bProcess3"/>
    <dgm:cxn modelId="{2E768734-6543-4726-9A6E-0FE9C753981D}" type="presParOf" srcId="{B6B318D7-A0E5-4D13-B4BE-63F7BCE3982E}" destId="{AA2DFD62-18F2-4C67-ABC5-E130B63362CA}" srcOrd="10" destOrd="0" presId="urn:microsoft.com/office/officeart/2005/8/layout/bProcess3"/>
    <dgm:cxn modelId="{8E35A1F2-D1CD-42A4-AAEA-B645458145E4}" type="presParOf" srcId="{B6B318D7-A0E5-4D13-B4BE-63F7BCE3982E}" destId="{D6B17BFA-BCA5-4757-B1F7-8CD5E45FA406}" srcOrd="11" destOrd="0" presId="urn:microsoft.com/office/officeart/2005/8/layout/bProcess3"/>
    <dgm:cxn modelId="{6B5A82C8-BE13-4A07-99ED-F21C93F27896}" type="presParOf" srcId="{D6B17BFA-BCA5-4757-B1F7-8CD5E45FA406}" destId="{83ACA295-C37D-45FB-905D-BAFCB6E36F64}" srcOrd="0" destOrd="0" presId="urn:microsoft.com/office/officeart/2005/8/layout/bProcess3"/>
    <dgm:cxn modelId="{3796835D-6B53-4319-968B-DF101461C0E7}" type="presParOf" srcId="{B6B318D7-A0E5-4D13-B4BE-63F7BCE3982E}" destId="{5B767D45-DA1C-4E62-BCE5-10B1C407C913}" srcOrd="12"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2E24A3-568F-4E53-B9CE-34FD83BF56E2}" type="doc">
      <dgm:prSet loTypeId="urn:microsoft.com/office/officeart/2005/8/layout/chevron2" loCatId="process" qsTypeId="urn:microsoft.com/office/officeart/2005/8/quickstyle/simple1" qsCatId="simple" csTypeId="urn:microsoft.com/office/officeart/2005/8/colors/colorful2" csCatId="colorful" phldr="1"/>
      <dgm:spPr/>
      <dgm:t>
        <a:bodyPr/>
        <a:lstStyle/>
        <a:p>
          <a:endParaRPr lang="en-US"/>
        </a:p>
      </dgm:t>
    </dgm:pt>
    <dgm:pt modelId="{AE46B3CB-0768-4EB7-BFA4-B7D1992E5509}">
      <dgm:prSet phldrT="[Text]" custT="1"/>
      <dgm:spPr/>
      <dgm:t>
        <a:bodyPr/>
        <a:lstStyle/>
        <a:p>
          <a:pPr>
            <a:buFont typeface="Wingdings" panose="05000000000000000000" pitchFamily="2" charset="2"/>
            <a:buChar char="ü"/>
          </a:pPr>
          <a:r>
            <a:rPr lang="en-US" sz="32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Plugins for Ethos Integration, LDAP (used with AD) and SAML, and Ethos Events</a:t>
          </a:r>
          <a:endParaRPr lang="en-US" sz="3200">
            <a:solidFill>
              <a:schemeClr val="accent2"/>
            </a:solidFill>
          </a:endParaRPr>
        </a:p>
      </dgm:t>
    </dgm:pt>
    <dgm:pt modelId="{A0F46EF9-E5FA-4DF3-BABC-7FA60A455FC6}" type="parTrans" cxnId="{02BF1F4F-DE8E-49EA-A097-174EAF897EF4}">
      <dgm:prSet/>
      <dgm:spPr/>
      <dgm:t>
        <a:bodyPr/>
        <a:lstStyle/>
        <a:p>
          <a:endParaRPr lang="en-US"/>
        </a:p>
      </dgm:t>
    </dgm:pt>
    <dgm:pt modelId="{51DA0A8D-A400-482E-B7FA-415DAF21D876}" type="sibTrans" cxnId="{02BF1F4F-DE8E-49EA-A097-174EAF897EF4}">
      <dgm:prSet/>
      <dgm:spPr/>
      <dgm:t>
        <a:bodyPr/>
        <a:lstStyle/>
        <a:p>
          <a:endParaRPr lang="en-US"/>
        </a:p>
      </dgm:t>
    </dgm:pt>
    <dgm:pt modelId="{95CC901B-539D-4D2A-874E-F6C2D7CB4DDA}">
      <dgm:prSet phldrT="[Text]" custT="1"/>
      <dgm:spPr/>
      <dgm:t>
        <a:bodyPr/>
        <a:lstStyle/>
        <a:p>
          <a:pPr marL="285750" lvl="1" indent="0" algn="l" defTabSz="1422400">
            <a:lnSpc>
              <a:spcPct val="90000"/>
            </a:lnSpc>
            <a:spcBef>
              <a:spcPct val="0"/>
            </a:spcBef>
            <a:spcAft>
              <a:spcPct val="15000"/>
            </a:spcAft>
            <a:buFont typeface="Arial" pitchFamily="34" charset="0"/>
            <a:buChar char="•"/>
          </a:pPr>
          <a:r>
            <a:rPr lang="en-US" sz="3200" b="1"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Developer Technology</a:t>
          </a:r>
          <a:endParaRPr lang="en-US" sz="3200" kern="1200">
            <a:solidFill>
              <a:schemeClr val="accent2"/>
            </a:solidFill>
          </a:endParaRPr>
        </a:p>
      </dgm:t>
    </dgm:pt>
    <dgm:pt modelId="{F34FCBD1-A204-4475-BCE8-8D0F57CF2EC0}" type="parTrans" cxnId="{30CE5673-FD78-43A3-A8D2-3780C257F773}">
      <dgm:prSet/>
      <dgm:spPr/>
      <dgm:t>
        <a:bodyPr/>
        <a:lstStyle/>
        <a:p>
          <a:endParaRPr lang="en-US"/>
        </a:p>
      </dgm:t>
    </dgm:pt>
    <dgm:pt modelId="{28AD4C4E-F649-4E33-AD3C-E92EB44B32FC}" type="sibTrans" cxnId="{30CE5673-FD78-43A3-A8D2-3780C257F773}">
      <dgm:prSet/>
      <dgm:spPr/>
      <dgm:t>
        <a:bodyPr/>
        <a:lstStyle/>
        <a:p>
          <a:endParaRPr lang="en-US"/>
        </a:p>
      </dgm:t>
    </dgm:pt>
    <dgm:pt modelId="{1A7A76ED-3C90-4529-8152-6D7D97E519FE}">
      <dgm:prSet phldrT="[Text]" custT="1"/>
      <dgm:spPr/>
      <dgm:t>
        <a:bodyPr/>
        <a:lstStyle/>
        <a:p>
          <a:pPr>
            <a:buFont typeface="Arial" pitchFamily="34" charset="0"/>
            <a:buChar char="•"/>
          </a:pPr>
          <a:r>
            <a:rPr lang="en-US" sz="3200" b="1"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Ellucian’s implementation of Process Maker</a:t>
          </a:r>
          <a:endParaRPr lang="en-US" sz="3200">
            <a:solidFill>
              <a:schemeClr val="accent2"/>
            </a:solidFill>
          </a:endParaRPr>
        </a:p>
      </dgm:t>
    </dgm:pt>
    <dgm:pt modelId="{0C9F91C9-0D11-47A5-B043-D18B2381F69F}" type="parTrans" cxnId="{C73F9D16-EA9F-40B9-9C43-BE39A288B322}">
      <dgm:prSet/>
      <dgm:spPr/>
      <dgm:t>
        <a:bodyPr/>
        <a:lstStyle/>
        <a:p>
          <a:endParaRPr lang="en-US"/>
        </a:p>
      </dgm:t>
    </dgm:pt>
    <dgm:pt modelId="{0A85FD0E-A630-4696-A018-E80CA84016A5}" type="sibTrans" cxnId="{C73F9D16-EA9F-40B9-9C43-BE39A288B322}">
      <dgm:prSet/>
      <dgm:spPr/>
      <dgm:t>
        <a:bodyPr/>
        <a:lstStyle/>
        <a:p>
          <a:endParaRPr lang="en-US"/>
        </a:p>
      </dgm:t>
    </dgm:pt>
    <dgm:pt modelId="{3FE8D491-6DB5-428C-999C-8152C8C7C0B7}">
      <dgm:prSet phldrT="[Text]"/>
      <dgm:spPr/>
      <dgm:t>
        <a:bodyPr/>
        <a:lstStyle/>
        <a:p>
          <a:pPr>
            <a:buFont typeface="Arial" pitchFamily="34" charset="0"/>
            <a:buChar char="­"/>
          </a:pPr>
          <a:endParaRPr lang="en-US"/>
        </a:p>
      </dgm:t>
    </dgm:pt>
    <dgm:pt modelId="{AED0CC22-94DC-4CD8-81AE-C856CC6196A7}" type="sibTrans" cxnId="{D72F58BB-5761-403F-832C-D2A31A613DCA}">
      <dgm:prSet/>
      <dgm:spPr/>
      <dgm:t>
        <a:bodyPr/>
        <a:lstStyle/>
        <a:p>
          <a:endParaRPr lang="en-US"/>
        </a:p>
      </dgm:t>
    </dgm:pt>
    <dgm:pt modelId="{74E1B520-7B7A-4457-A096-AC5DB06EDC57}" type="parTrans" cxnId="{D72F58BB-5761-403F-832C-D2A31A613DCA}">
      <dgm:prSet/>
      <dgm:spPr/>
      <dgm:t>
        <a:bodyPr/>
        <a:lstStyle/>
        <a:p>
          <a:endParaRPr lang="en-US"/>
        </a:p>
      </dgm:t>
    </dgm:pt>
    <dgm:pt modelId="{B3D22957-4F73-4CB5-A087-DDB19AF69D73}">
      <dgm:prSet phldrT="[Text]"/>
      <dgm:spPr/>
      <dgm:t>
        <a:bodyPr/>
        <a:lstStyle/>
        <a:p>
          <a:pPr>
            <a:buFont typeface="Arial" pitchFamily="34" charset="0"/>
            <a:buChar char="­"/>
          </a:pPr>
          <a:endParaRPr lang="en-US"/>
        </a:p>
      </dgm:t>
    </dgm:pt>
    <dgm:pt modelId="{EAE90093-04E1-4A6E-973E-A16D6B6B24C8}" type="parTrans" cxnId="{5D806121-9BE9-4920-8DB3-F555F3C459CE}">
      <dgm:prSet/>
      <dgm:spPr/>
      <dgm:t>
        <a:bodyPr/>
        <a:lstStyle/>
        <a:p>
          <a:endParaRPr lang="en-US"/>
        </a:p>
      </dgm:t>
    </dgm:pt>
    <dgm:pt modelId="{B4B34BA1-58E4-4EF6-BD98-CFAEF6E60D2C}" type="sibTrans" cxnId="{5D806121-9BE9-4920-8DB3-F555F3C459CE}">
      <dgm:prSet/>
      <dgm:spPr/>
      <dgm:t>
        <a:bodyPr/>
        <a:lstStyle/>
        <a:p>
          <a:endParaRPr lang="en-US"/>
        </a:p>
      </dgm:t>
    </dgm:pt>
    <dgm:pt modelId="{C32055E1-68A8-446C-B4A6-566067B27E0C}">
      <dgm:prSet phldrT="[Text]"/>
      <dgm:spPr/>
      <dgm:t>
        <a:bodyPr/>
        <a:lstStyle/>
        <a:p>
          <a:pPr>
            <a:buFont typeface="Arial" pitchFamily="34" charset="0"/>
            <a:buChar char="•"/>
          </a:pPr>
          <a:endParaRPr lang="en-US"/>
        </a:p>
      </dgm:t>
    </dgm:pt>
    <dgm:pt modelId="{0B991BDC-1578-4754-95A9-BA9925CE971C}" type="sibTrans" cxnId="{8AF128E2-865D-4B48-B875-FEA98C5CBCC9}">
      <dgm:prSet/>
      <dgm:spPr/>
      <dgm:t>
        <a:bodyPr/>
        <a:lstStyle/>
        <a:p>
          <a:endParaRPr lang="en-US"/>
        </a:p>
      </dgm:t>
    </dgm:pt>
    <dgm:pt modelId="{D8467E2D-0FE2-43CF-8433-8D30206E5E25}" type="parTrans" cxnId="{8AF128E2-865D-4B48-B875-FEA98C5CBCC9}">
      <dgm:prSet/>
      <dgm:spPr/>
      <dgm:t>
        <a:bodyPr/>
        <a:lstStyle/>
        <a:p>
          <a:endParaRPr lang="en-US"/>
        </a:p>
      </dgm:t>
    </dgm:pt>
    <dgm:pt modelId="{567EF258-20FE-490D-BB9C-A84F88CBD30F}">
      <dgm:prSet custT="1"/>
      <dgm:spPr/>
      <dgm:t>
        <a:bodyPr/>
        <a:lstStyle/>
        <a:p>
          <a:pPr>
            <a:buFont typeface="Arial" pitchFamily="34" charset="0"/>
            <a:buChar char="•"/>
          </a:pPr>
          <a:r>
            <a:rPr lang="en-US" sz="3200" b="1"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Ethos Integration is a Prerequisite</a:t>
          </a:r>
          <a:endParaRPr lang="en-US" sz="3200">
            <a:solidFill>
              <a:schemeClr val="accent2"/>
            </a:solidFill>
          </a:endParaRPr>
        </a:p>
      </dgm:t>
    </dgm:pt>
    <dgm:pt modelId="{43CBE79C-583D-4B7B-A1C2-7EFFADFBED1C}" type="parTrans" cxnId="{233D581A-405E-44AE-A9AF-CF04D43F46B1}">
      <dgm:prSet/>
      <dgm:spPr/>
      <dgm:t>
        <a:bodyPr/>
        <a:lstStyle/>
        <a:p>
          <a:endParaRPr lang="en-US"/>
        </a:p>
      </dgm:t>
    </dgm:pt>
    <dgm:pt modelId="{2EC6E3AA-4319-4C9F-A82F-DA00A6B278B7}" type="sibTrans" cxnId="{233D581A-405E-44AE-A9AF-CF04D43F46B1}">
      <dgm:prSet/>
      <dgm:spPr/>
      <dgm:t>
        <a:bodyPr/>
        <a:lstStyle/>
        <a:p>
          <a:endParaRPr lang="en-US"/>
        </a:p>
      </dgm:t>
    </dgm:pt>
    <dgm:pt modelId="{49A983A9-6C98-41B9-A73E-A102E889CDBC}">
      <dgm:prSet custT="1"/>
      <dgm:spPr/>
      <dgm:t>
        <a:bodyPr/>
        <a:lstStyle/>
        <a:p>
          <a:pPr>
            <a:buFont typeface="Arial" pitchFamily="34" charset="0"/>
            <a:buChar char="•"/>
          </a:pPr>
          <a:r>
            <a:rPr lang="en-US" sz="3200" b="1"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Similar features to Banner Workflow</a:t>
          </a:r>
          <a:endParaRPr lang="en-US" sz="3200">
            <a:solidFill>
              <a:schemeClr val="accent2"/>
            </a:solidFill>
          </a:endParaRPr>
        </a:p>
      </dgm:t>
    </dgm:pt>
    <dgm:pt modelId="{1538C009-3480-402E-BFEC-A639E43DF35C}" type="parTrans" cxnId="{2FEBB119-2AD0-43F9-BFE6-D12AE70A7511}">
      <dgm:prSet/>
      <dgm:spPr/>
      <dgm:t>
        <a:bodyPr/>
        <a:lstStyle/>
        <a:p>
          <a:endParaRPr lang="en-US"/>
        </a:p>
      </dgm:t>
    </dgm:pt>
    <dgm:pt modelId="{108443DC-F307-4E0A-9690-422BF8BCE136}" type="sibTrans" cxnId="{2FEBB119-2AD0-43F9-BFE6-D12AE70A7511}">
      <dgm:prSet/>
      <dgm:spPr/>
      <dgm:t>
        <a:bodyPr/>
        <a:lstStyle/>
        <a:p>
          <a:endParaRPr lang="en-US"/>
        </a:p>
      </dgm:t>
    </dgm:pt>
    <dgm:pt modelId="{5E35F43C-5F57-45C2-BA49-C52C498CB9A9}">
      <dgm:prSet/>
      <dgm:spPr/>
      <dgm:t>
        <a:bodyPr/>
        <a:lstStyle/>
        <a:p>
          <a:endParaRPr lang="en-US" baseline="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dgm:t>
    </dgm:pt>
    <dgm:pt modelId="{2670BEA1-9FD9-44AE-A61E-B1E68DB2F01D}" type="sibTrans" cxnId="{55E4462F-1BB1-474D-A4AC-5939106A9BE3}">
      <dgm:prSet/>
      <dgm:spPr/>
      <dgm:t>
        <a:bodyPr/>
        <a:lstStyle/>
        <a:p>
          <a:endParaRPr lang="en-US"/>
        </a:p>
      </dgm:t>
    </dgm:pt>
    <dgm:pt modelId="{0B8301B9-E57A-4E90-81B2-691F640AAFC4}" type="parTrans" cxnId="{55E4462F-1BB1-474D-A4AC-5939106A9BE3}">
      <dgm:prSet/>
      <dgm:spPr/>
      <dgm:t>
        <a:bodyPr/>
        <a:lstStyle/>
        <a:p>
          <a:endParaRPr lang="en-US"/>
        </a:p>
      </dgm:t>
    </dgm:pt>
    <dgm:pt modelId="{15E36423-9770-468D-9E6C-9096A9895982}">
      <dgm:prSet custT="1"/>
      <dgm:spPr/>
      <dgm:t>
        <a:bodyPr/>
        <a:lstStyle/>
        <a:p>
          <a:pPr>
            <a:buFont typeface="Wingdings" panose="05000000000000000000" pitchFamily="2" charset="2"/>
            <a:buChar char="ü"/>
          </a:pPr>
          <a:r>
            <a:rPr lang="en-US" sz="32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No direct integration to Banner</a:t>
          </a:r>
        </a:p>
      </dgm:t>
    </dgm:pt>
    <dgm:pt modelId="{4B189978-4841-4093-93C2-719B844E72AD}" type="sibTrans" cxnId="{80285355-CA03-4D91-8392-0B9D6470E09B}">
      <dgm:prSet/>
      <dgm:spPr/>
      <dgm:t>
        <a:bodyPr/>
        <a:lstStyle/>
        <a:p>
          <a:endParaRPr lang="en-US"/>
        </a:p>
      </dgm:t>
    </dgm:pt>
    <dgm:pt modelId="{25B549B3-B4CC-4ECE-AAD6-6D8528B9F725}" type="parTrans" cxnId="{80285355-CA03-4D91-8392-0B9D6470E09B}">
      <dgm:prSet/>
      <dgm:spPr/>
      <dgm:t>
        <a:bodyPr/>
        <a:lstStyle/>
        <a:p>
          <a:endParaRPr lang="en-US"/>
        </a:p>
      </dgm:t>
    </dgm:pt>
    <dgm:pt modelId="{972291AD-5E75-46ED-BF9E-FFB02F1633B8}">
      <dgm:prSet custT="1"/>
      <dgm:spPr/>
      <dgm:t>
        <a:bodyPr/>
        <a:lstStyle/>
        <a:p>
          <a:pPr>
            <a:buFont typeface="Wingdings" panose="05000000000000000000" pitchFamily="2" charset="2"/>
            <a:buChar char="ü"/>
          </a:pPr>
          <a:r>
            <a:rPr lang="en-US" sz="32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Now Supports BDM integration</a:t>
          </a:r>
        </a:p>
      </dgm:t>
    </dgm:pt>
    <dgm:pt modelId="{DD5225E8-F869-40AC-B185-769C9C4B829A}" type="parTrans" cxnId="{34D889D8-40EF-4B08-84B0-659E8DB7E320}">
      <dgm:prSet/>
      <dgm:spPr/>
      <dgm:t>
        <a:bodyPr/>
        <a:lstStyle/>
        <a:p>
          <a:endParaRPr lang="en-US"/>
        </a:p>
      </dgm:t>
    </dgm:pt>
    <dgm:pt modelId="{38D8F044-4CCA-4D51-87E1-E986E5899A86}" type="sibTrans" cxnId="{34D889D8-40EF-4B08-84B0-659E8DB7E320}">
      <dgm:prSet/>
      <dgm:spPr/>
      <dgm:t>
        <a:bodyPr/>
        <a:lstStyle/>
        <a:p>
          <a:endParaRPr lang="en-US"/>
        </a:p>
      </dgm:t>
    </dgm:pt>
    <dgm:pt modelId="{B8E8373E-9E65-41E6-907F-FA5F1E2D368C}">
      <dgm:prSet custT="1"/>
      <dgm:spPr/>
      <dgm:t>
        <a:bodyPr/>
        <a:lstStyle/>
        <a:p>
          <a:pPr>
            <a:buFont typeface="Wingdings" panose="05000000000000000000" pitchFamily="2" charset="2"/>
            <a:buChar char="ü"/>
          </a:pPr>
          <a:r>
            <a:rPr lang="en-US" sz="32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Banner Admin Page integration on roadmap for Q1 2020</a:t>
          </a:r>
        </a:p>
      </dgm:t>
    </dgm:pt>
    <dgm:pt modelId="{E1E04138-1489-45ED-9A96-6738A2D291E9}" type="parTrans" cxnId="{C48814E5-B7B4-4D07-A822-8C5094374509}">
      <dgm:prSet/>
      <dgm:spPr/>
      <dgm:t>
        <a:bodyPr/>
        <a:lstStyle/>
        <a:p>
          <a:endParaRPr lang="en-US"/>
        </a:p>
      </dgm:t>
    </dgm:pt>
    <dgm:pt modelId="{532DB61E-CA1D-477B-AE97-78679DEA3790}" type="sibTrans" cxnId="{C48814E5-B7B4-4D07-A822-8C5094374509}">
      <dgm:prSet/>
      <dgm:spPr/>
      <dgm:t>
        <a:bodyPr/>
        <a:lstStyle/>
        <a:p>
          <a:endParaRPr lang="en-US"/>
        </a:p>
      </dgm:t>
    </dgm:pt>
    <dgm:pt modelId="{656AD36B-A3EA-40E7-91FC-30B38F8DDC4A}">
      <dgm:prSet phldrT="[Text]" custT="1"/>
      <dgm:spPr/>
      <dgm:t>
        <a:bodyPr/>
        <a:lstStyle/>
        <a:p>
          <a:pPr>
            <a:buFont typeface="Wingdings" panose="05000000000000000000" pitchFamily="2" charset="2"/>
            <a:buChar char="ü"/>
          </a:pPr>
          <a:r>
            <a:rPr lang="en-US" sz="3200">
              <a:solidFill>
                <a:schemeClr val="accent2"/>
              </a:solidFill>
            </a:rPr>
            <a:t>Hosted in the Ellucian Cloud, uses Ethos Integration for all data exchange.</a:t>
          </a:r>
        </a:p>
      </dgm:t>
    </dgm:pt>
    <dgm:pt modelId="{5C620900-CC38-4652-AFB8-C527E2580D79}" type="parTrans" cxnId="{A1F44B6F-4B4C-4605-8C42-B5BC0F37463D}">
      <dgm:prSet/>
      <dgm:spPr/>
      <dgm:t>
        <a:bodyPr/>
        <a:lstStyle/>
        <a:p>
          <a:endParaRPr lang="en-US"/>
        </a:p>
      </dgm:t>
    </dgm:pt>
    <dgm:pt modelId="{60D43DD0-D467-4D38-8F49-00E33360BB2E}" type="sibTrans" cxnId="{A1F44B6F-4B4C-4605-8C42-B5BC0F37463D}">
      <dgm:prSet/>
      <dgm:spPr/>
      <dgm:t>
        <a:bodyPr/>
        <a:lstStyle/>
        <a:p>
          <a:endParaRPr lang="en-US"/>
        </a:p>
      </dgm:t>
    </dgm:pt>
    <dgm:pt modelId="{19C7547D-D04C-4692-B255-7E2D5B02832A}">
      <dgm:prSet custT="1"/>
      <dgm:spPr/>
      <dgm:t>
        <a:bodyPr/>
        <a:lstStyle/>
        <a:p>
          <a:pPr marL="571500" lvl="2" indent="-285750" algn="l" defTabSz="1422400">
            <a:lnSpc>
              <a:spcPct val="90000"/>
            </a:lnSpc>
            <a:spcBef>
              <a:spcPct val="0"/>
            </a:spcBef>
            <a:spcAft>
              <a:spcPct val="15000"/>
            </a:spcAft>
            <a:buFont typeface="Wingdings" panose="05000000000000000000" pitchFamily="2" charset="2"/>
            <a:buChar char="ü"/>
          </a:pPr>
          <a:r>
            <a:rPr lang="en-US" sz="3200" kern="1200" baseline="0">
              <a:solidFill>
                <a:srgbClr val="254E61"/>
              </a:solidFill>
              <a:latin typeface="Open Sans" panose="020B0606030504020204" pitchFamily="34" charset="0"/>
              <a:ea typeface="Open Sans" panose="020B0606030504020204" pitchFamily="34" charset="0"/>
              <a:cs typeface="Open Sans" panose="020B0606030504020204" pitchFamily="34" charset="0"/>
            </a:rPr>
            <a:t>PHP</a:t>
          </a:r>
        </a:p>
      </dgm:t>
    </dgm:pt>
    <dgm:pt modelId="{0B3B6570-72C0-4C6F-A52C-8A67449DF1BC}" type="parTrans" cxnId="{8516364D-4818-481F-B5BF-90FA3CB30CF7}">
      <dgm:prSet/>
      <dgm:spPr/>
      <dgm:t>
        <a:bodyPr/>
        <a:lstStyle/>
        <a:p>
          <a:endParaRPr lang="en-US"/>
        </a:p>
      </dgm:t>
    </dgm:pt>
    <dgm:pt modelId="{00C30165-2E71-4A63-8E20-A25202EB987A}" type="sibTrans" cxnId="{8516364D-4818-481F-B5BF-90FA3CB30CF7}">
      <dgm:prSet/>
      <dgm:spPr/>
      <dgm:t>
        <a:bodyPr/>
        <a:lstStyle/>
        <a:p>
          <a:endParaRPr lang="en-US"/>
        </a:p>
      </dgm:t>
    </dgm:pt>
    <dgm:pt modelId="{A54D4ED9-A6B5-4594-B1CD-C51B7D94F2A6}">
      <dgm:prSet custT="1"/>
      <dgm:spPr/>
      <dgm:t>
        <a:bodyPr/>
        <a:lstStyle/>
        <a:p>
          <a:pPr marL="571500" lvl="2" indent="-285750" algn="l" defTabSz="1422400">
            <a:lnSpc>
              <a:spcPct val="90000"/>
            </a:lnSpc>
            <a:spcBef>
              <a:spcPct val="0"/>
            </a:spcBef>
            <a:spcAft>
              <a:spcPct val="15000"/>
            </a:spcAft>
            <a:buFont typeface="Wingdings" panose="05000000000000000000" pitchFamily="2" charset="2"/>
            <a:buChar char="ü"/>
          </a:pPr>
          <a:r>
            <a:rPr lang="en-US" sz="3200" kern="1200" baseline="0">
              <a:solidFill>
                <a:srgbClr val="254E61"/>
              </a:solidFill>
              <a:latin typeface="Open Sans" panose="020B0606030504020204" pitchFamily="34" charset="0"/>
              <a:ea typeface="Open Sans" panose="020B0606030504020204" pitchFamily="34" charset="0"/>
              <a:cs typeface="Open Sans" panose="020B0606030504020204" pitchFamily="34" charset="0"/>
            </a:rPr>
            <a:t>JavaScript</a:t>
          </a:r>
        </a:p>
      </dgm:t>
    </dgm:pt>
    <dgm:pt modelId="{4338256D-3086-4244-AEA1-81DFAB0BCDE7}" type="parTrans" cxnId="{2C6801B5-CC19-4404-8D02-958DA34098F1}">
      <dgm:prSet/>
      <dgm:spPr/>
      <dgm:t>
        <a:bodyPr/>
        <a:lstStyle/>
        <a:p>
          <a:endParaRPr lang="en-US"/>
        </a:p>
      </dgm:t>
    </dgm:pt>
    <dgm:pt modelId="{E8621320-CD89-47C2-A365-D0E9FC5AF1B1}" type="sibTrans" cxnId="{2C6801B5-CC19-4404-8D02-958DA34098F1}">
      <dgm:prSet/>
      <dgm:spPr/>
      <dgm:t>
        <a:bodyPr/>
        <a:lstStyle/>
        <a:p>
          <a:endParaRPr lang="en-US"/>
        </a:p>
      </dgm:t>
    </dgm:pt>
    <dgm:pt modelId="{2A365F4A-D4DF-4BB0-9CDC-0D216E3975D2}">
      <dgm:prSet/>
      <dgm:spPr/>
      <dgm:t>
        <a:bodyPr/>
        <a:lstStyle/>
        <a:p>
          <a:pPr>
            <a:buFont typeface="Wingdings" panose="05000000000000000000" pitchFamily="2" charset="2"/>
            <a:buChar char="ü"/>
          </a:pPr>
          <a:r>
            <a:rPr lang="en-US"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 order to read or change Banner data, it must be available in Ethos.</a:t>
          </a:r>
        </a:p>
      </dgm:t>
    </dgm:pt>
    <dgm:pt modelId="{E0D2D0E5-3661-4067-BC96-D7EC8136547C}" type="parTrans" cxnId="{C693E5C4-C939-4227-A659-5B087ED368FA}">
      <dgm:prSet/>
      <dgm:spPr/>
      <dgm:t>
        <a:bodyPr/>
        <a:lstStyle/>
        <a:p>
          <a:endParaRPr lang="en-US"/>
        </a:p>
      </dgm:t>
    </dgm:pt>
    <dgm:pt modelId="{EB414DE8-023F-4337-9C96-263C98D88DB0}" type="sibTrans" cxnId="{C693E5C4-C939-4227-A659-5B087ED368FA}">
      <dgm:prSet/>
      <dgm:spPr/>
      <dgm:t>
        <a:bodyPr/>
        <a:lstStyle/>
        <a:p>
          <a:endParaRPr lang="en-US"/>
        </a:p>
      </dgm:t>
    </dgm:pt>
    <dgm:pt modelId="{8A11198D-71CB-4638-8F2A-5B1DC25F18F9}">
      <dgm:prSet/>
      <dgm:spPr/>
      <dgm:t>
        <a:bodyPr/>
        <a:lstStyle/>
        <a:p>
          <a:pPr>
            <a:buFont typeface="Wingdings" panose="05000000000000000000" pitchFamily="2" charset="2"/>
            <a:buChar char="ü"/>
          </a:pPr>
          <a:r>
            <a:rPr lang="en-US"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Not all data is available in Banner Ethos APIs and not all APIs support data changes.</a:t>
          </a:r>
        </a:p>
      </dgm:t>
    </dgm:pt>
    <dgm:pt modelId="{F54A624E-B9E7-4A62-B53B-1952D26D776D}" type="parTrans" cxnId="{30C60156-2621-4A41-BE7A-62953E34A8C6}">
      <dgm:prSet/>
      <dgm:spPr/>
      <dgm:t>
        <a:bodyPr/>
        <a:lstStyle/>
        <a:p>
          <a:endParaRPr lang="en-US"/>
        </a:p>
      </dgm:t>
    </dgm:pt>
    <dgm:pt modelId="{CAEA214D-2F3C-4E93-9096-F6ADF0721431}" type="sibTrans" cxnId="{30C60156-2621-4A41-BE7A-62953E34A8C6}">
      <dgm:prSet/>
      <dgm:spPr/>
      <dgm:t>
        <a:bodyPr/>
        <a:lstStyle/>
        <a:p>
          <a:endParaRPr lang="en-US"/>
        </a:p>
      </dgm:t>
    </dgm:pt>
    <dgm:pt modelId="{CB30CC47-BB5B-4250-8112-C7E6A1B85E32}" type="pres">
      <dgm:prSet presAssocID="{052E24A3-568F-4E53-B9CE-34FD83BF56E2}" presName="linearFlow" presStyleCnt="0">
        <dgm:presLayoutVars>
          <dgm:dir/>
          <dgm:animLvl val="lvl"/>
          <dgm:resizeHandles val="exact"/>
        </dgm:presLayoutVars>
      </dgm:prSet>
      <dgm:spPr/>
    </dgm:pt>
    <dgm:pt modelId="{32096AFC-5073-47F0-BC62-9E65A9AA78BD}" type="pres">
      <dgm:prSet presAssocID="{3FE8D491-6DB5-428C-999C-8152C8C7C0B7}" presName="composite" presStyleCnt="0"/>
      <dgm:spPr/>
    </dgm:pt>
    <dgm:pt modelId="{48A20B49-12FF-46F9-B897-F19FA462D45C}" type="pres">
      <dgm:prSet presAssocID="{3FE8D491-6DB5-428C-999C-8152C8C7C0B7}" presName="parentText" presStyleLbl="alignNode1" presStyleIdx="0" presStyleCnt="4" custScaleX="128951">
        <dgm:presLayoutVars>
          <dgm:chMax val="1"/>
          <dgm:bulletEnabled val="1"/>
        </dgm:presLayoutVars>
      </dgm:prSet>
      <dgm:spPr/>
    </dgm:pt>
    <dgm:pt modelId="{3D756082-16FF-4572-9F55-0014D52B5643}" type="pres">
      <dgm:prSet presAssocID="{3FE8D491-6DB5-428C-999C-8152C8C7C0B7}" presName="descendantText" presStyleLbl="alignAcc1" presStyleIdx="0" presStyleCnt="4" custLinFactNeighborX="555" custLinFactNeighborY="-310">
        <dgm:presLayoutVars>
          <dgm:bulletEnabled val="1"/>
        </dgm:presLayoutVars>
      </dgm:prSet>
      <dgm:spPr/>
    </dgm:pt>
    <dgm:pt modelId="{07286957-C378-4F10-9274-1D9BF7DDBFD5}" type="pres">
      <dgm:prSet presAssocID="{AED0CC22-94DC-4CD8-81AE-C856CC6196A7}" presName="sp" presStyleCnt="0"/>
      <dgm:spPr/>
    </dgm:pt>
    <dgm:pt modelId="{B93ED2F5-FD5E-4722-A1C3-FC5DD9B9E94B}" type="pres">
      <dgm:prSet presAssocID="{B3D22957-4F73-4CB5-A087-DDB19AF69D73}" presName="composite" presStyleCnt="0"/>
      <dgm:spPr/>
    </dgm:pt>
    <dgm:pt modelId="{3F4C0F5E-BDB5-4DA7-B213-28E088AA305D}" type="pres">
      <dgm:prSet presAssocID="{B3D22957-4F73-4CB5-A087-DDB19AF69D73}" presName="parentText" presStyleLbl="alignNode1" presStyleIdx="1" presStyleCnt="4" custScaleX="128951">
        <dgm:presLayoutVars>
          <dgm:chMax val="1"/>
          <dgm:bulletEnabled val="1"/>
        </dgm:presLayoutVars>
      </dgm:prSet>
      <dgm:spPr/>
    </dgm:pt>
    <dgm:pt modelId="{3E7C927D-A649-4009-8E83-C3762A25D49B}" type="pres">
      <dgm:prSet presAssocID="{B3D22957-4F73-4CB5-A087-DDB19AF69D73}" presName="descendantText" presStyleLbl="alignAcc1" presStyleIdx="1" presStyleCnt="4" custLinFactNeighborX="555" custLinFactNeighborY="-310">
        <dgm:presLayoutVars>
          <dgm:bulletEnabled val="1"/>
        </dgm:presLayoutVars>
      </dgm:prSet>
      <dgm:spPr/>
    </dgm:pt>
    <dgm:pt modelId="{58E5FDD7-FA5B-40DF-B444-BA1AB6985574}" type="pres">
      <dgm:prSet presAssocID="{B4B34BA1-58E4-4EF6-BD98-CFAEF6E60D2C}" presName="sp" presStyleCnt="0"/>
      <dgm:spPr/>
    </dgm:pt>
    <dgm:pt modelId="{5A4172A6-5C98-4767-96AF-C1874D35314C}" type="pres">
      <dgm:prSet presAssocID="{C32055E1-68A8-446C-B4A6-566067B27E0C}" presName="composite" presStyleCnt="0"/>
      <dgm:spPr/>
    </dgm:pt>
    <dgm:pt modelId="{30660EAB-FE8F-4F31-9AE8-7DD0A4E286A0}" type="pres">
      <dgm:prSet presAssocID="{C32055E1-68A8-446C-B4A6-566067B27E0C}" presName="parentText" presStyleLbl="alignNode1" presStyleIdx="2" presStyleCnt="4" custScaleX="128951">
        <dgm:presLayoutVars>
          <dgm:chMax val="1"/>
          <dgm:bulletEnabled val="1"/>
        </dgm:presLayoutVars>
      </dgm:prSet>
      <dgm:spPr/>
    </dgm:pt>
    <dgm:pt modelId="{FD89D07C-E116-4797-B165-4FECDE8D5E22}" type="pres">
      <dgm:prSet presAssocID="{C32055E1-68A8-446C-B4A6-566067B27E0C}" presName="descendantText" presStyleLbl="alignAcc1" presStyleIdx="2" presStyleCnt="4" custScaleY="146823" custLinFactNeighborX="0" custLinFactNeighborY="-310">
        <dgm:presLayoutVars>
          <dgm:bulletEnabled val="1"/>
        </dgm:presLayoutVars>
      </dgm:prSet>
      <dgm:spPr/>
    </dgm:pt>
    <dgm:pt modelId="{E2FFBCBA-4F7E-4278-84E0-D4B451889624}" type="pres">
      <dgm:prSet presAssocID="{0B991BDC-1578-4754-95A9-BA9925CE971C}" presName="sp" presStyleCnt="0"/>
      <dgm:spPr/>
    </dgm:pt>
    <dgm:pt modelId="{3C47B39A-1AAE-4158-B387-6D54BA18B041}" type="pres">
      <dgm:prSet presAssocID="{5E35F43C-5F57-45C2-BA49-C52C498CB9A9}" presName="composite" presStyleCnt="0"/>
      <dgm:spPr/>
    </dgm:pt>
    <dgm:pt modelId="{952E0557-819B-49E8-81A3-ECB37FB271AA}" type="pres">
      <dgm:prSet presAssocID="{5E35F43C-5F57-45C2-BA49-C52C498CB9A9}" presName="parentText" presStyleLbl="alignNode1" presStyleIdx="3" presStyleCnt="4" custScaleX="128951">
        <dgm:presLayoutVars>
          <dgm:chMax val="1"/>
          <dgm:bulletEnabled val="1"/>
        </dgm:presLayoutVars>
      </dgm:prSet>
      <dgm:spPr/>
    </dgm:pt>
    <dgm:pt modelId="{6BA41796-DAD6-4A22-BFF3-CA45E9FCD8B6}" type="pres">
      <dgm:prSet presAssocID="{5E35F43C-5F57-45C2-BA49-C52C498CB9A9}" presName="descendantText" presStyleLbl="alignAcc1" presStyleIdx="3" presStyleCnt="4" custScaleY="134532" custLinFactNeighborX="555" custLinFactNeighborY="-310">
        <dgm:presLayoutVars>
          <dgm:bulletEnabled val="1"/>
        </dgm:presLayoutVars>
      </dgm:prSet>
      <dgm:spPr/>
    </dgm:pt>
  </dgm:ptLst>
  <dgm:cxnLst>
    <dgm:cxn modelId="{FEAB8F00-E5E7-4AAC-8986-D538BD99948A}" type="presOf" srcId="{49A983A9-6C98-41B9-A73E-A102E889CDBC}" destId="{6BA41796-DAD6-4A22-BFF3-CA45E9FCD8B6}" srcOrd="0" destOrd="0" presId="urn:microsoft.com/office/officeart/2005/8/layout/chevron2"/>
    <dgm:cxn modelId="{43385D13-9A59-4E0E-97C5-5464F1242F5A}" type="presOf" srcId="{95CC901B-539D-4D2A-874E-F6C2D7CB4DDA}" destId="{3E7C927D-A649-4009-8E83-C3762A25D49B}" srcOrd="0" destOrd="0" presId="urn:microsoft.com/office/officeart/2005/8/layout/chevron2"/>
    <dgm:cxn modelId="{C73F9D16-EA9F-40B9-9C43-BE39A288B322}" srcId="{3FE8D491-6DB5-428C-999C-8152C8C7C0B7}" destId="{1A7A76ED-3C90-4529-8152-6D7D97E519FE}" srcOrd="0" destOrd="0" parTransId="{0C9F91C9-0D11-47A5-B043-D18B2381F69F}" sibTransId="{0A85FD0E-A630-4696-A018-E80CA84016A5}"/>
    <dgm:cxn modelId="{2FEBB119-2AD0-43F9-BFE6-D12AE70A7511}" srcId="{5E35F43C-5F57-45C2-BA49-C52C498CB9A9}" destId="{49A983A9-6C98-41B9-A73E-A102E889CDBC}" srcOrd="0" destOrd="0" parTransId="{1538C009-3480-402E-BFEC-A639E43DF35C}" sibTransId="{108443DC-F307-4E0A-9690-422BF8BCE136}"/>
    <dgm:cxn modelId="{233D581A-405E-44AE-A9AF-CF04D43F46B1}" srcId="{C32055E1-68A8-446C-B4A6-566067B27E0C}" destId="{567EF258-20FE-490D-BB9C-A84F88CBD30F}" srcOrd="0" destOrd="0" parTransId="{43CBE79C-583D-4B7B-A1C2-7EFFADFBED1C}" sibTransId="{2EC6E3AA-4319-4C9F-A82F-DA00A6B278B7}"/>
    <dgm:cxn modelId="{5D806121-9BE9-4920-8DB3-F555F3C459CE}" srcId="{052E24A3-568F-4E53-B9CE-34FD83BF56E2}" destId="{B3D22957-4F73-4CB5-A087-DDB19AF69D73}" srcOrd="1" destOrd="0" parTransId="{EAE90093-04E1-4A6E-973E-A16D6B6B24C8}" sibTransId="{B4B34BA1-58E4-4EF6-BD98-CFAEF6E60D2C}"/>
    <dgm:cxn modelId="{55E4462F-1BB1-474D-A4AC-5939106A9BE3}" srcId="{052E24A3-568F-4E53-B9CE-34FD83BF56E2}" destId="{5E35F43C-5F57-45C2-BA49-C52C498CB9A9}" srcOrd="3" destOrd="0" parTransId="{0B8301B9-E57A-4E90-81B2-691F640AAFC4}" sibTransId="{2670BEA1-9FD9-44AE-A61E-B1E68DB2F01D}"/>
    <dgm:cxn modelId="{B10BC65D-C033-48D1-AB6B-25EA5E528724}" type="presOf" srcId="{656AD36B-A3EA-40E7-91FC-30B38F8DDC4A}" destId="{3D756082-16FF-4572-9F55-0014D52B5643}" srcOrd="0" destOrd="2" presId="urn:microsoft.com/office/officeart/2005/8/layout/chevron2"/>
    <dgm:cxn modelId="{1C76135E-8618-4930-9F37-6296FDFEF611}" type="presOf" srcId="{AE46B3CB-0768-4EB7-BFA4-B7D1992E5509}" destId="{3D756082-16FF-4572-9F55-0014D52B5643}" srcOrd="0" destOrd="1" presId="urn:microsoft.com/office/officeart/2005/8/layout/chevron2"/>
    <dgm:cxn modelId="{B8B05D60-B0C2-4771-9BB3-582F54FD611F}" type="presOf" srcId="{2A365F4A-D4DF-4BB0-9CDC-0D216E3975D2}" destId="{FD89D07C-E116-4797-B165-4FECDE8D5E22}" srcOrd="0" destOrd="1" presId="urn:microsoft.com/office/officeart/2005/8/layout/chevron2"/>
    <dgm:cxn modelId="{5A255342-810D-4D62-A07A-C4485DF623D1}" type="presOf" srcId="{19C7547D-D04C-4692-B255-7E2D5B02832A}" destId="{3E7C927D-A649-4009-8E83-C3762A25D49B}" srcOrd="0" destOrd="1" presId="urn:microsoft.com/office/officeart/2005/8/layout/chevron2"/>
    <dgm:cxn modelId="{D427E964-9D26-40DB-90A0-79BC603292AB}" type="presOf" srcId="{15E36423-9770-468D-9E6C-9096A9895982}" destId="{6BA41796-DAD6-4A22-BFF3-CA45E9FCD8B6}" srcOrd="0" destOrd="1" presId="urn:microsoft.com/office/officeart/2005/8/layout/chevron2"/>
    <dgm:cxn modelId="{FAA9CC66-E9DA-497F-BCEA-4A5A04536F78}" type="presOf" srcId="{3FE8D491-6DB5-428C-999C-8152C8C7C0B7}" destId="{48A20B49-12FF-46F9-B897-F19FA462D45C}" srcOrd="0" destOrd="0" presId="urn:microsoft.com/office/officeart/2005/8/layout/chevron2"/>
    <dgm:cxn modelId="{E03CF246-2066-4EF8-AD3A-B6F028985AD0}" type="presOf" srcId="{C32055E1-68A8-446C-B4A6-566067B27E0C}" destId="{30660EAB-FE8F-4F31-9AE8-7DD0A4E286A0}" srcOrd="0" destOrd="0" presId="urn:microsoft.com/office/officeart/2005/8/layout/chevron2"/>
    <dgm:cxn modelId="{8516364D-4818-481F-B5BF-90FA3CB30CF7}" srcId="{95CC901B-539D-4D2A-874E-F6C2D7CB4DDA}" destId="{19C7547D-D04C-4692-B255-7E2D5B02832A}" srcOrd="0" destOrd="0" parTransId="{0B3B6570-72C0-4C6F-A52C-8A67449DF1BC}" sibTransId="{00C30165-2E71-4A63-8E20-A25202EB987A}"/>
    <dgm:cxn modelId="{02BF1F4F-DE8E-49EA-A097-174EAF897EF4}" srcId="{1A7A76ED-3C90-4529-8152-6D7D97E519FE}" destId="{AE46B3CB-0768-4EB7-BFA4-B7D1992E5509}" srcOrd="0" destOrd="0" parTransId="{A0F46EF9-E5FA-4DF3-BABC-7FA60A455FC6}" sibTransId="{51DA0A8D-A400-482E-B7FA-415DAF21D876}"/>
    <dgm:cxn modelId="{A1F44B6F-4B4C-4605-8C42-B5BC0F37463D}" srcId="{1A7A76ED-3C90-4529-8152-6D7D97E519FE}" destId="{656AD36B-A3EA-40E7-91FC-30B38F8DDC4A}" srcOrd="1" destOrd="0" parTransId="{5C620900-CC38-4652-AFB8-C527E2580D79}" sibTransId="{60D43DD0-D467-4D38-8F49-00E33360BB2E}"/>
    <dgm:cxn modelId="{5C5F6852-BE5E-42B7-BE5E-F0D8AAE00806}" type="presOf" srcId="{567EF258-20FE-490D-BB9C-A84F88CBD30F}" destId="{FD89D07C-E116-4797-B165-4FECDE8D5E22}" srcOrd="0" destOrd="0" presId="urn:microsoft.com/office/officeart/2005/8/layout/chevron2"/>
    <dgm:cxn modelId="{E69F7473-BD2A-404A-8691-4BF182A8A35C}" type="presOf" srcId="{972291AD-5E75-46ED-BF9E-FFB02F1633B8}" destId="{6BA41796-DAD6-4A22-BFF3-CA45E9FCD8B6}" srcOrd="0" destOrd="2" presId="urn:microsoft.com/office/officeart/2005/8/layout/chevron2"/>
    <dgm:cxn modelId="{30CE5673-FD78-43A3-A8D2-3780C257F773}" srcId="{B3D22957-4F73-4CB5-A087-DDB19AF69D73}" destId="{95CC901B-539D-4D2A-874E-F6C2D7CB4DDA}" srcOrd="0" destOrd="0" parTransId="{F34FCBD1-A204-4475-BCE8-8D0F57CF2EC0}" sibTransId="{28AD4C4E-F649-4E33-AD3C-E92EB44B32FC}"/>
    <dgm:cxn modelId="{80285355-CA03-4D91-8392-0B9D6470E09B}" srcId="{49A983A9-6C98-41B9-A73E-A102E889CDBC}" destId="{15E36423-9770-468D-9E6C-9096A9895982}" srcOrd="0" destOrd="0" parTransId="{25B549B3-B4CC-4ECE-AAD6-6D8528B9F725}" sibTransId="{4B189978-4841-4093-93C2-719B844E72AD}"/>
    <dgm:cxn modelId="{30C60156-2621-4A41-BE7A-62953E34A8C6}" srcId="{567EF258-20FE-490D-BB9C-A84F88CBD30F}" destId="{8A11198D-71CB-4638-8F2A-5B1DC25F18F9}" srcOrd="1" destOrd="0" parTransId="{F54A624E-B9E7-4A62-B53B-1952D26D776D}" sibTransId="{CAEA214D-2F3C-4E93-9096-F6ADF0721431}"/>
    <dgm:cxn modelId="{7AFA0C8E-057D-46E6-88AB-45F417FD034A}" type="presOf" srcId="{B8E8373E-9E65-41E6-907F-FA5F1E2D368C}" destId="{6BA41796-DAD6-4A22-BFF3-CA45E9FCD8B6}" srcOrd="0" destOrd="3" presId="urn:microsoft.com/office/officeart/2005/8/layout/chevron2"/>
    <dgm:cxn modelId="{8287DE9F-035D-446D-9F9C-6A4A08F74AB1}" type="presOf" srcId="{1A7A76ED-3C90-4529-8152-6D7D97E519FE}" destId="{3D756082-16FF-4572-9F55-0014D52B5643}" srcOrd="0" destOrd="0" presId="urn:microsoft.com/office/officeart/2005/8/layout/chevron2"/>
    <dgm:cxn modelId="{2C6801B5-CC19-4404-8D02-958DA34098F1}" srcId="{95CC901B-539D-4D2A-874E-F6C2D7CB4DDA}" destId="{A54D4ED9-A6B5-4594-B1CD-C51B7D94F2A6}" srcOrd="1" destOrd="0" parTransId="{4338256D-3086-4244-AEA1-81DFAB0BCDE7}" sibTransId="{E8621320-CD89-47C2-A365-D0E9FC5AF1B1}"/>
    <dgm:cxn modelId="{D72F58BB-5761-403F-832C-D2A31A613DCA}" srcId="{052E24A3-568F-4E53-B9CE-34FD83BF56E2}" destId="{3FE8D491-6DB5-428C-999C-8152C8C7C0B7}" srcOrd="0" destOrd="0" parTransId="{74E1B520-7B7A-4457-A096-AC5DB06EDC57}" sibTransId="{AED0CC22-94DC-4CD8-81AE-C856CC6196A7}"/>
    <dgm:cxn modelId="{C693E5C4-C939-4227-A659-5B087ED368FA}" srcId="{567EF258-20FE-490D-BB9C-A84F88CBD30F}" destId="{2A365F4A-D4DF-4BB0-9CDC-0D216E3975D2}" srcOrd="0" destOrd="0" parTransId="{E0D2D0E5-3661-4067-BC96-D7EC8136547C}" sibTransId="{EB414DE8-023F-4337-9C96-263C98D88DB0}"/>
    <dgm:cxn modelId="{A04C3CD0-C76B-4BD9-9F0D-C3D857E9C92D}" type="presOf" srcId="{A54D4ED9-A6B5-4594-B1CD-C51B7D94F2A6}" destId="{3E7C927D-A649-4009-8E83-C3762A25D49B}" srcOrd="0" destOrd="2" presId="urn:microsoft.com/office/officeart/2005/8/layout/chevron2"/>
    <dgm:cxn modelId="{0FD027D3-9C14-41E8-91E0-68E8E2E79D8F}" type="presOf" srcId="{052E24A3-568F-4E53-B9CE-34FD83BF56E2}" destId="{CB30CC47-BB5B-4250-8112-C7E6A1B85E32}" srcOrd="0" destOrd="0" presId="urn:microsoft.com/office/officeart/2005/8/layout/chevron2"/>
    <dgm:cxn modelId="{34D889D8-40EF-4B08-84B0-659E8DB7E320}" srcId="{49A983A9-6C98-41B9-A73E-A102E889CDBC}" destId="{972291AD-5E75-46ED-BF9E-FFB02F1633B8}" srcOrd="1" destOrd="0" parTransId="{DD5225E8-F869-40AC-B185-769C9C4B829A}" sibTransId="{38D8F044-4CCA-4D51-87E1-E986E5899A86}"/>
    <dgm:cxn modelId="{8AF128E2-865D-4B48-B875-FEA98C5CBCC9}" srcId="{052E24A3-568F-4E53-B9CE-34FD83BF56E2}" destId="{C32055E1-68A8-446C-B4A6-566067B27E0C}" srcOrd="2" destOrd="0" parTransId="{D8467E2D-0FE2-43CF-8433-8D30206E5E25}" sibTransId="{0B991BDC-1578-4754-95A9-BA9925CE971C}"/>
    <dgm:cxn modelId="{C48814E5-B7B4-4D07-A822-8C5094374509}" srcId="{49A983A9-6C98-41B9-A73E-A102E889CDBC}" destId="{B8E8373E-9E65-41E6-907F-FA5F1E2D368C}" srcOrd="2" destOrd="0" parTransId="{E1E04138-1489-45ED-9A96-6738A2D291E9}" sibTransId="{532DB61E-CA1D-477B-AE97-78679DEA3790}"/>
    <dgm:cxn modelId="{D5E38EE5-A3DF-45EE-B9CF-75E8CDEB6418}" type="presOf" srcId="{5E35F43C-5F57-45C2-BA49-C52C498CB9A9}" destId="{952E0557-819B-49E8-81A3-ECB37FB271AA}" srcOrd="0" destOrd="0" presId="urn:microsoft.com/office/officeart/2005/8/layout/chevron2"/>
    <dgm:cxn modelId="{71691FF0-ED9B-4FF7-9456-68C0E48D8C91}" type="presOf" srcId="{8A11198D-71CB-4638-8F2A-5B1DC25F18F9}" destId="{FD89D07C-E116-4797-B165-4FECDE8D5E22}" srcOrd="0" destOrd="2" presId="urn:microsoft.com/office/officeart/2005/8/layout/chevron2"/>
    <dgm:cxn modelId="{CC94AAF2-5CB5-4F4B-A188-6D46C77B8D72}" type="presOf" srcId="{B3D22957-4F73-4CB5-A087-DDB19AF69D73}" destId="{3F4C0F5E-BDB5-4DA7-B213-28E088AA305D}" srcOrd="0" destOrd="0" presId="urn:microsoft.com/office/officeart/2005/8/layout/chevron2"/>
    <dgm:cxn modelId="{8CD59364-15FC-4D81-BB15-75379701232B}" type="presParOf" srcId="{CB30CC47-BB5B-4250-8112-C7E6A1B85E32}" destId="{32096AFC-5073-47F0-BC62-9E65A9AA78BD}" srcOrd="0" destOrd="0" presId="urn:microsoft.com/office/officeart/2005/8/layout/chevron2"/>
    <dgm:cxn modelId="{01764500-71C6-47DE-94F5-A9C03C29861F}" type="presParOf" srcId="{32096AFC-5073-47F0-BC62-9E65A9AA78BD}" destId="{48A20B49-12FF-46F9-B897-F19FA462D45C}" srcOrd="0" destOrd="0" presId="urn:microsoft.com/office/officeart/2005/8/layout/chevron2"/>
    <dgm:cxn modelId="{5028E766-D40D-40FA-8166-530C0BDAD70B}" type="presParOf" srcId="{32096AFC-5073-47F0-BC62-9E65A9AA78BD}" destId="{3D756082-16FF-4572-9F55-0014D52B5643}" srcOrd="1" destOrd="0" presId="urn:microsoft.com/office/officeart/2005/8/layout/chevron2"/>
    <dgm:cxn modelId="{9B68DD8B-5189-431D-8EAC-4DB192EDFBAC}" type="presParOf" srcId="{CB30CC47-BB5B-4250-8112-C7E6A1B85E32}" destId="{07286957-C378-4F10-9274-1D9BF7DDBFD5}" srcOrd="1" destOrd="0" presId="urn:microsoft.com/office/officeart/2005/8/layout/chevron2"/>
    <dgm:cxn modelId="{5ADE0DE3-5D93-4EA5-A5E2-ECB0A199B10B}" type="presParOf" srcId="{CB30CC47-BB5B-4250-8112-C7E6A1B85E32}" destId="{B93ED2F5-FD5E-4722-A1C3-FC5DD9B9E94B}" srcOrd="2" destOrd="0" presId="urn:microsoft.com/office/officeart/2005/8/layout/chevron2"/>
    <dgm:cxn modelId="{E2DE2AF0-3684-48C5-8924-94BD6A69CD75}" type="presParOf" srcId="{B93ED2F5-FD5E-4722-A1C3-FC5DD9B9E94B}" destId="{3F4C0F5E-BDB5-4DA7-B213-28E088AA305D}" srcOrd="0" destOrd="0" presId="urn:microsoft.com/office/officeart/2005/8/layout/chevron2"/>
    <dgm:cxn modelId="{F3F1A14B-F220-48E2-9769-7310E7CB2314}" type="presParOf" srcId="{B93ED2F5-FD5E-4722-A1C3-FC5DD9B9E94B}" destId="{3E7C927D-A649-4009-8E83-C3762A25D49B}" srcOrd="1" destOrd="0" presId="urn:microsoft.com/office/officeart/2005/8/layout/chevron2"/>
    <dgm:cxn modelId="{DE66AD33-F228-4583-BFC4-2F6614B8CDBF}" type="presParOf" srcId="{CB30CC47-BB5B-4250-8112-C7E6A1B85E32}" destId="{58E5FDD7-FA5B-40DF-B444-BA1AB6985574}" srcOrd="3" destOrd="0" presId="urn:microsoft.com/office/officeart/2005/8/layout/chevron2"/>
    <dgm:cxn modelId="{B681DA99-492D-4D60-BA68-A42F9CFB332E}" type="presParOf" srcId="{CB30CC47-BB5B-4250-8112-C7E6A1B85E32}" destId="{5A4172A6-5C98-4767-96AF-C1874D35314C}" srcOrd="4" destOrd="0" presId="urn:microsoft.com/office/officeart/2005/8/layout/chevron2"/>
    <dgm:cxn modelId="{1F9F0997-0DDF-4C03-B6FB-6525E2D4D758}" type="presParOf" srcId="{5A4172A6-5C98-4767-96AF-C1874D35314C}" destId="{30660EAB-FE8F-4F31-9AE8-7DD0A4E286A0}" srcOrd="0" destOrd="0" presId="urn:microsoft.com/office/officeart/2005/8/layout/chevron2"/>
    <dgm:cxn modelId="{455C7D77-737C-4C2F-9214-68C40949C024}" type="presParOf" srcId="{5A4172A6-5C98-4767-96AF-C1874D35314C}" destId="{FD89D07C-E116-4797-B165-4FECDE8D5E22}" srcOrd="1" destOrd="0" presId="urn:microsoft.com/office/officeart/2005/8/layout/chevron2"/>
    <dgm:cxn modelId="{666A040F-2BAD-412F-B881-5AB0EAA63C9C}" type="presParOf" srcId="{CB30CC47-BB5B-4250-8112-C7E6A1B85E32}" destId="{E2FFBCBA-4F7E-4278-84E0-D4B451889624}" srcOrd="5" destOrd="0" presId="urn:microsoft.com/office/officeart/2005/8/layout/chevron2"/>
    <dgm:cxn modelId="{DE3B8CD3-1D2F-4D98-B437-F31FABB1AC2D}" type="presParOf" srcId="{CB30CC47-BB5B-4250-8112-C7E6A1B85E32}" destId="{3C47B39A-1AAE-4158-B387-6D54BA18B041}" srcOrd="6" destOrd="0" presId="urn:microsoft.com/office/officeart/2005/8/layout/chevron2"/>
    <dgm:cxn modelId="{54880092-FDEC-4E10-B492-EEE1A3959BDB}" type="presParOf" srcId="{3C47B39A-1AAE-4158-B387-6D54BA18B041}" destId="{952E0557-819B-49E8-81A3-ECB37FB271AA}" srcOrd="0" destOrd="0" presId="urn:microsoft.com/office/officeart/2005/8/layout/chevron2"/>
    <dgm:cxn modelId="{510D9908-1519-4272-8C8F-04DFDC52162E}" type="presParOf" srcId="{3C47B39A-1AAE-4158-B387-6D54BA18B041}" destId="{6BA41796-DAD6-4A22-BFF3-CA45E9FCD8B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2E24A3-568F-4E53-B9CE-34FD83BF56E2}" type="doc">
      <dgm:prSet loTypeId="urn:microsoft.com/office/officeart/2005/8/layout/chevron2" loCatId="process" qsTypeId="urn:microsoft.com/office/officeart/2005/8/quickstyle/simple1" qsCatId="simple" csTypeId="urn:microsoft.com/office/officeart/2005/8/colors/colorful2" csCatId="colorful" phldr="1"/>
      <dgm:spPr/>
      <dgm:t>
        <a:bodyPr/>
        <a:lstStyle/>
        <a:p>
          <a:endParaRPr lang="en-US"/>
        </a:p>
      </dgm:t>
    </dgm:pt>
    <dgm:pt modelId="{AE46B3CB-0768-4EB7-BFA4-B7D1992E5509}">
      <dgm:prSet phldrT="[Text]" custT="1"/>
      <dgm:spPr/>
      <dgm:t>
        <a:bodyPr/>
        <a:lstStyle/>
        <a:p>
          <a:pPr>
            <a:buFont typeface="Wingdings" panose="05000000000000000000" pitchFamily="2" charset="2"/>
            <a:buChar char="ü"/>
          </a:pPr>
          <a:r>
            <a:rPr lang="en-US" sz="2200" baseline="0" dirty="0">
              <a:solidFill>
                <a:srgbClr val="304E60"/>
              </a:solidFill>
              <a:latin typeface="+mj-lt"/>
              <a:ea typeface="Open Sans" panose="020B0606030504020204" pitchFamily="34" charset="0"/>
              <a:cs typeface="Open Sans" panose="020B0606030504020204" pitchFamily="34" charset="0"/>
            </a:rPr>
            <a:t>Plugins for Ethos Integration, LDAP (used with AD) and SAML, and Ethos Events</a:t>
          </a:r>
          <a:endParaRPr lang="en-US" sz="2200" dirty="0">
            <a:solidFill>
              <a:srgbClr val="304E60"/>
            </a:solidFill>
            <a:latin typeface="+mj-lt"/>
          </a:endParaRPr>
        </a:p>
      </dgm:t>
    </dgm:pt>
    <dgm:pt modelId="{A0F46EF9-E5FA-4DF3-BABC-7FA60A455FC6}" type="parTrans" cxnId="{02BF1F4F-DE8E-49EA-A097-174EAF897EF4}">
      <dgm:prSet/>
      <dgm:spPr/>
      <dgm:t>
        <a:bodyPr/>
        <a:lstStyle/>
        <a:p>
          <a:endParaRPr lang="en-US"/>
        </a:p>
      </dgm:t>
    </dgm:pt>
    <dgm:pt modelId="{51DA0A8D-A400-482E-B7FA-415DAF21D876}" type="sibTrans" cxnId="{02BF1F4F-DE8E-49EA-A097-174EAF897EF4}">
      <dgm:prSet/>
      <dgm:spPr/>
      <dgm:t>
        <a:bodyPr/>
        <a:lstStyle/>
        <a:p>
          <a:endParaRPr lang="en-US"/>
        </a:p>
      </dgm:t>
    </dgm:pt>
    <dgm:pt modelId="{95CC901B-539D-4D2A-874E-F6C2D7CB4DDA}">
      <dgm:prSet phldrT="[Text]" custT="1"/>
      <dgm:spPr>
        <a:ln>
          <a:solidFill>
            <a:srgbClr val="147BD1"/>
          </a:solidFill>
        </a:ln>
      </dgm:spPr>
      <dgm:t>
        <a:bodyPr/>
        <a:lstStyle/>
        <a:p>
          <a:pPr>
            <a:buFont typeface="Arial" pitchFamily="34" charset="0"/>
            <a:buChar char="•"/>
          </a:pPr>
          <a:r>
            <a:rPr lang="en-US" sz="2200" b="1" baseline="0" dirty="0">
              <a:solidFill>
                <a:srgbClr val="304E60"/>
              </a:solidFill>
              <a:latin typeface="+mj-lt"/>
              <a:ea typeface="Open Sans" panose="020B0606030504020204" pitchFamily="34" charset="0"/>
              <a:cs typeface="Open Sans" panose="020B0606030504020204" pitchFamily="34" charset="0"/>
            </a:rPr>
            <a:t>Hosted in Ellucian Cloud</a:t>
          </a:r>
          <a:endParaRPr lang="en-US" sz="2200" dirty="0">
            <a:solidFill>
              <a:srgbClr val="304E60"/>
            </a:solidFill>
            <a:latin typeface="+mj-lt"/>
          </a:endParaRPr>
        </a:p>
      </dgm:t>
    </dgm:pt>
    <dgm:pt modelId="{F34FCBD1-A204-4475-BCE8-8D0F57CF2EC0}" type="parTrans" cxnId="{30CE5673-FD78-43A3-A8D2-3780C257F773}">
      <dgm:prSet/>
      <dgm:spPr/>
      <dgm:t>
        <a:bodyPr/>
        <a:lstStyle/>
        <a:p>
          <a:endParaRPr lang="en-US"/>
        </a:p>
      </dgm:t>
    </dgm:pt>
    <dgm:pt modelId="{28AD4C4E-F649-4E33-AD3C-E92EB44B32FC}" type="sibTrans" cxnId="{30CE5673-FD78-43A3-A8D2-3780C257F773}">
      <dgm:prSet/>
      <dgm:spPr/>
      <dgm:t>
        <a:bodyPr/>
        <a:lstStyle/>
        <a:p>
          <a:endParaRPr lang="en-US"/>
        </a:p>
      </dgm:t>
    </dgm:pt>
    <dgm:pt modelId="{3FE8D491-6DB5-428C-999C-8152C8C7C0B7}">
      <dgm:prSet phldrT="[Text]"/>
      <dgm:spPr>
        <a:solidFill>
          <a:srgbClr val="F2822D"/>
        </a:solidFill>
      </dgm:spPr>
      <dgm:t>
        <a:bodyPr/>
        <a:lstStyle/>
        <a:p>
          <a:pPr>
            <a:buFont typeface="Arial" pitchFamily="34" charset="0"/>
            <a:buChar char="­"/>
          </a:pPr>
          <a:endParaRPr lang="en-US" dirty="0">
            <a:solidFill>
              <a:srgbClr val="304E60"/>
            </a:solidFill>
            <a:latin typeface="+mj-lt"/>
          </a:endParaRPr>
        </a:p>
      </dgm:t>
    </dgm:pt>
    <dgm:pt modelId="{AED0CC22-94DC-4CD8-81AE-C856CC6196A7}" type="sibTrans" cxnId="{D72F58BB-5761-403F-832C-D2A31A613DCA}">
      <dgm:prSet/>
      <dgm:spPr/>
      <dgm:t>
        <a:bodyPr/>
        <a:lstStyle/>
        <a:p>
          <a:endParaRPr lang="en-US"/>
        </a:p>
      </dgm:t>
    </dgm:pt>
    <dgm:pt modelId="{74E1B520-7B7A-4457-A096-AC5DB06EDC57}" type="parTrans" cxnId="{D72F58BB-5761-403F-832C-D2A31A613DCA}">
      <dgm:prSet/>
      <dgm:spPr/>
      <dgm:t>
        <a:bodyPr/>
        <a:lstStyle/>
        <a:p>
          <a:endParaRPr lang="en-US"/>
        </a:p>
      </dgm:t>
    </dgm:pt>
    <dgm:pt modelId="{B3D22957-4F73-4CB5-A087-DDB19AF69D73}">
      <dgm:prSet phldrT="[Text]" custT="1"/>
      <dgm:spPr>
        <a:solidFill>
          <a:srgbClr val="147BD1"/>
        </a:solidFill>
        <a:ln>
          <a:solidFill>
            <a:srgbClr val="147BD1"/>
          </a:solidFill>
        </a:ln>
      </dgm:spPr>
      <dgm:t>
        <a:bodyPr/>
        <a:lstStyle/>
        <a:p>
          <a:pPr>
            <a:buFont typeface="Arial" pitchFamily="34" charset="0"/>
            <a:buChar char="­"/>
          </a:pPr>
          <a:endParaRPr lang="en-US" sz="2200" dirty="0">
            <a:solidFill>
              <a:srgbClr val="304E60"/>
            </a:solidFill>
            <a:latin typeface="+mj-lt"/>
          </a:endParaRPr>
        </a:p>
      </dgm:t>
    </dgm:pt>
    <dgm:pt modelId="{EAE90093-04E1-4A6E-973E-A16D6B6B24C8}" type="parTrans" cxnId="{5D806121-9BE9-4920-8DB3-F555F3C459CE}">
      <dgm:prSet/>
      <dgm:spPr/>
      <dgm:t>
        <a:bodyPr/>
        <a:lstStyle/>
        <a:p>
          <a:endParaRPr lang="en-US"/>
        </a:p>
      </dgm:t>
    </dgm:pt>
    <dgm:pt modelId="{B4B34BA1-58E4-4EF6-BD98-CFAEF6E60D2C}" type="sibTrans" cxnId="{5D806121-9BE9-4920-8DB3-F555F3C459CE}">
      <dgm:prSet/>
      <dgm:spPr/>
      <dgm:t>
        <a:bodyPr/>
        <a:lstStyle/>
        <a:p>
          <a:endParaRPr lang="en-US"/>
        </a:p>
      </dgm:t>
    </dgm:pt>
    <dgm:pt modelId="{C32055E1-68A8-446C-B4A6-566067B27E0C}">
      <dgm:prSet phldrT="[Text]" custT="1"/>
      <dgm:spPr>
        <a:solidFill>
          <a:srgbClr val="10B495"/>
        </a:solidFill>
        <a:ln>
          <a:solidFill>
            <a:srgbClr val="10B495"/>
          </a:solidFill>
        </a:ln>
      </dgm:spPr>
      <dgm:t>
        <a:bodyPr/>
        <a:lstStyle/>
        <a:p>
          <a:pPr>
            <a:buFont typeface="Arial" pitchFamily="34" charset="0"/>
            <a:buChar char="•"/>
          </a:pPr>
          <a:endParaRPr lang="en-US" sz="2200" dirty="0">
            <a:solidFill>
              <a:srgbClr val="304E60"/>
            </a:solidFill>
            <a:latin typeface="+mj-lt"/>
          </a:endParaRPr>
        </a:p>
      </dgm:t>
    </dgm:pt>
    <dgm:pt modelId="{0B991BDC-1578-4754-95A9-BA9925CE971C}" type="sibTrans" cxnId="{8AF128E2-865D-4B48-B875-FEA98C5CBCC9}">
      <dgm:prSet/>
      <dgm:spPr/>
      <dgm:t>
        <a:bodyPr/>
        <a:lstStyle/>
        <a:p>
          <a:endParaRPr lang="en-US"/>
        </a:p>
      </dgm:t>
    </dgm:pt>
    <dgm:pt modelId="{D8467E2D-0FE2-43CF-8433-8D30206E5E25}" type="parTrans" cxnId="{8AF128E2-865D-4B48-B875-FEA98C5CBCC9}">
      <dgm:prSet/>
      <dgm:spPr/>
      <dgm:t>
        <a:bodyPr/>
        <a:lstStyle/>
        <a:p>
          <a:endParaRPr lang="en-US"/>
        </a:p>
      </dgm:t>
    </dgm:pt>
    <dgm:pt modelId="{567EF258-20FE-490D-BB9C-A84F88CBD30F}">
      <dgm:prSet custT="1"/>
      <dgm:spPr>
        <a:ln>
          <a:solidFill>
            <a:srgbClr val="10B495"/>
          </a:solidFill>
        </a:ln>
      </dgm:spPr>
      <dgm:t>
        <a:bodyPr/>
        <a:lstStyle/>
        <a:p>
          <a:pPr>
            <a:buFont typeface="Arial" pitchFamily="34" charset="0"/>
            <a:buChar char="•"/>
          </a:pPr>
          <a:r>
            <a:rPr lang="en-US" sz="2200" b="1" baseline="0" dirty="0">
              <a:solidFill>
                <a:srgbClr val="304E60"/>
              </a:solidFill>
              <a:latin typeface="+mj-lt"/>
              <a:ea typeface="Open Sans" panose="020B0606030504020204" pitchFamily="34" charset="0"/>
              <a:cs typeface="Open Sans" panose="020B0606030504020204" pitchFamily="34" charset="0"/>
            </a:rPr>
            <a:t>Web Based Visual Modeling Tool</a:t>
          </a:r>
          <a:endParaRPr lang="en-US" sz="2200" dirty="0">
            <a:solidFill>
              <a:srgbClr val="304E60"/>
            </a:solidFill>
            <a:latin typeface="+mj-lt"/>
          </a:endParaRPr>
        </a:p>
      </dgm:t>
    </dgm:pt>
    <dgm:pt modelId="{43CBE79C-583D-4B7B-A1C2-7EFFADFBED1C}" type="parTrans" cxnId="{233D581A-405E-44AE-A9AF-CF04D43F46B1}">
      <dgm:prSet/>
      <dgm:spPr/>
      <dgm:t>
        <a:bodyPr/>
        <a:lstStyle/>
        <a:p>
          <a:endParaRPr lang="en-US"/>
        </a:p>
      </dgm:t>
    </dgm:pt>
    <dgm:pt modelId="{2EC6E3AA-4319-4C9F-A82F-DA00A6B278B7}" type="sibTrans" cxnId="{233D581A-405E-44AE-A9AF-CF04D43F46B1}">
      <dgm:prSet/>
      <dgm:spPr/>
      <dgm:t>
        <a:bodyPr/>
        <a:lstStyle/>
        <a:p>
          <a:endParaRPr lang="en-US"/>
        </a:p>
      </dgm:t>
    </dgm:pt>
    <dgm:pt modelId="{6DDACCF8-A286-4390-BE4D-6AE5E07E35D0}">
      <dgm:prSet custT="1"/>
      <dgm:spPr>
        <a:ln>
          <a:solidFill>
            <a:srgbClr val="10B495"/>
          </a:solidFill>
        </a:ln>
      </dgm:spPr>
      <dgm:t>
        <a:bodyPr/>
        <a:lstStyle/>
        <a:p>
          <a:pPr>
            <a:buFont typeface="Wingdings" panose="05000000000000000000" pitchFamily="2" charset="2"/>
            <a:buChar char="ü"/>
          </a:pPr>
          <a:r>
            <a:rPr lang="en-US" sz="2200" baseline="0" dirty="0">
              <a:solidFill>
                <a:srgbClr val="304E60"/>
              </a:solidFill>
              <a:latin typeface="+mj-lt"/>
              <a:ea typeface="Open Sans" panose="020B0606030504020204" pitchFamily="34" charset="0"/>
              <a:cs typeface="Open Sans" panose="020B0606030504020204" pitchFamily="34" charset="0"/>
            </a:rPr>
            <a:t>Coding is required to make everything work</a:t>
          </a:r>
        </a:p>
      </dgm:t>
    </dgm:pt>
    <dgm:pt modelId="{FC19B889-F70E-4661-8BD5-DB42224E1C3E}" type="parTrans" cxnId="{E1B57B5E-0107-452E-AE14-49B6BE833848}">
      <dgm:prSet/>
      <dgm:spPr/>
      <dgm:t>
        <a:bodyPr/>
        <a:lstStyle/>
        <a:p>
          <a:endParaRPr lang="en-US"/>
        </a:p>
      </dgm:t>
    </dgm:pt>
    <dgm:pt modelId="{F3AFA6F1-8EF5-4E42-A28F-A9AA5F143C46}" type="sibTrans" cxnId="{E1B57B5E-0107-452E-AE14-49B6BE833848}">
      <dgm:prSet/>
      <dgm:spPr/>
      <dgm:t>
        <a:bodyPr/>
        <a:lstStyle/>
        <a:p>
          <a:endParaRPr lang="en-US"/>
        </a:p>
      </dgm:t>
    </dgm:pt>
    <dgm:pt modelId="{49A983A9-6C98-41B9-A73E-A102E889CDBC}">
      <dgm:prSet custT="1"/>
      <dgm:spPr>
        <a:ln>
          <a:solidFill>
            <a:srgbClr val="718085"/>
          </a:solidFill>
        </a:ln>
      </dgm:spPr>
      <dgm:t>
        <a:bodyPr/>
        <a:lstStyle/>
        <a:p>
          <a:pPr>
            <a:buFont typeface="Arial" pitchFamily="34" charset="0"/>
            <a:buChar char="•"/>
          </a:pPr>
          <a:r>
            <a:rPr lang="en-US" sz="2200" b="1" baseline="0" dirty="0">
              <a:solidFill>
                <a:srgbClr val="304E60"/>
              </a:solidFill>
              <a:latin typeface="+mj-lt"/>
              <a:ea typeface="Open Sans" panose="020B0606030504020204" pitchFamily="34" charset="0"/>
              <a:cs typeface="Open Sans" panose="020B0606030504020204" pitchFamily="34" charset="0"/>
            </a:rPr>
            <a:t>Similar features to Banner Workflow</a:t>
          </a:r>
          <a:endParaRPr lang="en-US" sz="2200" dirty="0">
            <a:solidFill>
              <a:srgbClr val="304E60"/>
            </a:solidFill>
            <a:latin typeface="+mj-lt"/>
          </a:endParaRPr>
        </a:p>
      </dgm:t>
    </dgm:pt>
    <dgm:pt modelId="{1538C009-3480-402E-BFEC-A639E43DF35C}" type="parTrans" cxnId="{2FEBB119-2AD0-43F9-BFE6-D12AE70A7511}">
      <dgm:prSet/>
      <dgm:spPr/>
      <dgm:t>
        <a:bodyPr/>
        <a:lstStyle/>
        <a:p>
          <a:endParaRPr lang="en-US"/>
        </a:p>
      </dgm:t>
    </dgm:pt>
    <dgm:pt modelId="{108443DC-F307-4E0A-9690-422BF8BCE136}" type="sibTrans" cxnId="{2FEBB119-2AD0-43F9-BFE6-D12AE70A7511}">
      <dgm:prSet/>
      <dgm:spPr/>
      <dgm:t>
        <a:bodyPr/>
        <a:lstStyle/>
        <a:p>
          <a:endParaRPr lang="en-US"/>
        </a:p>
      </dgm:t>
    </dgm:pt>
    <dgm:pt modelId="{5E35F43C-5F57-45C2-BA49-C52C498CB9A9}">
      <dgm:prSet custT="1"/>
      <dgm:spPr>
        <a:solidFill>
          <a:srgbClr val="718085"/>
        </a:solidFill>
        <a:ln>
          <a:solidFill>
            <a:srgbClr val="718085"/>
          </a:solidFill>
        </a:ln>
      </dgm:spPr>
      <dgm:t>
        <a:bodyPr/>
        <a:lstStyle/>
        <a:p>
          <a:endParaRPr lang="en-US" sz="2200" baseline="0" dirty="0">
            <a:solidFill>
              <a:srgbClr val="304E60"/>
            </a:solidFill>
            <a:latin typeface="+mj-lt"/>
            <a:ea typeface="Open Sans" panose="020B0606030504020204" pitchFamily="34" charset="0"/>
            <a:cs typeface="Open Sans" panose="020B0606030504020204" pitchFamily="34" charset="0"/>
          </a:endParaRPr>
        </a:p>
      </dgm:t>
    </dgm:pt>
    <dgm:pt modelId="{2670BEA1-9FD9-44AE-A61E-B1E68DB2F01D}" type="sibTrans" cxnId="{55E4462F-1BB1-474D-A4AC-5939106A9BE3}">
      <dgm:prSet/>
      <dgm:spPr/>
      <dgm:t>
        <a:bodyPr/>
        <a:lstStyle/>
        <a:p>
          <a:endParaRPr lang="en-US"/>
        </a:p>
      </dgm:t>
    </dgm:pt>
    <dgm:pt modelId="{0B8301B9-E57A-4E90-81B2-691F640AAFC4}" type="parTrans" cxnId="{55E4462F-1BB1-474D-A4AC-5939106A9BE3}">
      <dgm:prSet/>
      <dgm:spPr/>
      <dgm:t>
        <a:bodyPr/>
        <a:lstStyle/>
        <a:p>
          <a:endParaRPr lang="en-US"/>
        </a:p>
      </dgm:t>
    </dgm:pt>
    <dgm:pt modelId="{15E36423-9770-468D-9E6C-9096A9895982}">
      <dgm:prSet custT="1"/>
      <dgm:spPr>
        <a:ln>
          <a:solidFill>
            <a:srgbClr val="718085"/>
          </a:solidFill>
        </a:ln>
      </dgm:spPr>
      <dgm:t>
        <a:bodyPr/>
        <a:lstStyle/>
        <a:p>
          <a:pPr>
            <a:buFont typeface="Wingdings" panose="05000000000000000000" pitchFamily="2" charset="2"/>
            <a:buChar char="ü"/>
          </a:pPr>
          <a:r>
            <a:rPr lang="en-US" sz="2200" baseline="0" dirty="0">
              <a:solidFill>
                <a:srgbClr val="304E60"/>
              </a:solidFill>
              <a:latin typeface="+mj-lt"/>
              <a:ea typeface="Open Sans" panose="020B0606030504020204" pitchFamily="34" charset="0"/>
              <a:cs typeface="Open Sans" panose="020B0606030504020204" pitchFamily="34" charset="0"/>
            </a:rPr>
            <a:t>No direct integration to Banner database but yes to Admin pages</a:t>
          </a:r>
        </a:p>
      </dgm:t>
    </dgm:pt>
    <dgm:pt modelId="{4B189978-4841-4093-93C2-719B844E72AD}" type="sibTrans" cxnId="{80285355-CA03-4D91-8392-0B9D6470E09B}">
      <dgm:prSet/>
      <dgm:spPr/>
      <dgm:t>
        <a:bodyPr/>
        <a:lstStyle/>
        <a:p>
          <a:endParaRPr lang="en-US"/>
        </a:p>
      </dgm:t>
    </dgm:pt>
    <dgm:pt modelId="{25B549B3-B4CC-4ECE-AAD6-6D8528B9F725}" type="parTrans" cxnId="{80285355-CA03-4D91-8392-0B9D6470E09B}">
      <dgm:prSet/>
      <dgm:spPr/>
      <dgm:t>
        <a:bodyPr/>
        <a:lstStyle/>
        <a:p>
          <a:endParaRPr lang="en-US"/>
        </a:p>
      </dgm:t>
    </dgm:pt>
    <dgm:pt modelId="{972291AD-5E75-46ED-BF9E-FFB02F1633B8}">
      <dgm:prSet custT="1"/>
      <dgm:spPr>
        <a:ln>
          <a:solidFill>
            <a:srgbClr val="718085"/>
          </a:solidFill>
        </a:ln>
      </dgm:spPr>
      <dgm:t>
        <a:bodyPr/>
        <a:lstStyle/>
        <a:p>
          <a:pPr>
            <a:buFont typeface="Wingdings" panose="05000000000000000000" pitchFamily="2" charset="2"/>
            <a:buChar char="ü"/>
          </a:pPr>
          <a:r>
            <a:rPr lang="en-US" sz="2200" baseline="0" dirty="0">
              <a:solidFill>
                <a:srgbClr val="304E60"/>
              </a:solidFill>
              <a:latin typeface="+mj-lt"/>
              <a:ea typeface="Open Sans" panose="020B0606030504020204" pitchFamily="34" charset="0"/>
              <a:cs typeface="Open Sans" panose="020B0606030504020204" pitchFamily="34" charset="0"/>
            </a:rPr>
            <a:t>Now Supports BDM integration</a:t>
          </a:r>
        </a:p>
      </dgm:t>
    </dgm:pt>
    <dgm:pt modelId="{DD5225E8-F869-40AC-B185-769C9C4B829A}" type="parTrans" cxnId="{34D889D8-40EF-4B08-84B0-659E8DB7E320}">
      <dgm:prSet/>
      <dgm:spPr/>
      <dgm:t>
        <a:bodyPr/>
        <a:lstStyle/>
        <a:p>
          <a:endParaRPr lang="en-US"/>
        </a:p>
      </dgm:t>
    </dgm:pt>
    <dgm:pt modelId="{38D8F044-4CCA-4D51-87E1-E986E5899A86}" type="sibTrans" cxnId="{34D889D8-40EF-4B08-84B0-659E8DB7E320}">
      <dgm:prSet/>
      <dgm:spPr/>
      <dgm:t>
        <a:bodyPr/>
        <a:lstStyle/>
        <a:p>
          <a:endParaRPr lang="en-US"/>
        </a:p>
      </dgm:t>
    </dgm:pt>
    <dgm:pt modelId="{1A7A76ED-3C90-4529-8152-6D7D97E519FE}">
      <dgm:prSet phldrT="[Text]" custT="1"/>
      <dgm:spPr/>
      <dgm:t>
        <a:bodyPr/>
        <a:lstStyle/>
        <a:p>
          <a:pPr>
            <a:buFont typeface="Arial" pitchFamily="34" charset="0"/>
            <a:buChar char="•"/>
          </a:pPr>
          <a:r>
            <a:rPr lang="en-US" sz="2200" b="1" baseline="0" dirty="0">
              <a:solidFill>
                <a:srgbClr val="304E60"/>
              </a:solidFill>
              <a:latin typeface="+mj-lt"/>
              <a:ea typeface="Open Sans" panose="020B0606030504020204" pitchFamily="34" charset="0"/>
              <a:cs typeface="Open Sans" panose="020B0606030504020204" pitchFamily="34" charset="0"/>
            </a:rPr>
            <a:t>Ellucian’s implementation of Process Maker</a:t>
          </a:r>
          <a:endParaRPr lang="en-US" sz="2200" dirty="0">
            <a:solidFill>
              <a:srgbClr val="304E60"/>
            </a:solidFill>
            <a:latin typeface="+mj-lt"/>
          </a:endParaRPr>
        </a:p>
      </dgm:t>
    </dgm:pt>
    <dgm:pt modelId="{0A85FD0E-A630-4696-A018-E80CA84016A5}" type="sibTrans" cxnId="{C73F9D16-EA9F-40B9-9C43-BE39A288B322}">
      <dgm:prSet/>
      <dgm:spPr/>
      <dgm:t>
        <a:bodyPr/>
        <a:lstStyle/>
        <a:p>
          <a:endParaRPr lang="en-US"/>
        </a:p>
      </dgm:t>
    </dgm:pt>
    <dgm:pt modelId="{0C9F91C9-0D11-47A5-B043-D18B2381F69F}" type="parTrans" cxnId="{C73F9D16-EA9F-40B9-9C43-BE39A288B322}">
      <dgm:prSet/>
      <dgm:spPr/>
      <dgm:t>
        <a:bodyPr/>
        <a:lstStyle/>
        <a:p>
          <a:endParaRPr lang="en-US"/>
        </a:p>
      </dgm:t>
    </dgm:pt>
    <dgm:pt modelId="{CB30CC47-BB5B-4250-8112-C7E6A1B85E32}" type="pres">
      <dgm:prSet presAssocID="{052E24A3-568F-4E53-B9CE-34FD83BF56E2}" presName="linearFlow" presStyleCnt="0">
        <dgm:presLayoutVars>
          <dgm:dir/>
          <dgm:animLvl val="lvl"/>
          <dgm:resizeHandles val="exact"/>
        </dgm:presLayoutVars>
      </dgm:prSet>
      <dgm:spPr/>
    </dgm:pt>
    <dgm:pt modelId="{32096AFC-5073-47F0-BC62-9E65A9AA78BD}" type="pres">
      <dgm:prSet presAssocID="{3FE8D491-6DB5-428C-999C-8152C8C7C0B7}" presName="composite" presStyleCnt="0"/>
      <dgm:spPr/>
    </dgm:pt>
    <dgm:pt modelId="{48A20B49-12FF-46F9-B897-F19FA462D45C}" type="pres">
      <dgm:prSet presAssocID="{3FE8D491-6DB5-428C-999C-8152C8C7C0B7}" presName="parentText" presStyleLbl="alignNode1" presStyleIdx="0" presStyleCnt="4" custScaleX="128951">
        <dgm:presLayoutVars>
          <dgm:chMax val="1"/>
          <dgm:bulletEnabled val="1"/>
        </dgm:presLayoutVars>
      </dgm:prSet>
      <dgm:spPr/>
    </dgm:pt>
    <dgm:pt modelId="{3D756082-16FF-4572-9F55-0014D52B5643}" type="pres">
      <dgm:prSet presAssocID="{3FE8D491-6DB5-428C-999C-8152C8C7C0B7}" presName="descendantText" presStyleLbl="alignAcc1" presStyleIdx="0" presStyleCnt="4" custScaleY="131505" custLinFactNeighborX="555" custLinFactNeighborY="-310">
        <dgm:presLayoutVars>
          <dgm:bulletEnabled val="1"/>
        </dgm:presLayoutVars>
      </dgm:prSet>
      <dgm:spPr/>
    </dgm:pt>
    <dgm:pt modelId="{07286957-C378-4F10-9274-1D9BF7DDBFD5}" type="pres">
      <dgm:prSet presAssocID="{AED0CC22-94DC-4CD8-81AE-C856CC6196A7}" presName="sp" presStyleCnt="0"/>
      <dgm:spPr/>
    </dgm:pt>
    <dgm:pt modelId="{B93ED2F5-FD5E-4722-A1C3-FC5DD9B9E94B}" type="pres">
      <dgm:prSet presAssocID="{B3D22957-4F73-4CB5-A087-DDB19AF69D73}" presName="composite" presStyleCnt="0"/>
      <dgm:spPr/>
    </dgm:pt>
    <dgm:pt modelId="{3F4C0F5E-BDB5-4DA7-B213-28E088AA305D}" type="pres">
      <dgm:prSet presAssocID="{B3D22957-4F73-4CB5-A087-DDB19AF69D73}" presName="parentText" presStyleLbl="alignNode1" presStyleIdx="1" presStyleCnt="4" custScaleX="128951">
        <dgm:presLayoutVars>
          <dgm:chMax val="1"/>
          <dgm:bulletEnabled val="1"/>
        </dgm:presLayoutVars>
      </dgm:prSet>
      <dgm:spPr/>
    </dgm:pt>
    <dgm:pt modelId="{3E7C927D-A649-4009-8E83-C3762A25D49B}" type="pres">
      <dgm:prSet presAssocID="{B3D22957-4F73-4CB5-A087-DDB19AF69D73}" presName="descendantText" presStyleLbl="alignAcc1" presStyleIdx="1" presStyleCnt="4" custLinFactNeighborX="555" custLinFactNeighborY="-310">
        <dgm:presLayoutVars>
          <dgm:bulletEnabled val="1"/>
        </dgm:presLayoutVars>
      </dgm:prSet>
      <dgm:spPr/>
    </dgm:pt>
    <dgm:pt modelId="{58E5FDD7-FA5B-40DF-B444-BA1AB6985574}" type="pres">
      <dgm:prSet presAssocID="{B4B34BA1-58E4-4EF6-BD98-CFAEF6E60D2C}" presName="sp" presStyleCnt="0"/>
      <dgm:spPr/>
    </dgm:pt>
    <dgm:pt modelId="{5A4172A6-5C98-4767-96AF-C1874D35314C}" type="pres">
      <dgm:prSet presAssocID="{C32055E1-68A8-446C-B4A6-566067B27E0C}" presName="composite" presStyleCnt="0"/>
      <dgm:spPr/>
    </dgm:pt>
    <dgm:pt modelId="{30660EAB-FE8F-4F31-9AE8-7DD0A4E286A0}" type="pres">
      <dgm:prSet presAssocID="{C32055E1-68A8-446C-B4A6-566067B27E0C}" presName="parentText" presStyleLbl="alignNode1" presStyleIdx="2" presStyleCnt="4" custScaleX="128951">
        <dgm:presLayoutVars>
          <dgm:chMax val="1"/>
          <dgm:bulletEnabled val="1"/>
        </dgm:presLayoutVars>
      </dgm:prSet>
      <dgm:spPr/>
    </dgm:pt>
    <dgm:pt modelId="{FD89D07C-E116-4797-B165-4FECDE8D5E22}" type="pres">
      <dgm:prSet presAssocID="{C32055E1-68A8-446C-B4A6-566067B27E0C}" presName="descendantText" presStyleLbl="alignAcc1" presStyleIdx="2" presStyleCnt="4" custLinFactNeighborX="0" custLinFactNeighborY="-310">
        <dgm:presLayoutVars>
          <dgm:bulletEnabled val="1"/>
        </dgm:presLayoutVars>
      </dgm:prSet>
      <dgm:spPr/>
    </dgm:pt>
    <dgm:pt modelId="{E2FFBCBA-4F7E-4278-84E0-D4B451889624}" type="pres">
      <dgm:prSet presAssocID="{0B991BDC-1578-4754-95A9-BA9925CE971C}" presName="sp" presStyleCnt="0"/>
      <dgm:spPr/>
    </dgm:pt>
    <dgm:pt modelId="{3C47B39A-1AAE-4158-B387-6D54BA18B041}" type="pres">
      <dgm:prSet presAssocID="{5E35F43C-5F57-45C2-BA49-C52C498CB9A9}" presName="composite" presStyleCnt="0"/>
      <dgm:spPr/>
    </dgm:pt>
    <dgm:pt modelId="{952E0557-819B-49E8-81A3-ECB37FB271AA}" type="pres">
      <dgm:prSet presAssocID="{5E35F43C-5F57-45C2-BA49-C52C498CB9A9}" presName="parentText" presStyleLbl="alignNode1" presStyleIdx="3" presStyleCnt="4" custScaleX="128951">
        <dgm:presLayoutVars>
          <dgm:chMax val="1"/>
          <dgm:bulletEnabled val="1"/>
        </dgm:presLayoutVars>
      </dgm:prSet>
      <dgm:spPr/>
    </dgm:pt>
    <dgm:pt modelId="{6BA41796-DAD6-4A22-BFF3-CA45E9FCD8B6}" type="pres">
      <dgm:prSet presAssocID="{5E35F43C-5F57-45C2-BA49-C52C498CB9A9}" presName="descendantText" presStyleLbl="alignAcc1" presStyleIdx="3" presStyleCnt="4" custScaleY="134532" custLinFactNeighborX="555" custLinFactNeighborY="-310">
        <dgm:presLayoutVars>
          <dgm:bulletEnabled val="1"/>
        </dgm:presLayoutVars>
      </dgm:prSet>
      <dgm:spPr/>
    </dgm:pt>
  </dgm:ptLst>
  <dgm:cxnLst>
    <dgm:cxn modelId="{FEAB8F00-E5E7-4AAC-8986-D538BD99948A}" type="presOf" srcId="{49A983A9-6C98-41B9-A73E-A102E889CDBC}" destId="{6BA41796-DAD6-4A22-BFF3-CA45E9FCD8B6}" srcOrd="0" destOrd="0" presId="urn:microsoft.com/office/officeart/2005/8/layout/chevron2"/>
    <dgm:cxn modelId="{43385D13-9A59-4E0E-97C5-5464F1242F5A}" type="presOf" srcId="{95CC901B-539D-4D2A-874E-F6C2D7CB4DDA}" destId="{3E7C927D-A649-4009-8E83-C3762A25D49B}" srcOrd="0" destOrd="0" presId="urn:microsoft.com/office/officeart/2005/8/layout/chevron2"/>
    <dgm:cxn modelId="{C73F9D16-EA9F-40B9-9C43-BE39A288B322}" srcId="{3FE8D491-6DB5-428C-999C-8152C8C7C0B7}" destId="{1A7A76ED-3C90-4529-8152-6D7D97E519FE}" srcOrd="0" destOrd="0" parTransId="{0C9F91C9-0D11-47A5-B043-D18B2381F69F}" sibTransId="{0A85FD0E-A630-4696-A018-E80CA84016A5}"/>
    <dgm:cxn modelId="{2FEBB119-2AD0-43F9-BFE6-D12AE70A7511}" srcId="{5E35F43C-5F57-45C2-BA49-C52C498CB9A9}" destId="{49A983A9-6C98-41B9-A73E-A102E889CDBC}" srcOrd="0" destOrd="0" parTransId="{1538C009-3480-402E-BFEC-A639E43DF35C}" sibTransId="{108443DC-F307-4E0A-9690-422BF8BCE136}"/>
    <dgm:cxn modelId="{233D581A-405E-44AE-A9AF-CF04D43F46B1}" srcId="{C32055E1-68A8-446C-B4A6-566067B27E0C}" destId="{567EF258-20FE-490D-BB9C-A84F88CBD30F}" srcOrd="0" destOrd="0" parTransId="{43CBE79C-583D-4B7B-A1C2-7EFFADFBED1C}" sibTransId="{2EC6E3AA-4319-4C9F-A82F-DA00A6B278B7}"/>
    <dgm:cxn modelId="{5D806121-9BE9-4920-8DB3-F555F3C459CE}" srcId="{052E24A3-568F-4E53-B9CE-34FD83BF56E2}" destId="{B3D22957-4F73-4CB5-A087-DDB19AF69D73}" srcOrd="1" destOrd="0" parTransId="{EAE90093-04E1-4A6E-973E-A16D6B6B24C8}" sibTransId="{B4B34BA1-58E4-4EF6-BD98-CFAEF6E60D2C}"/>
    <dgm:cxn modelId="{55E4462F-1BB1-474D-A4AC-5939106A9BE3}" srcId="{052E24A3-568F-4E53-B9CE-34FD83BF56E2}" destId="{5E35F43C-5F57-45C2-BA49-C52C498CB9A9}" srcOrd="3" destOrd="0" parTransId="{0B8301B9-E57A-4E90-81B2-691F640AAFC4}" sibTransId="{2670BEA1-9FD9-44AE-A61E-B1E68DB2F01D}"/>
    <dgm:cxn modelId="{1C76135E-8618-4930-9F37-6296FDFEF611}" type="presOf" srcId="{AE46B3CB-0768-4EB7-BFA4-B7D1992E5509}" destId="{3D756082-16FF-4572-9F55-0014D52B5643}" srcOrd="0" destOrd="1" presId="urn:microsoft.com/office/officeart/2005/8/layout/chevron2"/>
    <dgm:cxn modelId="{E1B57B5E-0107-452E-AE14-49B6BE833848}" srcId="{567EF258-20FE-490D-BB9C-A84F88CBD30F}" destId="{6DDACCF8-A286-4390-BE4D-6AE5E07E35D0}" srcOrd="0" destOrd="0" parTransId="{FC19B889-F70E-4661-8BD5-DB42224E1C3E}" sibTransId="{F3AFA6F1-8EF5-4E42-A28F-A9AA5F143C46}"/>
    <dgm:cxn modelId="{D427E964-9D26-40DB-90A0-79BC603292AB}" type="presOf" srcId="{15E36423-9770-468D-9E6C-9096A9895982}" destId="{6BA41796-DAD6-4A22-BFF3-CA45E9FCD8B6}" srcOrd="0" destOrd="1" presId="urn:microsoft.com/office/officeart/2005/8/layout/chevron2"/>
    <dgm:cxn modelId="{FAA9CC66-E9DA-497F-BCEA-4A5A04536F78}" type="presOf" srcId="{3FE8D491-6DB5-428C-999C-8152C8C7C0B7}" destId="{48A20B49-12FF-46F9-B897-F19FA462D45C}" srcOrd="0" destOrd="0" presId="urn:microsoft.com/office/officeart/2005/8/layout/chevron2"/>
    <dgm:cxn modelId="{E03CF246-2066-4EF8-AD3A-B6F028985AD0}" type="presOf" srcId="{C32055E1-68A8-446C-B4A6-566067B27E0C}" destId="{30660EAB-FE8F-4F31-9AE8-7DD0A4E286A0}" srcOrd="0" destOrd="0" presId="urn:microsoft.com/office/officeart/2005/8/layout/chevron2"/>
    <dgm:cxn modelId="{02BF1F4F-DE8E-49EA-A097-174EAF897EF4}" srcId="{1A7A76ED-3C90-4529-8152-6D7D97E519FE}" destId="{AE46B3CB-0768-4EB7-BFA4-B7D1992E5509}" srcOrd="0" destOrd="0" parTransId="{A0F46EF9-E5FA-4DF3-BABC-7FA60A455FC6}" sibTransId="{51DA0A8D-A400-482E-B7FA-415DAF21D876}"/>
    <dgm:cxn modelId="{5C5F6852-BE5E-42B7-BE5E-F0D8AAE00806}" type="presOf" srcId="{567EF258-20FE-490D-BB9C-A84F88CBD30F}" destId="{FD89D07C-E116-4797-B165-4FECDE8D5E22}" srcOrd="0" destOrd="0" presId="urn:microsoft.com/office/officeart/2005/8/layout/chevron2"/>
    <dgm:cxn modelId="{E69F7473-BD2A-404A-8691-4BF182A8A35C}" type="presOf" srcId="{972291AD-5E75-46ED-BF9E-FFB02F1633B8}" destId="{6BA41796-DAD6-4A22-BFF3-CA45E9FCD8B6}" srcOrd="0" destOrd="2" presId="urn:microsoft.com/office/officeart/2005/8/layout/chevron2"/>
    <dgm:cxn modelId="{30CE5673-FD78-43A3-A8D2-3780C257F773}" srcId="{B3D22957-4F73-4CB5-A087-DDB19AF69D73}" destId="{95CC901B-539D-4D2A-874E-F6C2D7CB4DDA}" srcOrd="0" destOrd="0" parTransId="{F34FCBD1-A204-4475-BCE8-8D0F57CF2EC0}" sibTransId="{28AD4C4E-F649-4E33-AD3C-E92EB44B32FC}"/>
    <dgm:cxn modelId="{80285355-CA03-4D91-8392-0B9D6470E09B}" srcId="{49A983A9-6C98-41B9-A73E-A102E889CDBC}" destId="{15E36423-9770-468D-9E6C-9096A9895982}" srcOrd="0" destOrd="0" parTransId="{25B549B3-B4CC-4ECE-AAD6-6D8528B9F725}" sibTransId="{4B189978-4841-4093-93C2-719B844E72AD}"/>
    <dgm:cxn modelId="{8287DE9F-035D-446D-9F9C-6A4A08F74AB1}" type="presOf" srcId="{1A7A76ED-3C90-4529-8152-6D7D97E519FE}" destId="{3D756082-16FF-4572-9F55-0014D52B5643}" srcOrd="0" destOrd="0" presId="urn:microsoft.com/office/officeart/2005/8/layout/chevron2"/>
    <dgm:cxn modelId="{E71F3BA4-4381-4E77-85D9-9BBDA1263A49}" type="presOf" srcId="{6DDACCF8-A286-4390-BE4D-6AE5E07E35D0}" destId="{FD89D07C-E116-4797-B165-4FECDE8D5E22}" srcOrd="0" destOrd="1" presId="urn:microsoft.com/office/officeart/2005/8/layout/chevron2"/>
    <dgm:cxn modelId="{D72F58BB-5761-403F-832C-D2A31A613DCA}" srcId="{052E24A3-568F-4E53-B9CE-34FD83BF56E2}" destId="{3FE8D491-6DB5-428C-999C-8152C8C7C0B7}" srcOrd="0" destOrd="0" parTransId="{74E1B520-7B7A-4457-A096-AC5DB06EDC57}" sibTransId="{AED0CC22-94DC-4CD8-81AE-C856CC6196A7}"/>
    <dgm:cxn modelId="{0FD027D3-9C14-41E8-91E0-68E8E2E79D8F}" type="presOf" srcId="{052E24A3-568F-4E53-B9CE-34FD83BF56E2}" destId="{CB30CC47-BB5B-4250-8112-C7E6A1B85E32}" srcOrd="0" destOrd="0" presId="urn:microsoft.com/office/officeart/2005/8/layout/chevron2"/>
    <dgm:cxn modelId="{34D889D8-40EF-4B08-84B0-659E8DB7E320}" srcId="{49A983A9-6C98-41B9-A73E-A102E889CDBC}" destId="{972291AD-5E75-46ED-BF9E-FFB02F1633B8}" srcOrd="1" destOrd="0" parTransId="{DD5225E8-F869-40AC-B185-769C9C4B829A}" sibTransId="{38D8F044-4CCA-4D51-87E1-E986E5899A86}"/>
    <dgm:cxn modelId="{8AF128E2-865D-4B48-B875-FEA98C5CBCC9}" srcId="{052E24A3-568F-4E53-B9CE-34FD83BF56E2}" destId="{C32055E1-68A8-446C-B4A6-566067B27E0C}" srcOrd="2" destOrd="0" parTransId="{D8467E2D-0FE2-43CF-8433-8D30206E5E25}" sibTransId="{0B991BDC-1578-4754-95A9-BA9925CE971C}"/>
    <dgm:cxn modelId="{D5E38EE5-A3DF-45EE-B9CF-75E8CDEB6418}" type="presOf" srcId="{5E35F43C-5F57-45C2-BA49-C52C498CB9A9}" destId="{952E0557-819B-49E8-81A3-ECB37FB271AA}" srcOrd="0" destOrd="0" presId="urn:microsoft.com/office/officeart/2005/8/layout/chevron2"/>
    <dgm:cxn modelId="{CC94AAF2-5CB5-4F4B-A188-6D46C77B8D72}" type="presOf" srcId="{B3D22957-4F73-4CB5-A087-DDB19AF69D73}" destId="{3F4C0F5E-BDB5-4DA7-B213-28E088AA305D}" srcOrd="0" destOrd="0" presId="urn:microsoft.com/office/officeart/2005/8/layout/chevron2"/>
    <dgm:cxn modelId="{8CD59364-15FC-4D81-BB15-75379701232B}" type="presParOf" srcId="{CB30CC47-BB5B-4250-8112-C7E6A1B85E32}" destId="{32096AFC-5073-47F0-BC62-9E65A9AA78BD}" srcOrd="0" destOrd="0" presId="urn:microsoft.com/office/officeart/2005/8/layout/chevron2"/>
    <dgm:cxn modelId="{01764500-71C6-47DE-94F5-A9C03C29861F}" type="presParOf" srcId="{32096AFC-5073-47F0-BC62-9E65A9AA78BD}" destId="{48A20B49-12FF-46F9-B897-F19FA462D45C}" srcOrd="0" destOrd="0" presId="urn:microsoft.com/office/officeart/2005/8/layout/chevron2"/>
    <dgm:cxn modelId="{5028E766-D40D-40FA-8166-530C0BDAD70B}" type="presParOf" srcId="{32096AFC-5073-47F0-BC62-9E65A9AA78BD}" destId="{3D756082-16FF-4572-9F55-0014D52B5643}" srcOrd="1" destOrd="0" presId="urn:microsoft.com/office/officeart/2005/8/layout/chevron2"/>
    <dgm:cxn modelId="{9B68DD8B-5189-431D-8EAC-4DB192EDFBAC}" type="presParOf" srcId="{CB30CC47-BB5B-4250-8112-C7E6A1B85E32}" destId="{07286957-C378-4F10-9274-1D9BF7DDBFD5}" srcOrd="1" destOrd="0" presId="urn:microsoft.com/office/officeart/2005/8/layout/chevron2"/>
    <dgm:cxn modelId="{5ADE0DE3-5D93-4EA5-A5E2-ECB0A199B10B}" type="presParOf" srcId="{CB30CC47-BB5B-4250-8112-C7E6A1B85E32}" destId="{B93ED2F5-FD5E-4722-A1C3-FC5DD9B9E94B}" srcOrd="2" destOrd="0" presId="urn:microsoft.com/office/officeart/2005/8/layout/chevron2"/>
    <dgm:cxn modelId="{E2DE2AF0-3684-48C5-8924-94BD6A69CD75}" type="presParOf" srcId="{B93ED2F5-FD5E-4722-A1C3-FC5DD9B9E94B}" destId="{3F4C0F5E-BDB5-4DA7-B213-28E088AA305D}" srcOrd="0" destOrd="0" presId="urn:microsoft.com/office/officeart/2005/8/layout/chevron2"/>
    <dgm:cxn modelId="{F3F1A14B-F220-48E2-9769-7310E7CB2314}" type="presParOf" srcId="{B93ED2F5-FD5E-4722-A1C3-FC5DD9B9E94B}" destId="{3E7C927D-A649-4009-8E83-C3762A25D49B}" srcOrd="1" destOrd="0" presId="urn:microsoft.com/office/officeart/2005/8/layout/chevron2"/>
    <dgm:cxn modelId="{DE66AD33-F228-4583-BFC4-2F6614B8CDBF}" type="presParOf" srcId="{CB30CC47-BB5B-4250-8112-C7E6A1B85E32}" destId="{58E5FDD7-FA5B-40DF-B444-BA1AB6985574}" srcOrd="3" destOrd="0" presId="urn:microsoft.com/office/officeart/2005/8/layout/chevron2"/>
    <dgm:cxn modelId="{B681DA99-492D-4D60-BA68-A42F9CFB332E}" type="presParOf" srcId="{CB30CC47-BB5B-4250-8112-C7E6A1B85E32}" destId="{5A4172A6-5C98-4767-96AF-C1874D35314C}" srcOrd="4" destOrd="0" presId="urn:microsoft.com/office/officeart/2005/8/layout/chevron2"/>
    <dgm:cxn modelId="{1F9F0997-0DDF-4C03-B6FB-6525E2D4D758}" type="presParOf" srcId="{5A4172A6-5C98-4767-96AF-C1874D35314C}" destId="{30660EAB-FE8F-4F31-9AE8-7DD0A4E286A0}" srcOrd="0" destOrd="0" presId="urn:microsoft.com/office/officeart/2005/8/layout/chevron2"/>
    <dgm:cxn modelId="{455C7D77-737C-4C2F-9214-68C40949C024}" type="presParOf" srcId="{5A4172A6-5C98-4767-96AF-C1874D35314C}" destId="{FD89D07C-E116-4797-B165-4FECDE8D5E22}" srcOrd="1" destOrd="0" presId="urn:microsoft.com/office/officeart/2005/8/layout/chevron2"/>
    <dgm:cxn modelId="{666A040F-2BAD-412F-B881-5AB0EAA63C9C}" type="presParOf" srcId="{CB30CC47-BB5B-4250-8112-C7E6A1B85E32}" destId="{E2FFBCBA-4F7E-4278-84E0-D4B451889624}" srcOrd="5" destOrd="0" presId="urn:microsoft.com/office/officeart/2005/8/layout/chevron2"/>
    <dgm:cxn modelId="{DE3B8CD3-1D2F-4D98-B437-F31FABB1AC2D}" type="presParOf" srcId="{CB30CC47-BB5B-4250-8112-C7E6A1B85E32}" destId="{3C47B39A-1AAE-4158-B387-6D54BA18B041}" srcOrd="6" destOrd="0" presId="urn:microsoft.com/office/officeart/2005/8/layout/chevron2"/>
    <dgm:cxn modelId="{54880092-FDEC-4E10-B492-EEE1A3959BDB}" type="presParOf" srcId="{3C47B39A-1AAE-4158-B387-6D54BA18B041}" destId="{952E0557-819B-49E8-81A3-ECB37FB271AA}" srcOrd="0" destOrd="0" presId="urn:microsoft.com/office/officeart/2005/8/layout/chevron2"/>
    <dgm:cxn modelId="{510D9908-1519-4272-8C8F-04DFDC52162E}" type="presParOf" srcId="{3C47B39A-1AAE-4158-B387-6D54BA18B041}" destId="{6BA41796-DAD6-4A22-BFF3-CA45E9FCD8B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2E24A3-568F-4E53-B9CE-34FD83BF56E2}" type="doc">
      <dgm:prSet loTypeId="urn:microsoft.com/office/officeart/2005/8/layout/chevron2" loCatId="process" qsTypeId="urn:microsoft.com/office/officeart/2005/8/quickstyle/simple1" qsCatId="simple" csTypeId="urn:microsoft.com/office/officeart/2005/8/colors/colorful2" csCatId="colorful" phldr="1"/>
      <dgm:spPr/>
      <dgm:t>
        <a:bodyPr/>
        <a:lstStyle/>
        <a:p>
          <a:endParaRPr lang="en-US"/>
        </a:p>
      </dgm:t>
    </dgm:pt>
    <dgm:pt modelId="{95CC901B-539D-4D2A-874E-F6C2D7CB4DDA}">
      <dgm:prSet phldrT="[Text]" custT="1"/>
      <dgm:spPr>
        <a:ln>
          <a:solidFill>
            <a:srgbClr val="304E60"/>
          </a:solidFill>
        </a:ln>
      </dgm:spPr>
      <dgm:t>
        <a:bodyPr/>
        <a:lstStyle/>
        <a:p>
          <a:pPr>
            <a:buFont typeface="Arial" pitchFamily="34" charset="0"/>
            <a:buChar char="•"/>
          </a:pPr>
          <a:r>
            <a:rPr lang="en-US" sz="1800" b="1" baseline="0" dirty="0">
              <a:solidFill>
                <a:srgbClr val="304E60"/>
              </a:solidFill>
              <a:latin typeface="+mj-lt"/>
              <a:ea typeface="Open Sans" panose="020B0606030504020204" pitchFamily="34" charset="0"/>
              <a:cs typeface="Open Sans" panose="020B0606030504020204" pitchFamily="34" charset="0"/>
            </a:rPr>
            <a:t>Developer Technology</a:t>
          </a:r>
          <a:endParaRPr lang="en-US" sz="1800" dirty="0">
            <a:solidFill>
              <a:srgbClr val="304E60"/>
            </a:solidFill>
            <a:latin typeface="+mj-lt"/>
          </a:endParaRPr>
        </a:p>
      </dgm:t>
    </dgm:pt>
    <dgm:pt modelId="{F34FCBD1-A204-4475-BCE8-8D0F57CF2EC0}" type="parTrans" cxnId="{30CE5673-FD78-43A3-A8D2-3780C257F773}">
      <dgm:prSet/>
      <dgm:spPr/>
      <dgm:t>
        <a:bodyPr/>
        <a:lstStyle/>
        <a:p>
          <a:endParaRPr lang="en-US"/>
        </a:p>
      </dgm:t>
    </dgm:pt>
    <dgm:pt modelId="{28AD4C4E-F649-4E33-AD3C-E92EB44B32FC}" type="sibTrans" cxnId="{30CE5673-FD78-43A3-A8D2-3780C257F773}">
      <dgm:prSet/>
      <dgm:spPr/>
      <dgm:t>
        <a:bodyPr/>
        <a:lstStyle/>
        <a:p>
          <a:endParaRPr lang="en-US"/>
        </a:p>
      </dgm:t>
    </dgm:pt>
    <dgm:pt modelId="{1A7A76ED-3C90-4529-8152-6D7D97E519FE}">
      <dgm:prSet phldrT="[Text]" custT="1"/>
      <dgm:spPr>
        <a:ln>
          <a:solidFill>
            <a:srgbClr val="10B495"/>
          </a:solidFill>
        </a:ln>
      </dgm:spPr>
      <dgm:t>
        <a:bodyPr/>
        <a:lstStyle/>
        <a:p>
          <a:pPr>
            <a:buFont typeface="Arial" pitchFamily="34" charset="0"/>
            <a:buChar char="•"/>
          </a:pPr>
          <a:r>
            <a:rPr lang="en-US" sz="1800" b="1" baseline="0" dirty="0">
              <a:solidFill>
                <a:srgbClr val="304E60"/>
              </a:solidFill>
              <a:latin typeface="+mj-lt"/>
              <a:ea typeface="Open Sans" panose="020B0606030504020204" pitchFamily="34" charset="0"/>
              <a:cs typeface="Open Sans" panose="020B0606030504020204" pitchFamily="34" charset="0"/>
            </a:rPr>
            <a:t>Terminology</a:t>
          </a:r>
          <a:endParaRPr lang="en-US" sz="1800" dirty="0">
            <a:solidFill>
              <a:srgbClr val="304E60"/>
            </a:solidFill>
            <a:latin typeface="+mj-lt"/>
          </a:endParaRPr>
        </a:p>
      </dgm:t>
    </dgm:pt>
    <dgm:pt modelId="{0C9F91C9-0D11-47A5-B043-D18B2381F69F}" type="parTrans" cxnId="{C73F9D16-EA9F-40B9-9C43-BE39A288B322}">
      <dgm:prSet/>
      <dgm:spPr/>
      <dgm:t>
        <a:bodyPr/>
        <a:lstStyle/>
        <a:p>
          <a:endParaRPr lang="en-US"/>
        </a:p>
      </dgm:t>
    </dgm:pt>
    <dgm:pt modelId="{0A85FD0E-A630-4696-A018-E80CA84016A5}" type="sibTrans" cxnId="{C73F9D16-EA9F-40B9-9C43-BE39A288B322}">
      <dgm:prSet/>
      <dgm:spPr/>
      <dgm:t>
        <a:bodyPr/>
        <a:lstStyle/>
        <a:p>
          <a:endParaRPr lang="en-US"/>
        </a:p>
      </dgm:t>
    </dgm:pt>
    <dgm:pt modelId="{3FE8D491-6DB5-428C-999C-8152C8C7C0B7}">
      <dgm:prSet phldrT="[Text]" custT="1"/>
      <dgm:spPr>
        <a:solidFill>
          <a:srgbClr val="10B495"/>
        </a:solidFill>
        <a:ln>
          <a:solidFill>
            <a:srgbClr val="10B495"/>
          </a:solidFill>
        </a:ln>
      </dgm:spPr>
      <dgm:t>
        <a:bodyPr/>
        <a:lstStyle/>
        <a:p>
          <a:pPr>
            <a:buFont typeface="Arial" pitchFamily="34" charset="0"/>
            <a:buChar char="­"/>
          </a:pPr>
          <a:endParaRPr lang="en-US" sz="1800" dirty="0">
            <a:solidFill>
              <a:srgbClr val="304E60"/>
            </a:solidFill>
            <a:latin typeface="+mj-lt"/>
          </a:endParaRPr>
        </a:p>
      </dgm:t>
    </dgm:pt>
    <dgm:pt modelId="{AED0CC22-94DC-4CD8-81AE-C856CC6196A7}" type="sibTrans" cxnId="{D72F58BB-5761-403F-832C-D2A31A613DCA}">
      <dgm:prSet/>
      <dgm:spPr/>
      <dgm:t>
        <a:bodyPr/>
        <a:lstStyle/>
        <a:p>
          <a:endParaRPr lang="en-US"/>
        </a:p>
      </dgm:t>
    </dgm:pt>
    <dgm:pt modelId="{74E1B520-7B7A-4457-A096-AC5DB06EDC57}" type="parTrans" cxnId="{D72F58BB-5761-403F-832C-D2A31A613DCA}">
      <dgm:prSet/>
      <dgm:spPr/>
      <dgm:t>
        <a:bodyPr/>
        <a:lstStyle/>
        <a:p>
          <a:endParaRPr lang="en-US"/>
        </a:p>
      </dgm:t>
    </dgm:pt>
    <dgm:pt modelId="{B3D22957-4F73-4CB5-A087-DDB19AF69D73}">
      <dgm:prSet phldrT="[Text]" custT="1"/>
      <dgm:spPr>
        <a:solidFill>
          <a:srgbClr val="304E60"/>
        </a:solidFill>
        <a:ln>
          <a:solidFill>
            <a:srgbClr val="304E60"/>
          </a:solidFill>
        </a:ln>
      </dgm:spPr>
      <dgm:t>
        <a:bodyPr/>
        <a:lstStyle/>
        <a:p>
          <a:pPr>
            <a:buFont typeface="Arial" pitchFamily="34" charset="0"/>
            <a:buChar char="­"/>
          </a:pPr>
          <a:endParaRPr lang="en-US" sz="1800" dirty="0">
            <a:solidFill>
              <a:srgbClr val="304E60"/>
            </a:solidFill>
            <a:latin typeface="+mj-lt"/>
          </a:endParaRPr>
        </a:p>
      </dgm:t>
    </dgm:pt>
    <dgm:pt modelId="{EAE90093-04E1-4A6E-973E-A16D6B6B24C8}" type="parTrans" cxnId="{5D806121-9BE9-4920-8DB3-F555F3C459CE}">
      <dgm:prSet/>
      <dgm:spPr/>
      <dgm:t>
        <a:bodyPr/>
        <a:lstStyle/>
        <a:p>
          <a:endParaRPr lang="en-US"/>
        </a:p>
      </dgm:t>
    </dgm:pt>
    <dgm:pt modelId="{B4B34BA1-58E4-4EF6-BD98-CFAEF6E60D2C}" type="sibTrans" cxnId="{5D806121-9BE9-4920-8DB3-F555F3C459CE}">
      <dgm:prSet/>
      <dgm:spPr/>
      <dgm:t>
        <a:bodyPr/>
        <a:lstStyle/>
        <a:p>
          <a:endParaRPr lang="en-US"/>
        </a:p>
      </dgm:t>
    </dgm:pt>
    <dgm:pt modelId="{FCBC5ED7-65C7-422B-9998-AD017162928A}">
      <dgm:prSet custT="1"/>
      <dgm:spPr>
        <a:ln>
          <a:solidFill>
            <a:srgbClr val="10B495"/>
          </a:solidFill>
        </a:ln>
      </dgm:spPr>
      <dgm:t>
        <a:bodyPr/>
        <a:lstStyle/>
        <a:p>
          <a:pPr>
            <a:buFont typeface="Wingdings" panose="05000000000000000000" pitchFamily="2" charset="2"/>
            <a:buChar char="ü"/>
          </a:pPr>
          <a:r>
            <a:rPr lang="en-US" sz="1800" baseline="0" dirty="0">
              <a:solidFill>
                <a:srgbClr val="304E60"/>
              </a:solidFill>
              <a:latin typeface="+mj-lt"/>
              <a:ea typeface="Open Sans" panose="020B0606030504020204" pitchFamily="34" charset="0"/>
              <a:cs typeface="Open Sans" panose="020B0606030504020204" pitchFamily="34" charset="0"/>
            </a:rPr>
            <a:t>A workflow instance is called a Case</a:t>
          </a:r>
        </a:p>
      </dgm:t>
    </dgm:pt>
    <dgm:pt modelId="{0A9EA0FB-D4AF-4F29-84E2-3693704CF869}" type="parTrans" cxnId="{C7937007-C7F7-4853-95E9-C57FA9235823}">
      <dgm:prSet/>
      <dgm:spPr/>
      <dgm:t>
        <a:bodyPr/>
        <a:lstStyle/>
        <a:p>
          <a:endParaRPr lang="en-US"/>
        </a:p>
      </dgm:t>
    </dgm:pt>
    <dgm:pt modelId="{2F1F07AD-74CA-4D1C-9C2B-2D3E209E5BC8}" type="sibTrans" cxnId="{C7937007-C7F7-4853-95E9-C57FA9235823}">
      <dgm:prSet/>
      <dgm:spPr/>
      <dgm:t>
        <a:bodyPr/>
        <a:lstStyle/>
        <a:p>
          <a:endParaRPr lang="en-US"/>
        </a:p>
      </dgm:t>
    </dgm:pt>
    <dgm:pt modelId="{E5637B41-998D-4D76-8185-645766AF63BC}">
      <dgm:prSet custT="1"/>
      <dgm:spPr>
        <a:ln>
          <a:solidFill>
            <a:srgbClr val="10B495"/>
          </a:solidFill>
        </a:ln>
      </dgm:spPr>
      <dgm:t>
        <a:bodyPr/>
        <a:lstStyle/>
        <a:p>
          <a:pPr>
            <a:buFont typeface="Wingdings" panose="05000000000000000000" pitchFamily="2" charset="2"/>
            <a:buChar char="ü"/>
          </a:pPr>
          <a:r>
            <a:rPr lang="en-US" sz="1800" baseline="0" dirty="0">
              <a:solidFill>
                <a:srgbClr val="304E60"/>
              </a:solidFill>
              <a:latin typeface="+mj-lt"/>
              <a:ea typeface="Open Sans" panose="020B0606030504020204" pitchFamily="34" charset="0"/>
              <a:cs typeface="Open Sans" panose="020B0606030504020204" pitchFamily="34" charset="0"/>
            </a:rPr>
            <a:t>Business components are called Triggers</a:t>
          </a:r>
        </a:p>
      </dgm:t>
    </dgm:pt>
    <dgm:pt modelId="{72DB066B-35AF-43A8-8E8B-A6EDC27DA016}" type="parTrans" cxnId="{45F93B9C-9CF7-4FFB-B671-BBCA4FD155D3}">
      <dgm:prSet/>
      <dgm:spPr/>
      <dgm:t>
        <a:bodyPr/>
        <a:lstStyle/>
        <a:p>
          <a:endParaRPr lang="en-US"/>
        </a:p>
      </dgm:t>
    </dgm:pt>
    <dgm:pt modelId="{9F726067-BC92-47AA-8AD9-72520512FB8B}" type="sibTrans" cxnId="{45F93B9C-9CF7-4FFB-B671-BBCA4FD155D3}">
      <dgm:prSet/>
      <dgm:spPr/>
      <dgm:t>
        <a:bodyPr/>
        <a:lstStyle/>
        <a:p>
          <a:endParaRPr lang="en-US"/>
        </a:p>
      </dgm:t>
    </dgm:pt>
    <dgm:pt modelId="{6DD8E1A2-6FB4-44E1-871A-9438EDAAA556}">
      <dgm:prSet custT="1"/>
      <dgm:spPr>
        <a:ln>
          <a:solidFill>
            <a:srgbClr val="10B495"/>
          </a:solidFill>
        </a:ln>
      </dgm:spPr>
      <dgm:t>
        <a:bodyPr/>
        <a:lstStyle/>
        <a:p>
          <a:pPr>
            <a:buFont typeface="Wingdings" panose="05000000000000000000" pitchFamily="2" charset="2"/>
            <a:buChar char="ü"/>
          </a:pPr>
          <a:r>
            <a:rPr lang="en-US" sz="1800" baseline="0" dirty="0">
              <a:solidFill>
                <a:srgbClr val="304E60"/>
              </a:solidFill>
              <a:latin typeface="+mj-lt"/>
              <a:ea typeface="Open Sans" panose="020B0606030504020204" pitchFamily="34" charset="0"/>
              <a:cs typeface="Open Sans" panose="020B0606030504020204" pitchFamily="34" charset="0"/>
            </a:rPr>
            <a:t>A workflow activity is called a Task</a:t>
          </a:r>
        </a:p>
      </dgm:t>
    </dgm:pt>
    <dgm:pt modelId="{85BC8DF4-72BF-475F-BFDA-1FFA336A88A8}" type="parTrans" cxnId="{E55C60EE-F4FB-4E19-98EB-D0153F6EA97A}">
      <dgm:prSet/>
      <dgm:spPr/>
      <dgm:t>
        <a:bodyPr/>
        <a:lstStyle/>
        <a:p>
          <a:endParaRPr lang="en-US"/>
        </a:p>
      </dgm:t>
    </dgm:pt>
    <dgm:pt modelId="{DD064E98-180B-46B9-990A-D0ABF9D1F904}" type="sibTrans" cxnId="{E55C60EE-F4FB-4E19-98EB-D0153F6EA97A}">
      <dgm:prSet/>
      <dgm:spPr/>
      <dgm:t>
        <a:bodyPr/>
        <a:lstStyle/>
        <a:p>
          <a:endParaRPr lang="en-US"/>
        </a:p>
      </dgm:t>
    </dgm:pt>
    <dgm:pt modelId="{2ADE894C-6B6D-44AB-B902-CB3E5B1BA0E1}">
      <dgm:prSet custT="1"/>
      <dgm:spPr>
        <a:ln>
          <a:solidFill>
            <a:srgbClr val="10B495"/>
          </a:solidFill>
        </a:ln>
      </dgm:spPr>
      <dgm:t>
        <a:bodyPr/>
        <a:lstStyle/>
        <a:p>
          <a:pPr>
            <a:buFont typeface="Wingdings" panose="05000000000000000000" pitchFamily="2" charset="2"/>
            <a:buChar char="ü"/>
          </a:pPr>
          <a:r>
            <a:rPr lang="en-US" sz="1800" baseline="0" dirty="0">
              <a:solidFill>
                <a:srgbClr val="304E60"/>
              </a:solidFill>
              <a:latin typeface="+mj-lt"/>
              <a:ea typeface="Open Sans" panose="020B0606030504020204" pitchFamily="34" charset="0"/>
              <a:cs typeface="Open Sans" panose="020B0606030504020204" pitchFamily="34" charset="0"/>
            </a:rPr>
            <a:t>A web form (which could be a Task) is called a </a:t>
          </a:r>
          <a:r>
            <a:rPr lang="en-US" sz="1800" baseline="0" dirty="0" err="1">
              <a:solidFill>
                <a:srgbClr val="304E60"/>
              </a:solidFill>
              <a:latin typeface="+mj-lt"/>
              <a:ea typeface="Open Sans" panose="020B0606030504020204" pitchFamily="34" charset="0"/>
              <a:cs typeface="Open Sans" panose="020B0606030504020204" pitchFamily="34" charset="0"/>
            </a:rPr>
            <a:t>DynaForm</a:t>
          </a:r>
          <a:endParaRPr lang="en-US" sz="1800" baseline="0" dirty="0">
            <a:solidFill>
              <a:srgbClr val="304E60"/>
            </a:solidFill>
            <a:latin typeface="+mj-lt"/>
            <a:ea typeface="Open Sans" panose="020B0606030504020204" pitchFamily="34" charset="0"/>
            <a:cs typeface="Open Sans" panose="020B0606030504020204" pitchFamily="34" charset="0"/>
          </a:endParaRPr>
        </a:p>
      </dgm:t>
    </dgm:pt>
    <dgm:pt modelId="{5273C0F2-BA1C-4E31-BCD4-0D9BC7CA53E5}" type="parTrans" cxnId="{AC3D2400-69AD-4AA3-92BC-ADD7EBB08FE0}">
      <dgm:prSet/>
      <dgm:spPr/>
      <dgm:t>
        <a:bodyPr/>
        <a:lstStyle/>
        <a:p>
          <a:endParaRPr lang="en-US"/>
        </a:p>
      </dgm:t>
    </dgm:pt>
    <dgm:pt modelId="{C7A25D09-D828-4447-BF27-597A9D4A7D30}" type="sibTrans" cxnId="{AC3D2400-69AD-4AA3-92BC-ADD7EBB08FE0}">
      <dgm:prSet/>
      <dgm:spPr/>
      <dgm:t>
        <a:bodyPr/>
        <a:lstStyle/>
        <a:p>
          <a:endParaRPr lang="en-US"/>
        </a:p>
      </dgm:t>
    </dgm:pt>
    <dgm:pt modelId="{EE1C6DB2-DEBE-4021-AF20-F78DD132CD93}">
      <dgm:prSet custT="1"/>
      <dgm:spPr>
        <a:ln>
          <a:solidFill>
            <a:srgbClr val="304E60"/>
          </a:solidFill>
        </a:ln>
      </dgm:spPr>
      <dgm:t>
        <a:bodyPr/>
        <a:lstStyle/>
        <a:p>
          <a:pPr>
            <a:buFont typeface="Wingdings" panose="05000000000000000000" pitchFamily="2" charset="2"/>
            <a:buChar char="ü"/>
          </a:pPr>
          <a:r>
            <a:rPr lang="en-US" sz="1800" baseline="0" dirty="0">
              <a:solidFill>
                <a:srgbClr val="304E60"/>
              </a:solidFill>
              <a:latin typeface="+mj-lt"/>
              <a:ea typeface="Open Sans" panose="020B0606030504020204" pitchFamily="34" charset="0"/>
              <a:cs typeface="Open Sans" panose="020B0606030504020204" pitchFamily="34" charset="0"/>
            </a:rPr>
            <a:t>PHP or JavaScript</a:t>
          </a:r>
        </a:p>
      </dgm:t>
    </dgm:pt>
    <dgm:pt modelId="{3BAD8637-CEE2-4BC2-93E9-215366F4F694}" type="parTrans" cxnId="{6BF2B5D0-B59F-4E9A-8F59-3DC3A543F9BE}">
      <dgm:prSet/>
      <dgm:spPr/>
      <dgm:t>
        <a:bodyPr/>
        <a:lstStyle/>
        <a:p>
          <a:endParaRPr lang="en-US"/>
        </a:p>
      </dgm:t>
    </dgm:pt>
    <dgm:pt modelId="{76FC67E2-A63B-4E4B-99D0-F0A2D44E8BEC}" type="sibTrans" cxnId="{6BF2B5D0-B59F-4E9A-8F59-3DC3A543F9BE}">
      <dgm:prSet/>
      <dgm:spPr/>
      <dgm:t>
        <a:bodyPr/>
        <a:lstStyle/>
        <a:p>
          <a:endParaRPr lang="en-US"/>
        </a:p>
      </dgm:t>
    </dgm:pt>
    <dgm:pt modelId="{1078F1DE-EF91-4DDF-8D24-DB4EF4701D1F}">
      <dgm:prSet phldrT="[Text]" custT="1"/>
      <dgm:spPr>
        <a:solidFill>
          <a:srgbClr val="B7DCE1"/>
        </a:solidFill>
        <a:ln>
          <a:solidFill>
            <a:srgbClr val="B7DCE1"/>
          </a:solidFill>
        </a:ln>
      </dgm:spPr>
      <dgm:t>
        <a:bodyPr/>
        <a:lstStyle/>
        <a:p>
          <a:pPr>
            <a:buFont typeface="Arial" pitchFamily="34" charset="0"/>
            <a:buChar char="­"/>
          </a:pPr>
          <a:endParaRPr lang="en-US" sz="1800" dirty="0">
            <a:solidFill>
              <a:srgbClr val="304E60"/>
            </a:solidFill>
            <a:latin typeface="+mj-lt"/>
          </a:endParaRPr>
        </a:p>
      </dgm:t>
    </dgm:pt>
    <dgm:pt modelId="{3BE9604B-4F52-4900-BDB1-5658416CFD82}" type="parTrans" cxnId="{B65CD197-5786-411E-B297-AED4FC10F820}">
      <dgm:prSet/>
      <dgm:spPr/>
      <dgm:t>
        <a:bodyPr/>
        <a:lstStyle/>
        <a:p>
          <a:endParaRPr lang="en-US"/>
        </a:p>
      </dgm:t>
    </dgm:pt>
    <dgm:pt modelId="{39CFB217-88F9-45CF-ABA6-FEC4555DAB5D}" type="sibTrans" cxnId="{B65CD197-5786-411E-B297-AED4FC10F820}">
      <dgm:prSet/>
      <dgm:spPr/>
      <dgm:t>
        <a:bodyPr/>
        <a:lstStyle/>
        <a:p>
          <a:endParaRPr lang="en-US"/>
        </a:p>
      </dgm:t>
    </dgm:pt>
    <dgm:pt modelId="{DF288608-E18B-4D7E-A869-C5363B1DCC58}">
      <dgm:prSet custT="1"/>
      <dgm:spPr>
        <a:solidFill>
          <a:srgbClr val="031A26"/>
        </a:solidFill>
        <a:ln>
          <a:solidFill>
            <a:srgbClr val="031A26"/>
          </a:solidFill>
        </a:ln>
      </dgm:spPr>
      <dgm:t>
        <a:bodyPr/>
        <a:lstStyle/>
        <a:p>
          <a:endParaRPr lang="en-US" sz="1800" dirty="0">
            <a:solidFill>
              <a:srgbClr val="304E60"/>
            </a:solidFill>
            <a:latin typeface="+mj-lt"/>
          </a:endParaRPr>
        </a:p>
      </dgm:t>
    </dgm:pt>
    <dgm:pt modelId="{2BDC5938-1ADB-414F-81CB-0475D7D1E573}" type="parTrans" cxnId="{B2EE19FF-29F6-452D-A305-00EAFE1A8F6A}">
      <dgm:prSet/>
      <dgm:spPr/>
      <dgm:t>
        <a:bodyPr/>
        <a:lstStyle/>
        <a:p>
          <a:endParaRPr lang="en-US"/>
        </a:p>
      </dgm:t>
    </dgm:pt>
    <dgm:pt modelId="{29B39BFB-7778-4C79-BAB5-D2DB81193C24}" type="sibTrans" cxnId="{B2EE19FF-29F6-452D-A305-00EAFE1A8F6A}">
      <dgm:prSet/>
      <dgm:spPr/>
      <dgm:t>
        <a:bodyPr/>
        <a:lstStyle/>
        <a:p>
          <a:endParaRPr lang="en-US"/>
        </a:p>
      </dgm:t>
    </dgm:pt>
    <dgm:pt modelId="{A4C20BDE-7BA9-4597-BBDF-B5E897A2B5FC}">
      <dgm:prSet custT="1"/>
      <dgm:spPr>
        <a:ln>
          <a:solidFill>
            <a:srgbClr val="031A26"/>
          </a:solidFill>
        </a:ln>
      </dgm:spPr>
      <dgm:t>
        <a:bodyPr/>
        <a:lstStyle/>
        <a:p>
          <a:pPr marL="285750" lvl="1" indent="-285750" algn="l" defTabSz="1422400">
            <a:lnSpc>
              <a:spcPct val="90000"/>
            </a:lnSpc>
            <a:spcBef>
              <a:spcPct val="0"/>
            </a:spcBef>
            <a:spcAft>
              <a:spcPct val="15000"/>
            </a:spcAft>
            <a:buFont typeface="Arial" pitchFamily="34" charset="0"/>
            <a:buChar char="•"/>
          </a:pPr>
          <a:r>
            <a:rPr lang="en-US" sz="1800" b="1" kern="1200" baseline="0" dirty="0">
              <a:solidFill>
                <a:srgbClr val="304E60"/>
              </a:solidFill>
              <a:latin typeface="+mj-lt"/>
              <a:ea typeface="Open Sans" panose="020B0606030504020204" pitchFamily="34" charset="0"/>
              <a:cs typeface="Open Sans" panose="020B0606030504020204" pitchFamily="34" charset="0"/>
            </a:rPr>
            <a:t>Workflows can be started:</a:t>
          </a:r>
        </a:p>
      </dgm:t>
    </dgm:pt>
    <dgm:pt modelId="{64AB239F-E56F-46C3-BB1B-FB7B33268298}" type="parTrans" cxnId="{FDF7901F-C335-4B25-8749-8CEACA16F181}">
      <dgm:prSet/>
      <dgm:spPr/>
      <dgm:t>
        <a:bodyPr/>
        <a:lstStyle/>
        <a:p>
          <a:endParaRPr lang="en-US"/>
        </a:p>
      </dgm:t>
    </dgm:pt>
    <dgm:pt modelId="{D866FA09-63E1-4179-A4AE-ECFBB9563A13}" type="sibTrans" cxnId="{FDF7901F-C335-4B25-8749-8CEACA16F181}">
      <dgm:prSet/>
      <dgm:spPr/>
      <dgm:t>
        <a:bodyPr/>
        <a:lstStyle/>
        <a:p>
          <a:endParaRPr lang="en-US"/>
        </a:p>
      </dgm:t>
    </dgm:pt>
    <dgm:pt modelId="{58751546-8161-4EF5-A130-64E9AB7A4A54}">
      <dgm:prSet custT="1"/>
      <dgm:spPr>
        <a:ln>
          <a:solidFill>
            <a:srgbClr val="031A26"/>
          </a:solidFill>
        </a:ln>
      </dgm:spPr>
      <dgm:t>
        <a:bodyPr/>
        <a:lstStyle/>
        <a:p>
          <a:pPr marL="571500" lvl="2" indent="-285750" algn="l" defTabSz="1422400">
            <a:lnSpc>
              <a:spcPct val="90000"/>
            </a:lnSpc>
            <a:spcBef>
              <a:spcPct val="0"/>
            </a:spcBef>
            <a:spcAft>
              <a:spcPct val="15000"/>
            </a:spcAft>
            <a:buFont typeface="Wingdings" panose="05000000000000000000" pitchFamily="2" charset="2"/>
            <a:buChar char="ü"/>
          </a:pPr>
          <a:r>
            <a:rPr lang="en-US" sz="1800" kern="1200" baseline="0" dirty="0">
              <a:solidFill>
                <a:srgbClr val="304E60"/>
              </a:solidFill>
              <a:latin typeface="+mj-lt"/>
              <a:ea typeface="Open Sans" panose="020B0606030504020204" pitchFamily="34" charset="0"/>
              <a:cs typeface="Open Sans" panose="020B0606030504020204" pitchFamily="34" charset="0"/>
            </a:rPr>
            <a:t>From Data Changes in Ethos</a:t>
          </a:r>
        </a:p>
      </dgm:t>
    </dgm:pt>
    <dgm:pt modelId="{A9528C0E-E10D-4E45-BFAC-A2BB262BF173}" type="parTrans" cxnId="{08D30E9F-E0CA-4107-BA4F-BE38BE2D9F17}">
      <dgm:prSet/>
      <dgm:spPr/>
      <dgm:t>
        <a:bodyPr/>
        <a:lstStyle/>
        <a:p>
          <a:endParaRPr lang="en-US"/>
        </a:p>
      </dgm:t>
    </dgm:pt>
    <dgm:pt modelId="{DC1E3DA5-3FFD-4942-A919-61D186266A79}" type="sibTrans" cxnId="{08D30E9F-E0CA-4107-BA4F-BE38BE2D9F17}">
      <dgm:prSet/>
      <dgm:spPr/>
      <dgm:t>
        <a:bodyPr/>
        <a:lstStyle/>
        <a:p>
          <a:endParaRPr lang="en-US"/>
        </a:p>
      </dgm:t>
    </dgm:pt>
    <dgm:pt modelId="{5784BAE6-B9B8-448E-B32C-B52F7A8813C8}">
      <dgm:prSet custT="1"/>
      <dgm:spPr>
        <a:ln>
          <a:solidFill>
            <a:srgbClr val="031A26"/>
          </a:solidFill>
        </a:ln>
      </dgm:spPr>
      <dgm:t>
        <a:bodyPr/>
        <a:lstStyle/>
        <a:p>
          <a:pPr marL="571500" lvl="2" indent="-285750" algn="l" defTabSz="1422400">
            <a:lnSpc>
              <a:spcPct val="90000"/>
            </a:lnSpc>
            <a:spcBef>
              <a:spcPct val="0"/>
            </a:spcBef>
            <a:spcAft>
              <a:spcPct val="15000"/>
            </a:spcAft>
            <a:buFont typeface="Wingdings" panose="05000000000000000000" pitchFamily="2" charset="2"/>
            <a:buChar char="ü"/>
          </a:pPr>
          <a:r>
            <a:rPr lang="en-US" sz="1800" kern="1200" baseline="0" dirty="0">
              <a:solidFill>
                <a:srgbClr val="304E60"/>
              </a:solidFill>
              <a:latin typeface="+mj-lt"/>
              <a:ea typeface="Open Sans" panose="020B0606030504020204" pitchFamily="34" charset="0"/>
              <a:cs typeface="Open Sans" panose="020B0606030504020204" pitchFamily="34" charset="0"/>
            </a:rPr>
            <a:t>Manually by a filling out a form</a:t>
          </a:r>
        </a:p>
      </dgm:t>
    </dgm:pt>
    <dgm:pt modelId="{1B7D35E8-4C0A-4DC5-9E58-5B91D2E70299}" type="parTrans" cxnId="{894FAA02-A365-4D04-A3EE-F5C2451FDD8F}">
      <dgm:prSet/>
      <dgm:spPr/>
      <dgm:t>
        <a:bodyPr/>
        <a:lstStyle/>
        <a:p>
          <a:endParaRPr lang="en-US"/>
        </a:p>
      </dgm:t>
    </dgm:pt>
    <dgm:pt modelId="{F3EF94CF-3B7A-4B7B-A13C-91C39FF6118B}" type="sibTrans" cxnId="{894FAA02-A365-4D04-A3EE-F5C2451FDD8F}">
      <dgm:prSet/>
      <dgm:spPr/>
      <dgm:t>
        <a:bodyPr/>
        <a:lstStyle/>
        <a:p>
          <a:endParaRPr lang="en-US"/>
        </a:p>
      </dgm:t>
    </dgm:pt>
    <dgm:pt modelId="{FB8DCB93-6779-43E3-A6FE-0A588F22755C}">
      <dgm:prSet custT="1"/>
      <dgm:spPr>
        <a:ln>
          <a:solidFill>
            <a:srgbClr val="031A26"/>
          </a:solidFill>
        </a:ln>
      </dgm:spPr>
      <dgm:t>
        <a:bodyPr/>
        <a:lstStyle/>
        <a:p>
          <a:pPr marL="571500" lvl="2" indent="-285750" algn="l" defTabSz="1422400">
            <a:lnSpc>
              <a:spcPct val="90000"/>
            </a:lnSpc>
            <a:spcBef>
              <a:spcPct val="0"/>
            </a:spcBef>
            <a:spcAft>
              <a:spcPct val="15000"/>
            </a:spcAft>
            <a:buFont typeface="Wingdings" panose="05000000000000000000" pitchFamily="2" charset="2"/>
            <a:buChar char="ü"/>
          </a:pPr>
          <a:r>
            <a:rPr lang="en-US" sz="1800" kern="1200" baseline="0" dirty="0">
              <a:solidFill>
                <a:srgbClr val="304E60"/>
              </a:solidFill>
              <a:latin typeface="+mj-lt"/>
              <a:ea typeface="Open Sans" panose="020B0606030504020204" pitchFamily="34" charset="0"/>
              <a:cs typeface="Open Sans" panose="020B0606030504020204" pitchFamily="34" charset="0"/>
            </a:rPr>
            <a:t>Via API</a:t>
          </a:r>
        </a:p>
      </dgm:t>
    </dgm:pt>
    <dgm:pt modelId="{74B8B8F2-801E-4FE6-8BB8-EB7AE2ACBF85}" type="parTrans" cxnId="{59BE8089-89BC-49DB-80C8-F096101A2EEC}">
      <dgm:prSet/>
      <dgm:spPr/>
      <dgm:t>
        <a:bodyPr/>
        <a:lstStyle/>
        <a:p>
          <a:endParaRPr lang="en-US"/>
        </a:p>
      </dgm:t>
    </dgm:pt>
    <dgm:pt modelId="{69C627B6-2BF3-4089-A7CA-4A193923EA96}" type="sibTrans" cxnId="{59BE8089-89BC-49DB-80C8-F096101A2EEC}">
      <dgm:prSet/>
      <dgm:spPr/>
      <dgm:t>
        <a:bodyPr/>
        <a:lstStyle/>
        <a:p>
          <a:endParaRPr lang="en-US"/>
        </a:p>
      </dgm:t>
    </dgm:pt>
    <dgm:pt modelId="{249ED5EC-8A9F-482F-835D-61F7190EC8CC}">
      <dgm:prSet custT="1"/>
      <dgm:spPr>
        <a:ln>
          <a:solidFill>
            <a:srgbClr val="B7DCE1"/>
          </a:solidFill>
        </a:ln>
      </dgm:spPr>
      <dgm:t>
        <a:bodyPr/>
        <a:lstStyle/>
        <a:p>
          <a:pPr>
            <a:buFont typeface="Arial" pitchFamily="34" charset="0"/>
            <a:buChar char="•"/>
          </a:pPr>
          <a:r>
            <a:rPr lang="en-US" sz="1800" b="1" baseline="0" dirty="0">
              <a:solidFill>
                <a:srgbClr val="304E60"/>
              </a:solidFill>
              <a:latin typeface="+mj-lt"/>
              <a:ea typeface="Open Sans" panose="020B0606030504020204" pitchFamily="34" charset="0"/>
              <a:cs typeface="Open Sans" panose="020B0606030504020204" pitchFamily="34" charset="0"/>
            </a:rPr>
            <a:t>Ethos Integration is a Prerequisite</a:t>
          </a:r>
          <a:endParaRPr lang="en-US" sz="1800" dirty="0">
            <a:solidFill>
              <a:srgbClr val="304E60"/>
            </a:solidFill>
            <a:latin typeface="+mj-lt"/>
          </a:endParaRPr>
        </a:p>
      </dgm:t>
    </dgm:pt>
    <dgm:pt modelId="{8E9EE687-9244-4FA9-AD96-D4EDC672FCBB}" type="parTrans" cxnId="{6A289D6F-019B-4BEB-B635-A726B40B1F5F}">
      <dgm:prSet/>
      <dgm:spPr/>
      <dgm:t>
        <a:bodyPr/>
        <a:lstStyle/>
        <a:p>
          <a:endParaRPr lang="en-US"/>
        </a:p>
      </dgm:t>
    </dgm:pt>
    <dgm:pt modelId="{A6F4E4BD-2983-47A6-BAED-7A6A49DC50B1}" type="sibTrans" cxnId="{6A289D6F-019B-4BEB-B635-A726B40B1F5F}">
      <dgm:prSet/>
      <dgm:spPr/>
      <dgm:t>
        <a:bodyPr/>
        <a:lstStyle/>
        <a:p>
          <a:endParaRPr lang="en-US"/>
        </a:p>
      </dgm:t>
    </dgm:pt>
    <dgm:pt modelId="{F3208449-0FD2-486A-B0B9-213C3B6FC79E}">
      <dgm:prSet custT="1"/>
      <dgm:spPr>
        <a:ln>
          <a:solidFill>
            <a:srgbClr val="B7DCE1"/>
          </a:solidFill>
        </a:ln>
      </dgm:spPr>
      <dgm:t>
        <a:bodyPr/>
        <a:lstStyle/>
        <a:p>
          <a:pPr>
            <a:buFont typeface="Wingdings" panose="05000000000000000000" pitchFamily="2" charset="2"/>
            <a:buChar char="ü"/>
          </a:pPr>
          <a:r>
            <a:rPr lang="en-US" sz="1800" baseline="0" dirty="0">
              <a:solidFill>
                <a:srgbClr val="304E60"/>
              </a:solidFill>
              <a:latin typeface="+mj-lt"/>
              <a:ea typeface="Open Sans" panose="020B0606030504020204" pitchFamily="34" charset="0"/>
              <a:cs typeface="Open Sans" panose="020B0606030504020204" pitchFamily="34" charset="0"/>
            </a:rPr>
            <a:t>In order to read or change Banner data, it must be available in Ethos.</a:t>
          </a:r>
        </a:p>
      </dgm:t>
    </dgm:pt>
    <dgm:pt modelId="{9751078D-6EE9-4EC2-8F11-6A30505A5A95}" type="parTrans" cxnId="{9BA34215-CB49-4CE5-A760-DC0379C91BD8}">
      <dgm:prSet/>
      <dgm:spPr/>
      <dgm:t>
        <a:bodyPr/>
        <a:lstStyle/>
        <a:p>
          <a:endParaRPr lang="en-US"/>
        </a:p>
      </dgm:t>
    </dgm:pt>
    <dgm:pt modelId="{44022529-4C3B-44C6-A5D8-793B20B8997F}" type="sibTrans" cxnId="{9BA34215-CB49-4CE5-A760-DC0379C91BD8}">
      <dgm:prSet/>
      <dgm:spPr/>
      <dgm:t>
        <a:bodyPr/>
        <a:lstStyle/>
        <a:p>
          <a:endParaRPr lang="en-US"/>
        </a:p>
      </dgm:t>
    </dgm:pt>
    <dgm:pt modelId="{A638DE35-3BF8-4A6C-AD17-982A341A4D13}">
      <dgm:prSet custT="1"/>
      <dgm:spPr>
        <a:ln>
          <a:solidFill>
            <a:srgbClr val="B7DCE1"/>
          </a:solidFill>
        </a:ln>
      </dgm:spPr>
      <dgm:t>
        <a:bodyPr/>
        <a:lstStyle/>
        <a:p>
          <a:pPr>
            <a:buFont typeface="Wingdings" panose="05000000000000000000" pitchFamily="2" charset="2"/>
            <a:buChar char="ü"/>
          </a:pPr>
          <a:r>
            <a:rPr lang="en-US" sz="1800" baseline="0" dirty="0">
              <a:solidFill>
                <a:srgbClr val="304E60"/>
              </a:solidFill>
              <a:latin typeface="+mj-lt"/>
              <a:ea typeface="Open Sans" panose="020B0606030504020204" pitchFamily="34" charset="0"/>
              <a:cs typeface="Open Sans" panose="020B0606030504020204" pitchFamily="34" charset="0"/>
            </a:rPr>
            <a:t>Not all data is available in Banner Ethos APIs and not all APIs support data changes.</a:t>
          </a:r>
          <a:endParaRPr lang="en-US" sz="2000" baseline="0" dirty="0">
            <a:solidFill>
              <a:srgbClr val="304E60"/>
            </a:solidFill>
            <a:latin typeface="+mj-lt"/>
            <a:ea typeface="Open Sans" panose="020B0606030504020204" pitchFamily="34" charset="0"/>
            <a:cs typeface="Open Sans" panose="020B0606030504020204" pitchFamily="34" charset="0"/>
          </a:endParaRPr>
        </a:p>
      </dgm:t>
    </dgm:pt>
    <dgm:pt modelId="{B6CA9B1A-7307-4D1E-B30D-0703530A1CC9}" type="parTrans" cxnId="{728011A0-D178-4333-8AB5-94DC0A8320C0}">
      <dgm:prSet/>
      <dgm:spPr/>
      <dgm:t>
        <a:bodyPr/>
        <a:lstStyle/>
        <a:p>
          <a:endParaRPr lang="en-US"/>
        </a:p>
      </dgm:t>
    </dgm:pt>
    <dgm:pt modelId="{C5228AEC-A40B-4AA7-B55F-C7671A2B584C}" type="sibTrans" cxnId="{728011A0-D178-4333-8AB5-94DC0A8320C0}">
      <dgm:prSet/>
      <dgm:spPr/>
      <dgm:t>
        <a:bodyPr/>
        <a:lstStyle/>
        <a:p>
          <a:endParaRPr lang="en-US"/>
        </a:p>
      </dgm:t>
    </dgm:pt>
    <dgm:pt modelId="{CB30CC47-BB5B-4250-8112-C7E6A1B85E32}" type="pres">
      <dgm:prSet presAssocID="{052E24A3-568F-4E53-B9CE-34FD83BF56E2}" presName="linearFlow" presStyleCnt="0">
        <dgm:presLayoutVars>
          <dgm:dir/>
          <dgm:animLvl val="lvl"/>
          <dgm:resizeHandles val="exact"/>
        </dgm:presLayoutVars>
      </dgm:prSet>
      <dgm:spPr/>
    </dgm:pt>
    <dgm:pt modelId="{E495B443-A5AF-4C21-AE19-DB035E7E4A66}" type="pres">
      <dgm:prSet presAssocID="{DF288608-E18B-4D7E-A869-C5363B1DCC58}" presName="composite" presStyleCnt="0"/>
      <dgm:spPr/>
    </dgm:pt>
    <dgm:pt modelId="{441664A2-0344-4837-8DEF-0308BA984B6B}" type="pres">
      <dgm:prSet presAssocID="{DF288608-E18B-4D7E-A869-C5363B1DCC58}" presName="parentText" presStyleLbl="alignNode1" presStyleIdx="0" presStyleCnt="4" custScaleX="117483" custScaleY="105056">
        <dgm:presLayoutVars>
          <dgm:chMax val="1"/>
          <dgm:bulletEnabled val="1"/>
        </dgm:presLayoutVars>
      </dgm:prSet>
      <dgm:spPr/>
    </dgm:pt>
    <dgm:pt modelId="{480BE3D8-BE1D-4F7D-8086-1437C7053BE7}" type="pres">
      <dgm:prSet presAssocID="{DF288608-E18B-4D7E-A869-C5363B1DCC58}" presName="descendantText" presStyleLbl="alignAcc1" presStyleIdx="0" presStyleCnt="4" custScaleX="98767" custScaleY="178525">
        <dgm:presLayoutVars>
          <dgm:bulletEnabled val="1"/>
        </dgm:presLayoutVars>
      </dgm:prSet>
      <dgm:spPr/>
    </dgm:pt>
    <dgm:pt modelId="{1639E58E-692D-4E23-B833-CF0F77BC1E55}" type="pres">
      <dgm:prSet presAssocID="{29B39BFB-7778-4C79-BAB5-D2DB81193C24}" presName="sp" presStyleCnt="0"/>
      <dgm:spPr/>
    </dgm:pt>
    <dgm:pt modelId="{32096AFC-5073-47F0-BC62-9E65A9AA78BD}" type="pres">
      <dgm:prSet presAssocID="{3FE8D491-6DB5-428C-999C-8152C8C7C0B7}" presName="composite" presStyleCnt="0"/>
      <dgm:spPr/>
    </dgm:pt>
    <dgm:pt modelId="{48A20B49-12FF-46F9-B897-F19FA462D45C}" type="pres">
      <dgm:prSet presAssocID="{3FE8D491-6DB5-428C-999C-8152C8C7C0B7}" presName="parentText" presStyleLbl="alignNode1" presStyleIdx="1" presStyleCnt="4" custScaleX="128951">
        <dgm:presLayoutVars>
          <dgm:chMax val="1"/>
          <dgm:bulletEnabled val="1"/>
        </dgm:presLayoutVars>
      </dgm:prSet>
      <dgm:spPr/>
    </dgm:pt>
    <dgm:pt modelId="{3D756082-16FF-4572-9F55-0014D52B5643}" type="pres">
      <dgm:prSet presAssocID="{3FE8D491-6DB5-428C-999C-8152C8C7C0B7}" presName="descendantText" presStyleLbl="alignAcc1" presStyleIdx="1" presStyleCnt="4" custScaleY="229949" custLinFactNeighborX="555" custLinFactNeighborY="-310">
        <dgm:presLayoutVars>
          <dgm:bulletEnabled val="1"/>
        </dgm:presLayoutVars>
      </dgm:prSet>
      <dgm:spPr/>
    </dgm:pt>
    <dgm:pt modelId="{07286957-C378-4F10-9274-1D9BF7DDBFD5}" type="pres">
      <dgm:prSet presAssocID="{AED0CC22-94DC-4CD8-81AE-C856CC6196A7}" presName="sp" presStyleCnt="0"/>
      <dgm:spPr/>
    </dgm:pt>
    <dgm:pt modelId="{B93ED2F5-FD5E-4722-A1C3-FC5DD9B9E94B}" type="pres">
      <dgm:prSet presAssocID="{B3D22957-4F73-4CB5-A087-DDB19AF69D73}" presName="composite" presStyleCnt="0"/>
      <dgm:spPr/>
    </dgm:pt>
    <dgm:pt modelId="{3F4C0F5E-BDB5-4DA7-B213-28E088AA305D}" type="pres">
      <dgm:prSet presAssocID="{B3D22957-4F73-4CB5-A087-DDB19AF69D73}" presName="parentText" presStyleLbl="alignNode1" presStyleIdx="2" presStyleCnt="4" custScaleX="128951">
        <dgm:presLayoutVars>
          <dgm:chMax val="1"/>
          <dgm:bulletEnabled val="1"/>
        </dgm:presLayoutVars>
      </dgm:prSet>
      <dgm:spPr/>
    </dgm:pt>
    <dgm:pt modelId="{3E7C927D-A649-4009-8E83-C3762A25D49B}" type="pres">
      <dgm:prSet presAssocID="{B3D22957-4F73-4CB5-A087-DDB19AF69D73}" presName="descendantText" presStyleLbl="alignAcc1" presStyleIdx="2" presStyleCnt="4" custScaleY="136837" custLinFactNeighborX="0" custLinFactNeighborY="17053">
        <dgm:presLayoutVars>
          <dgm:bulletEnabled val="1"/>
        </dgm:presLayoutVars>
      </dgm:prSet>
      <dgm:spPr/>
    </dgm:pt>
    <dgm:pt modelId="{34223D1E-4108-48C1-86F4-4C2191F1AF0F}" type="pres">
      <dgm:prSet presAssocID="{B4B34BA1-58E4-4EF6-BD98-CFAEF6E60D2C}" presName="sp" presStyleCnt="0"/>
      <dgm:spPr/>
    </dgm:pt>
    <dgm:pt modelId="{9AB3431A-E48A-4E82-9766-535250E30FDB}" type="pres">
      <dgm:prSet presAssocID="{1078F1DE-EF91-4DDF-8D24-DB4EF4701D1F}" presName="composite" presStyleCnt="0"/>
      <dgm:spPr/>
    </dgm:pt>
    <dgm:pt modelId="{87DACB36-E1AB-48A9-9402-F23F0DA50124}" type="pres">
      <dgm:prSet presAssocID="{1078F1DE-EF91-4DDF-8D24-DB4EF4701D1F}" presName="parentText" presStyleLbl="alignNode1" presStyleIdx="3" presStyleCnt="4" custScaleX="128951">
        <dgm:presLayoutVars>
          <dgm:chMax val="1"/>
          <dgm:bulletEnabled val="1"/>
        </dgm:presLayoutVars>
      </dgm:prSet>
      <dgm:spPr/>
    </dgm:pt>
    <dgm:pt modelId="{4B497DE4-DFC1-4321-9AE7-61FC9E6C4666}" type="pres">
      <dgm:prSet presAssocID="{1078F1DE-EF91-4DDF-8D24-DB4EF4701D1F}" presName="descendantText" presStyleLbl="alignAcc1" presStyleIdx="3" presStyleCnt="4" custScaleY="198364" custLinFactNeighborY="10105">
        <dgm:presLayoutVars>
          <dgm:bulletEnabled val="1"/>
        </dgm:presLayoutVars>
      </dgm:prSet>
      <dgm:spPr/>
    </dgm:pt>
  </dgm:ptLst>
  <dgm:cxnLst>
    <dgm:cxn modelId="{AC3D2400-69AD-4AA3-92BC-ADD7EBB08FE0}" srcId="{1A7A76ED-3C90-4529-8152-6D7D97E519FE}" destId="{2ADE894C-6B6D-44AB-B902-CB3E5B1BA0E1}" srcOrd="3" destOrd="0" parTransId="{5273C0F2-BA1C-4E31-BCD4-0D9BC7CA53E5}" sibTransId="{C7A25D09-D828-4447-BF27-597A9D4A7D30}"/>
    <dgm:cxn modelId="{27BB3C02-3885-4855-9C04-DCE85FD7303E}" type="presOf" srcId="{A638DE35-3BF8-4A6C-AD17-982A341A4D13}" destId="{4B497DE4-DFC1-4321-9AE7-61FC9E6C4666}" srcOrd="0" destOrd="2" presId="urn:microsoft.com/office/officeart/2005/8/layout/chevron2"/>
    <dgm:cxn modelId="{894FAA02-A365-4D04-A3EE-F5C2451FDD8F}" srcId="{A4C20BDE-7BA9-4597-BBDF-B5E897A2B5FC}" destId="{5784BAE6-B9B8-448E-B32C-B52F7A8813C8}" srcOrd="1" destOrd="0" parTransId="{1B7D35E8-4C0A-4DC5-9E58-5B91D2E70299}" sibTransId="{F3EF94CF-3B7A-4B7B-A13C-91C39FF6118B}"/>
    <dgm:cxn modelId="{C7937007-C7F7-4853-95E9-C57FA9235823}" srcId="{1A7A76ED-3C90-4529-8152-6D7D97E519FE}" destId="{FCBC5ED7-65C7-422B-9998-AD017162928A}" srcOrd="0" destOrd="0" parTransId="{0A9EA0FB-D4AF-4F29-84E2-3693704CF869}" sibTransId="{2F1F07AD-74CA-4D1C-9C2B-2D3E209E5BC8}"/>
    <dgm:cxn modelId="{43385D13-9A59-4E0E-97C5-5464F1242F5A}" type="presOf" srcId="{95CC901B-539D-4D2A-874E-F6C2D7CB4DDA}" destId="{3E7C927D-A649-4009-8E83-C3762A25D49B}" srcOrd="0" destOrd="0" presId="urn:microsoft.com/office/officeart/2005/8/layout/chevron2"/>
    <dgm:cxn modelId="{9BA34215-CB49-4CE5-A760-DC0379C91BD8}" srcId="{249ED5EC-8A9F-482F-835D-61F7190EC8CC}" destId="{F3208449-0FD2-486A-B0B9-213C3B6FC79E}" srcOrd="0" destOrd="0" parTransId="{9751078D-6EE9-4EC2-8F11-6A30505A5A95}" sibTransId="{44022529-4C3B-44C6-A5D8-793B20B8997F}"/>
    <dgm:cxn modelId="{C73F9D16-EA9F-40B9-9C43-BE39A288B322}" srcId="{3FE8D491-6DB5-428C-999C-8152C8C7C0B7}" destId="{1A7A76ED-3C90-4529-8152-6D7D97E519FE}" srcOrd="0" destOrd="0" parTransId="{0C9F91C9-0D11-47A5-B043-D18B2381F69F}" sibTransId="{0A85FD0E-A630-4696-A018-E80CA84016A5}"/>
    <dgm:cxn modelId="{FDF7901F-C335-4B25-8749-8CEACA16F181}" srcId="{DF288608-E18B-4D7E-A869-C5363B1DCC58}" destId="{A4C20BDE-7BA9-4597-BBDF-B5E897A2B5FC}" srcOrd="0" destOrd="0" parTransId="{64AB239F-E56F-46C3-BB1B-FB7B33268298}" sibTransId="{D866FA09-63E1-4179-A4AE-ECFBB9563A13}"/>
    <dgm:cxn modelId="{5D806121-9BE9-4920-8DB3-F555F3C459CE}" srcId="{052E24A3-568F-4E53-B9CE-34FD83BF56E2}" destId="{B3D22957-4F73-4CB5-A087-DDB19AF69D73}" srcOrd="2" destOrd="0" parTransId="{EAE90093-04E1-4A6E-973E-A16D6B6B24C8}" sibTransId="{B4B34BA1-58E4-4EF6-BD98-CFAEF6E60D2C}"/>
    <dgm:cxn modelId="{D08CEC23-ADFD-4E32-9632-1A1663728452}" type="presOf" srcId="{2ADE894C-6B6D-44AB-B902-CB3E5B1BA0E1}" destId="{3D756082-16FF-4572-9F55-0014D52B5643}" srcOrd="0" destOrd="4" presId="urn:microsoft.com/office/officeart/2005/8/layout/chevron2"/>
    <dgm:cxn modelId="{D28E6337-F4CB-4F16-B26E-E95F61B1D2DE}" type="presOf" srcId="{F3208449-0FD2-486A-B0B9-213C3B6FC79E}" destId="{4B497DE4-DFC1-4321-9AE7-61FC9E6C4666}" srcOrd="0" destOrd="1" presId="urn:microsoft.com/office/officeart/2005/8/layout/chevron2"/>
    <dgm:cxn modelId="{0A0B5D5D-AB24-43F0-8035-DED90B0643D7}" type="presOf" srcId="{FB8DCB93-6779-43E3-A6FE-0A588F22755C}" destId="{480BE3D8-BE1D-4F7D-8086-1437C7053BE7}" srcOrd="0" destOrd="3" presId="urn:microsoft.com/office/officeart/2005/8/layout/chevron2"/>
    <dgm:cxn modelId="{3128D160-882D-4557-A39C-2BFD75864E91}" type="presOf" srcId="{A4C20BDE-7BA9-4597-BBDF-B5E897A2B5FC}" destId="{480BE3D8-BE1D-4F7D-8086-1437C7053BE7}" srcOrd="0" destOrd="0" presId="urn:microsoft.com/office/officeart/2005/8/layout/chevron2"/>
    <dgm:cxn modelId="{8BDFCD63-2ED4-4B71-A093-90D2E76791DD}" type="presOf" srcId="{6DD8E1A2-6FB4-44E1-871A-9438EDAAA556}" destId="{3D756082-16FF-4572-9F55-0014D52B5643}" srcOrd="0" destOrd="3" presId="urn:microsoft.com/office/officeart/2005/8/layout/chevron2"/>
    <dgm:cxn modelId="{FAA9CC66-E9DA-497F-BCEA-4A5A04536F78}" type="presOf" srcId="{3FE8D491-6DB5-428C-999C-8152C8C7C0B7}" destId="{48A20B49-12FF-46F9-B897-F19FA462D45C}" srcOrd="0" destOrd="0" presId="urn:microsoft.com/office/officeart/2005/8/layout/chevron2"/>
    <dgm:cxn modelId="{6A289D6F-019B-4BEB-B635-A726B40B1F5F}" srcId="{1078F1DE-EF91-4DDF-8D24-DB4EF4701D1F}" destId="{249ED5EC-8A9F-482F-835D-61F7190EC8CC}" srcOrd="0" destOrd="0" parTransId="{8E9EE687-9244-4FA9-AD96-D4EDC672FCBB}" sibTransId="{A6F4E4BD-2983-47A6-BAED-7A6A49DC50B1}"/>
    <dgm:cxn modelId="{C8D7F34F-2B20-43B4-A795-4AC0B9A2D0B3}" type="presOf" srcId="{E5637B41-998D-4D76-8185-645766AF63BC}" destId="{3D756082-16FF-4572-9F55-0014D52B5643}" srcOrd="0" destOrd="2" presId="urn:microsoft.com/office/officeart/2005/8/layout/chevron2"/>
    <dgm:cxn modelId="{A9CFAA70-3FC9-41DA-ACFA-9E75331E4E97}" type="presOf" srcId="{DF288608-E18B-4D7E-A869-C5363B1DCC58}" destId="{441664A2-0344-4837-8DEF-0308BA984B6B}" srcOrd="0" destOrd="0" presId="urn:microsoft.com/office/officeart/2005/8/layout/chevron2"/>
    <dgm:cxn modelId="{30CE5673-FD78-43A3-A8D2-3780C257F773}" srcId="{B3D22957-4F73-4CB5-A087-DDB19AF69D73}" destId="{95CC901B-539D-4D2A-874E-F6C2D7CB4DDA}" srcOrd="0" destOrd="0" parTransId="{F34FCBD1-A204-4475-BCE8-8D0F57CF2EC0}" sibTransId="{28AD4C4E-F649-4E33-AD3C-E92EB44B32FC}"/>
    <dgm:cxn modelId="{237D9B88-6E4C-401B-85C2-D2EDE6D381DC}" type="presOf" srcId="{5784BAE6-B9B8-448E-B32C-B52F7A8813C8}" destId="{480BE3D8-BE1D-4F7D-8086-1437C7053BE7}" srcOrd="0" destOrd="2" presId="urn:microsoft.com/office/officeart/2005/8/layout/chevron2"/>
    <dgm:cxn modelId="{59BE8089-89BC-49DB-80C8-F096101A2EEC}" srcId="{A4C20BDE-7BA9-4597-BBDF-B5E897A2B5FC}" destId="{FB8DCB93-6779-43E3-A6FE-0A588F22755C}" srcOrd="2" destOrd="0" parTransId="{74B8B8F2-801E-4FE6-8BB8-EB7AE2ACBF85}" sibTransId="{69C627B6-2BF3-4089-A7CA-4A193923EA96}"/>
    <dgm:cxn modelId="{B65CD197-5786-411E-B297-AED4FC10F820}" srcId="{052E24A3-568F-4E53-B9CE-34FD83BF56E2}" destId="{1078F1DE-EF91-4DDF-8D24-DB4EF4701D1F}" srcOrd="3" destOrd="0" parTransId="{3BE9604B-4F52-4900-BDB1-5658416CFD82}" sibTransId="{39CFB217-88F9-45CF-ABA6-FEC4555DAB5D}"/>
    <dgm:cxn modelId="{8B767099-92BF-4EC3-9798-921E0688E94E}" type="presOf" srcId="{1078F1DE-EF91-4DDF-8D24-DB4EF4701D1F}" destId="{87DACB36-E1AB-48A9-9402-F23F0DA50124}" srcOrd="0" destOrd="0" presId="urn:microsoft.com/office/officeart/2005/8/layout/chevron2"/>
    <dgm:cxn modelId="{45F93B9C-9CF7-4FFB-B671-BBCA4FD155D3}" srcId="{1A7A76ED-3C90-4529-8152-6D7D97E519FE}" destId="{E5637B41-998D-4D76-8185-645766AF63BC}" srcOrd="1" destOrd="0" parTransId="{72DB066B-35AF-43A8-8E8B-A6EDC27DA016}" sibTransId="{9F726067-BC92-47AA-8AD9-72520512FB8B}"/>
    <dgm:cxn modelId="{08D30E9F-E0CA-4107-BA4F-BE38BE2D9F17}" srcId="{A4C20BDE-7BA9-4597-BBDF-B5E897A2B5FC}" destId="{58751546-8161-4EF5-A130-64E9AB7A4A54}" srcOrd="0" destOrd="0" parTransId="{A9528C0E-E10D-4E45-BFAC-A2BB262BF173}" sibTransId="{DC1E3DA5-3FFD-4942-A919-61D186266A79}"/>
    <dgm:cxn modelId="{8287DE9F-035D-446D-9F9C-6A4A08F74AB1}" type="presOf" srcId="{1A7A76ED-3C90-4529-8152-6D7D97E519FE}" destId="{3D756082-16FF-4572-9F55-0014D52B5643}" srcOrd="0" destOrd="0" presId="urn:microsoft.com/office/officeart/2005/8/layout/chevron2"/>
    <dgm:cxn modelId="{728011A0-D178-4333-8AB5-94DC0A8320C0}" srcId="{249ED5EC-8A9F-482F-835D-61F7190EC8CC}" destId="{A638DE35-3BF8-4A6C-AD17-982A341A4D13}" srcOrd="1" destOrd="0" parTransId="{B6CA9B1A-7307-4D1E-B30D-0703530A1CC9}" sibTransId="{C5228AEC-A40B-4AA7-B55F-C7671A2B584C}"/>
    <dgm:cxn modelId="{D72F58BB-5761-403F-832C-D2A31A613DCA}" srcId="{052E24A3-568F-4E53-B9CE-34FD83BF56E2}" destId="{3FE8D491-6DB5-428C-999C-8152C8C7C0B7}" srcOrd="1" destOrd="0" parTransId="{74E1B520-7B7A-4457-A096-AC5DB06EDC57}" sibTransId="{AED0CC22-94DC-4CD8-81AE-C856CC6196A7}"/>
    <dgm:cxn modelId="{40DA95BF-F604-4118-9948-DB728C070FA4}" type="presOf" srcId="{EE1C6DB2-DEBE-4021-AF20-F78DD132CD93}" destId="{3E7C927D-A649-4009-8E83-C3762A25D49B}" srcOrd="0" destOrd="1" presId="urn:microsoft.com/office/officeart/2005/8/layout/chevron2"/>
    <dgm:cxn modelId="{584AC3C9-EB49-4158-BF8E-493DE35C562A}" type="presOf" srcId="{249ED5EC-8A9F-482F-835D-61F7190EC8CC}" destId="{4B497DE4-DFC1-4321-9AE7-61FC9E6C4666}" srcOrd="0" destOrd="0" presId="urn:microsoft.com/office/officeart/2005/8/layout/chevron2"/>
    <dgm:cxn modelId="{6BF2B5D0-B59F-4E9A-8F59-3DC3A543F9BE}" srcId="{95CC901B-539D-4D2A-874E-F6C2D7CB4DDA}" destId="{EE1C6DB2-DEBE-4021-AF20-F78DD132CD93}" srcOrd="0" destOrd="0" parTransId="{3BAD8637-CEE2-4BC2-93E9-215366F4F694}" sibTransId="{76FC67E2-A63B-4E4B-99D0-F0A2D44E8BEC}"/>
    <dgm:cxn modelId="{0FD027D3-9C14-41E8-91E0-68E8E2E79D8F}" type="presOf" srcId="{052E24A3-568F-4E53-B9CE-34FD83BF56E2}" destId="{CB30CC47-BB5B-4250-8112-C7E6A1B85E32}" srcOrd="0" destOrd="0" presId="urn:microsoft.com/office/officeart/2005/8/layout/chevron2"/>
    <dgm:cxn modelId="{62525CDD-959F-4B54-A3F1-EE6953878194}" type="presOf" srcId="{58751546-8161-4EF5-A130-64E9AB7A4A54}" destId="{480BE3D8-BE1D-4F7D-8086-1437C7053BE7}" srcOrd="0" destOrd="1" presId="urn:microsoft.com/office/officeart/2005/8/layout/chevron2"/>
    <dgm:cxn modelId="{E55C60EE-F4FB-4E19-98EB-D0153F6EA97A}" srcId="{1A7A76ED-3C90-4529-8152-6D7D97E519FE}" destId="{6DD8E1A2-6FB4-44E1-871A-9438EDAAA556}" srcOrd="2" destOrd="0" parTransId="{85BC8DF4-72BF-475F-BFDA-1FFA336A88A8}" sibTransId="{DD064E98-180B-46B9-990A-D0ABF9D1F904}"/>
    <dgm:cxn modelId="{55047EF0-8005-4E5C-8FDA-BF039E1C4575}" type="presOf" srcId="{FCBC5ED7-65C7-422B-9998-AD017162928A}" destId="{3D756082-16FF-4572-9F55-0014D52B5643}" srcOrd="0" destOrd="1" presId="urn:microsoft.com/office/officeart/2005/8/layout/chevron2"/>
    <dgm:cxn modelId="{CC94AAF2-5CB5-4F4B-A188-6D46C77B8D72}" type="presOf" srcId="{B3D22957-4F73-4CB5-A087-DDB19AF69D73}" destId="{3F4C0F5E-BDB5-4DA7-B213-28E088AA305D}" srcOrd="0" destOrd="0" presId="urn:microsoft.com/office/officeart/2005/8/layout/chevron2"/>
    <dgm:cxn modelId="{B2EE19FF-29F6-452D-A305-00EAFE1A8F6A}" srcId="{052E24A3-568F-4E53-B9CE-34FD83BF56E2}" destId="{DF288608-E18B-4D7E-A869-C5363B1DCC58}" srcOrd="0" destOrd="0" parTransId="{2BDC5938-1ADB-414F-81CB-0475D7D1E573}" sibTransId="{29B39BFB-7778-4C79-BAB5-D2DB81193C24}"/>
    <dgm:cxn modelId="{81D331C3-368D-49B8-945C-FE96C2492B3B}" type="presParOf" srcId="{CB30CC47-BB5B-4250-8112-C7E6A1B85E32}" destId="{E495B443-A5AF-4C21-AE19-DB035E7E4A66}" srcOrd="0" destOrd="0" presId="urn:microsoft.com/office/officeart/2005/8/layout/chevron2"/>
    <dgm:cxn modelId="{92C85210-56A5-4A70-8379-EE4076645B8F}" type="presParOf" srcId="{E495B443-A5AF-4C21-AE19-DB035E7E4A66}" destId="{441664A2-0344-4837-8DEF-0308BA984B6B}" srcOrd="0" destOrd="0" presId="urn:microsoft.com/office/officeart/2005/8/layout/chevron2"/>
    <dgm:cxn modelId="{B3E90EA8-5D34-4C3E-8643-EBE170A093CC}" type="presParOf" srcId="{E495B443-A5AF-4C21-AE19-DB035E7E4A66}" destId="{480BE3D8-BE1D-4F7D-8086-1437C7053BE7}" srcOrd="1" destOrd="0" presId="urn:microsoft.com/office/officeart/2005/8/layout/chevron2"/>
    <dgm:cxn modelId="{8CC54708-69BF-4AE7-A614-C880EEC6691D}" type="presParOf" srcId="{CB30CC47-BB5B-4250-8112-C7E6A1B85E32}" destId="{1639E58E-692D-4E23-B833-CF0F77BC1E55}" srcOrd="1" destOrd="0" presId="urn:microsoft.com/office/officeart/2005/8/layout/chevron2"/>
    <dgm:cxn modelId="{8CD59364-15FC-4D81-BB15-75379701232B}" type="presParOf" srcId="{CB30CC47-BB5B-4250-8112-C7E6A1B85E32}" destId="{32096AFC-5073-47F0-BC62-9E65A9AA78BD}" srcOrd="2" destOrd="0" presId="urn:microsoft.com/office/officeart/2005/8/layout/chevron2"/>
    <dgm:cxn modelId="{01764500-71C6-47DE-94F5-A9C03C29861F}" type="presParOf" srcId="{32096AFC-5073-47F0-BC62-9E65A9AA78BD}" destId="{48A20B49-12FF-46F9-B897-F19FA462D45C}" srcOrd="0" destOrd="0" presId="urn:microsoft.com/office/officeart/2005/8/layout/chevron2"/>
    <dgm:cxn modelId="{5028E766-D40D-40FA-8166-530C0BDAD70B}" type="presParOf" srcId="{32096AFC-5073-47F0-BC62-9E65A9AA78BD}" destId="{3D756082-16FF-4572-9F55-0014D52B5643}" srcOrd="1" destOrd="0" presId="urn:microsoft.com/office/officeart/2005/8/layout/chevron2"/>
    <dgm:cxn modelId="{9B68DD8B-5189-431D-8EAC-4DB192EDFBAC}" type="presParOf" srcId="{CB30CC47-BB5B-4250-8112-C7E6A1B85E32}" destId="{07286957-C378-4F10-9274-1D9BF7DDBFD5}" srcOrd="3" destOrd="0" presId="urn:microsoft.com/office/officeart/2005/8/layout/chevron2"/>
    <dgm:cxn modelId="{5ADE0DE3-5D93-4EA5-A5E2-ECB0A199B10B}" type="presParOf" srcId="{CB30CC47-BB5B-4250-8112-C7E6A1B85E32}" destId="{B93ED2F5-FD5E-4722-A1C3-FC5DD9B9E94B}" srcOrd="4" destOrd="0" presId="urn:microsoft.com/office/officeart/2005/8/layout/chevron2"/>
    <dgm:cxn modelId="{E2DE2AF0-3684-48C5-8924-94BD6A69CD75}" type="presParOf" srcId="{B93ED2F5-FD5E-4722-A1C3-FC5DD9B9E94B}" destId="{3F4C0F5E-BDB5-4DA7-B213-28E088AA305D}" srcOrd="0" destOrd="0" presId="urn:microsoft.com/office/officeart/2005/8/layout/chevron2"/>
    <dgm:cxn modelId="{F3F1A14B-F220-48E2-9769-7310E7CB2314}" type="presParOf" srcId="{B93ED2F5-FD5E-4722-A1C3-FC5DD9B9E94B}" destId="{3E7C927D-A649-4009-8E83-C3762A25D49B}" srcOrd="1" destOrd="0" presId="urn:microsoft.com/office/officeart/2005/8/layout/chevron2"/>
    <dgm:cxn modelId="{BA386368-A57C-4C0A-8F20-B5E7CC2EF630}" type="presParOf" srcId="{CB30CC47-BB5B-4250-8112-C7E6A1B85E32}" destId="{34223D1E-4108-48C1-86F4-4C2191F1AF0F}" srcOrd="5" destOrd="0" presId="urn:microsoft.com/office/officeart/2005/8/layout/chevron2"/>
    <dgm:cxn modelId="{2B0B497E-3ED4-480B-9941-A78DA3B13E52}" type="presParOf" srcId="{CB30CC47-BB5B-4250-8112-C7E6A1B85E32}" destId="{9AB3431A-E48A-4E82-9766-535250E30FDB}" srcOrd="6" destOrd="0" presId="urn:microsoft.com/office/officeart/2005/8/layout/chevron2"/>
    <dgm:cxn modelId="{B40533D2-1CC1-40D8-8B97-939E94514BD6}" type="presParOf" srcId="{9AB3431A-E48A-4E82-9766-535250E30FDB}" destId="{87DACB36-E1AB-48A9-9402-F23F0DA50124}" srcOrd="0" destOrd="0" presId="urn:microsoft.com/office/officeart/2005/8/layout/chevron2"/>
    <dgm:cxn modelId="{70093B08-FCCC-45F6-A8FF-DC79A88A90B0}" type="presParOf" srcId="{9AB3431A-E48A-4E82-9766-535250E30FDB}" destId="{4B497DE4-DFC1-4321-9AE7-61FC9E6C466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338962-4BD0-41A8-8705-36733D7BA593}">
      <dsp:nvSpPr>
        <dsp:cNvPr id="0" name=""/>
        <dsp:cNvSpPr/>
      </dsp:nvSpPr>
      <dsp:spPr>
        <a:xfrm>
          <a:off x="5427804" y="2636767"/>
          <a:ext cx="6568790" cy="6568790"/>
        </a:xfrm>
        <a:prstGeom prst="ellipse">
          <a:avLst/>
        </a:prstGeom>
        <a:solidFill>
          <a:srgbClr val="147BD1">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Ellucian Analytics</a:t>
          </a:r>
        </a:p>
      </dsp:txBody>
      <dsp:txXfrm>
        <a:off x="6389781" y="3598744"/>
        <a:ext cx="4644836" cy="4644836"/>
      </dsp:txXfrm>
    </dsp:sp>
    <dsp:sp modelId="{D1F64991-27F7-495B-90E8-9F2C44490FCD}">
      <dsp:nvSpPr>
        <dsp:cNvPr id="0" name=""/>
        <dsp:cNvSpPr/>
      </dsp:nvSpPr>
      <dsp:spPr>
        <a:xfrm>
          <a:off x="6405043" y="-339419"/>
          <a:ext cx="4614312" cy="3965578"/>
        </a:xfrm>
        <a:prstGeom prst="ellipse">
          <a:avLst/>
        </a:prstGeom>
        <a:solidFill>
          <a:srgbClr val="147B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31A26"/>
              </a:solidFill>
            </a:rPr>
            <a:t>Human Resources</a:t>
          </a:r>
        </a:p>
      </dsp:txBody>
      <dsp:txXfrm>
        <a:off x="7080793" y="241326"/>
        <a:ext cx="3262812" cy="2804088"/>
      </dsp:txXfrm>
    </dsp:sp>
    <dsp:sp modelId="{E14885A7-C1C8-4DEE-B508-C05F680F7D66}">
      <dsp:nvSpPr>
        <dsp:cNvPr id="0" name=""/>
        <dsp:cNvSpPr/>
      </dsp:nvSpPr>
      <dsp:spPr>
        <a:xfrm>
          <a:off x="10809150" y="1724552"/>
          <a:ext cx="4614312" cy="3965578"/>
        </a:xfrm>
        <a:prstGeom prst="ellipse">
          <a:avLst/>
        </a:prstGeom>
        <a:solidFill>
          <a:srgbClr val="B7DCE1">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31A26"/>
              </a:solidFill>
            </a:rPr>
            <a:t>Student</a:t>
          </a:r>
        </a:p>
      </dsp:txBody>
      <dsp:txXfrm>
        <a:off x="11484900" y="2305297"/>
        <a:ext cx="3262812" cy="2804088"/>
      </dsp:txXfrm>
    </dsp:sp>
    <dsp:sp modelId="{102E1AAF-CD64-4D69-B34D-2A2B56A2B2FB}">
      <dsp:nvSpPr>
        <dsp:cNvPr id="0" name=""/>
        <dsp:cNvSpPr/>
      </dsp:nvSpPr>
      <dsp:spPr>
        <a:xfrm>
          <a:off x="10459449" y="5921185"/>
          <a:ext cx="4614312" cy="3965578"/>
        </a:xfrm>
        <a:prstGeom prst="ellipse">
          <a:avLst/>
        </a:prstGeom>
        <a:solidFill>
          <a:srgbClr val="F2822D">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31A26"/>
              </a:solidFill>
            </a:rPr>
            <a:t>Recruitment</a:t>
          </a:r>
        </a:p>
      </dsp:txBody>
      <dsp:txXfrm>
        <a:off x="11135199" y="6501930"/>
        <a:ext cx="3262812" cy="2804088"/>
      </dsp:txXfrm>
    </dsp:sp>
    <dsp:sp modelId="{4C28B21B-A941-4D8B-8FAA-32582B8B38EB}">
      <dsp:nvSpPr>
        <dsp:cNvPr id="0" name=""/>
        <dsp:cNvSpPr/>
      </dsp:nvSpPr>
      <dsp:spPr>
        <a:xfrm>
          <a:off x="6055505" y="8216166"/>
          <a:ext cx="4614312" cy="3965578"/>
        </a:xfrm>
        <a:prstGeom prst="ellipse">
          <a:avLst/>
        </a:prstGeom>
        <a:solidFill>
          <a:srgbClr val="304E6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31A26"/>
              </a:solidFill>
            </a:rPr>
            <a:t>Advancement</a:t>
          </a:r>
        </a:p>
      </dsp:txBody>
      <dsp:txXfrm>
        <a:off x="6731255" y="8796911"/>
        <a:ext cx="3262812" cy="2804088"/>
      </dsp:txXfrm>
    </dsp:sp>
    <dsp:sp modelId="{2AF22B22-1A84-4B82-B690-88462E24E3A2}">
      <dsp:nvSpPr>
        <dsp:cNvPr id="0" name=""/>
        <dsp:cNvSpPr/>
      </dsp:nvSpPr>
      <dsp:spPr>
        <a:xfrm>
          <a:off x="2200752" y="5702587"/>
          <a:ext cx="4614312" cy="3965578"/>
        </a:xfrm>
        <a:prstGeom prst="ellipse">
          <a:avLst/>
        </a:prstGeom>
        <a:solidFill>
          <a:srgbClr val="10B495">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31A26"/>
              </a:solidFill>
            </a:rPr>
            <a:t>Financial Aid</a:t>
          </a:r>
        </a:p>
      </dsp:txBody>
      <dsp:txXfrm>
        <a:off x="2876502" y="6283332"/>
        <a:ext cx="3262812" cy="2804088"/>
      </dsp:txXfrm>
    </dsp:sp>
    <dsp:sp modelId="{E65AE497-11EE-4DAF-B588-8EEA3E3C98D0}">
      <dsp:nvSpPr>
        <dsp:cNvPr id="0" name=""/>
        <dsp:cNvSpPr/>
      </dsp:nvSpPr>
      <dsp:spPr>
        <a:xfrm>
          <a:off x="1975965" y="1624619"/>
          <a:ext cx="4614312" cy="3965578"/>
        </a:xfrm>
        <a:prstGeom prst="ellipse">
          <a:avLst/>
        </a:prstGeom>
        <a:solidFill>
          <a:srgbClr val="7180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31A26"/>
              </a:solidFill>
            </a:rPr>
            <a:t>Finance</a:t>
          </a:r>
        </a:p>
      </dsp:txBody>
      <dsp:txXfrm>
        <a:off x="2651715" y="2205364"/>
        <a:ext cx="3262812" cy="28040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257751-65FF-47E3-852F-E6CF769EAA84}">
      <dsp:nvSpPr>
        <dsp:cNvPr id="0" name=""/>
        <dsp:cNvSpPr/>
      </dsp:nvSpPr>
      <dsp:spPr>
        <a:xfrm>
          <a:off x="6945136" y="1517456"/>
          <a:ext cx="1164818" cy="91440"/>
        </a:xfrm>
        <a:custGeom>
          <a:avLst/>
          <a:gdLst/>
          <a:ahLst/>
          <a:cxnLst/>
          <a:rect l="0" t="0" r="0" b="0"/>
          <a:pathLst>
            <a:path>
              <a:moveTo>
                <a:pt x="0" y="45720"/>
              </a:moveTo>
              <a:lnTo>
                <a:pt x="1164818" y="45720"/>
              </a:lnTo>
            </a:path>
          </a:pathLst>
        </a:custGeom>
        <a:noFill/>
        <a:ln w="22225" cap="flat" cmpd="sng" algn="ctr">
          <a:solidFill>
            <a:srgbClr val="147BD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497660" y="1557199"/>
        <a:ext cx="59770" cy="11954"/>
      </dsp:txXfrm>
    </dsp:sp>
    <dsp:sp modelId="{CA2D77B9-14DC-46EA-85EE-3EE3F439EA63}">
      <dsp:nvSpPr>
        <dsp:cNvPr id="0" name=""/>
        <dsp:cNvSpPr/>
      </dsp:nvSpPr>
      <dsp:spPr>
        <a:xfrm>
          <a:off x="1749465" y="3935"/>
          <a:ext cx="5197470" cy="3118482"/>
        </a:xfrm>
        <a:prstGeom prst="rect">
          <a:avLst/>
        </a:prstGeom>
        <a:solidFill>
          <a:srgbClr val="031A2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Data flows from source system in </a:t>
          </a:r>
          <a:r>
            <a:rPr lang="en-US" sz="1600" i="1" kern="1200" dirty="0"/>
            <a:t>Ethos </a:t>
          </a:r>
        </a:p>
        <a:p>
          <a:pPr marL="0" lvl="0" indent="0" algn="ctr" defTabSz="711200">
            <a:lnSpc>
              <a:spcPct val="90000"/>
            </a:lnSpc>
            <a:spcBef>
              <a:spcPct val="0"/>
            </a:spcBef>
            <a:spcAft>
              <a:spcPct val="35000"/>
            </a:spcAft>
            <a:buNone/>
          </a:pPr>
          <a:r>
            <a:rPr lang="en-US" sz="1400" i="1" kern="1200" dirty="0"/>
            <a:t>(via detail previously presented)</a:t>
          </a:r>
          <a:endParaRPr lang="en-US" sz="1600" i="1" kern="1200" dirty="0"/>
        </a:p>
      </dsp:txBody>
      <dsp:txXfrm>
        <a:off x="1749465" y="3935"/>
        <a:ext cx="5197470" cy="3118482"/>
      </dsp:txXfrm>
    </dsp:sp>
    <dsp:sp modelId="{41C433C4-9626-413D-9738-6B027E8624B5}">
      <dsp:nvSpPr>
        <dsp:cNvPr id="0" name=""/>
        <dsp:cNvSpPr/>
      </dsp:nvSpPr>
      <dsp:spPr>
        <a:xfrm>
          <a:off x="13338025" y="1517456"/>
          <a:ext cx="1164818" cy="91440"/>
        </a:xfrm>
        <a:custGeom>
          <a:avLst/>
          <a:gdLst/>
          <a:ahLst/>
          <a:cxnLst/>
          <a:rect l="0" t="0" r="0" b="0"/>
          <a:pathLst>
            <a:path>
              <a:moveTo>
                <a:pt x="0" y="45720"/>
              </a:moveTo>
              <a:lnTo>
                <a:pt x="1164818" y="45720"/>
              </a:lnTo>
            </a:path>
          </a:pathLst>
        </a:custGeom>
        <a:noFill/>
        <a:ln w="22225" cap="flat" cmpd="sng" algn="ctr">
          <a:solidFill>
            <a:srgbClr val="147BD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890549" y="1557199"/>
        <a:ext cx="59770" cy="11954"/>
      </dsp:txXfrm>
    </dsp:sp>
    <dsp:sp modelId="{194E65AE-D4D8-4D9A-9797-CBA8D388218A}">
      <dsp:nvSpPr>
        <dsp:cNvPr id="0" name=""/>
        <dsp:cNvSpPr/>
      </dsp:nvSpPr>
      <dsp:spPr>
        <a:xfrm>
          <a:off x="8142354" y="3935"/>
          <a:ext cx="5197470" cy="3118482"/>
        </a:xfrm>
        <a:prstGeom prst="rect">
          <a:avLst/>
        </a:prstGeom>
        <a:solidFill>
          <a:srgbClr val="304E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Ethos sends it into Data Access</a:t>
          </a:r>
        </a:p>
      </dsp:txBody>
      <dsp:txXfrm>
        <a:off x="8142354" y="3935"/>
        <a:ext cx="5197470" cy="3118482"/>
      </dsp:txXfrm>
    </dsp:sp>
    <dsp:sp modelId="{F745F805-33BE-46BA-96AE-F2F42287A065}">
      <dsp:nvSpPr>
        <dsp:cNvPr id="0" name=""/>
        <dsp:cNvSpPr/>
      </dsp:nvSpPr>
      <dsp:spPr>
        <a:xfrm>
          <a:off x="4348200" y="3120617"/>
          <a:ext cx="12785778" cy="1164818"/>
        </a:xfrm>
        <a:custGeom>
          <a:avLst/>
          <a:gdLst/>
          <a:ahLst/>
          <a:cxnLst/>
          <a:rect l="0" t="0" r="0" b="0"/>
          <a:pathLst>
            <a:path>
              <a:moveTo>
                <a:pt x="12785778" y="0"/>
              </a:moveTo>
              <a:lnTo>
                <a:pt x="12785778" y="599509"/>
              </a:lnTo>
              <a:lnTo>
                <a:pt x="0" y="599509"/>
              </a:lnTo>
              <a:lnTo>
                <a:pt x="0" y="1164818"/>
              </a:lnTo>
            </a:path>
          </a:pathLst>
        </a:custGeom>
        <a:noFill/>
        <a:ln w="22225" cap="flat" cmpd="sng" algn="ctr">
          <a:solidFill>
            <a:srgbClr val="147BD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420051" y="3697049"/>
        <a:ext cx="642076" cy="11954"/>
      </dsp:txXfrm>
    </dsp:sp>
    <dsp:sp modelId="{00DB6124-DC8F-4216-A5C3-817B4CF5FB5E}">
      <dsp:nvSpPr>
        <dsp:cNvPr id="0" name=""/>
        <dsp:cNvSpPr/>
      </dsp:nvSpPr>
      <dsp:spPr>
        <a:xfrm>
          <a:off x="14535243" y="3935"/>
          <a:ext cx="5197470" cy="3118482"/>
        </a:xfrm>
        <a:prstGeom prst="rect">
          <a:avLst/>
        </a:prstGeom>
        <a:solidFill>
          <a:srgbClr val="147B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Data Access is a JSON Lake</a:t>
          </a:r>
        </a:p>
      </dsp:txBody>
      <dsp:txXfrm>
        <a:off x="14535243" y="3935"/>
        <a:ext cx="5197470" cy="3118482"/>
      </dsp:txXfrm>
    </dsp:sp>
    <dsp:sp modelId="{E8E07A55-7F0C-4E47-ACCD-5012E3B310AE}">
      <dsp:nvSpPr>
        <dsp:cNvPr id="0" name=""/>
        <dsp:cNvSpPr/>
      </dsp:nvSpPr>
      <dsp:spPr>
        <a:xfrm>
          <a:off x="6945136" y="5831356"/>
          <a:ext cx="1164818" cy="91440"/>
        </a:xfrm>
        <a:custGeom>
          <a:avLst/>
          <a:gdLst/>
          <a:ahLst/>
          <a:cxnLst/>
          <a:rect l="0" t="0" r="0" b="0"/>
          <a:pathLst>
            <a:path>
              <a:moveTo>
                <a:pt x="0" y="45720"/>
              </a:moveTo>
              <a:lnTo>
                <a:pt x="1164818" y="45720"/>
              </a:lnTo>
            </a:path>
          </a:pathLst>
        </a:custGeom>
        <a:noFill/>
        <a:ln w="22225" cap="flat" cmpd="sng" algn="ctr">
          <a:solidFill>
            <a:srgbClr val="147BD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497660" y="5871099"/>
        <a:ext cx="59770" cy="11954"/>
      </dsp:txXfrm>
    </dsp:sp>
    <dsp:sp modelId="{67ADC69A-8297-41DC-AFAB-6581CD1A2FA7}">
      <dsp:nvSpPr>
        <dsp:cNvPr id="0" name=""/>
        <dsp:cNvSpPr/>
      </dsp:nvSpPr>
      <dsp:spPr>
        <a:xfrm>
          <a:off x="1749465" y="4317835"/>
          <a:ext cx="5197470" cy="3118482"/>
        </a:xfrm>
        <a:prstGeom prst="rect">
          <a:avLst/>
        </a:prstGeom>
        <a:solidFill>
          <a:srgbClr val="7180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Data is taken JSON into Tables and Star Schemas</a:t>
          </a:r>
        </a:p>
      </dsp:txBody>
      <dsp:txXfrm>
        <a:off x="1749465" y="4317835"/>
        <a:ext cx="5197470" cy="3118482"/>
      </dsp:txXfrm>
    </dsp:sp>
    <dsp:sp modelId="{674D0E57-22C1-423A-98A2-B06DD4D549BB}">
      <dsp:nvSpPr>
        <dsp:cNvPr id="0" name=""/>
        <dsp:cNvSpPr/>
      </dsp:nvSpPr>
      <dsp:spPr>
        <a:xfrm>
          <a:off x="13338025" y="5831356"/>
          <a:ext cx="1164818" cy="91440"/>
        </a:xfrm>
        <a:custGeom>
          <a:avLst/>
          <a:gdLst/>
          <a:ahLst/>
          <a:cxnLst/>
          <a:rect l="0" t="0" r="0" b="0"/>
          <a:pathLst>
            <a:path>
              <a:moveTo>
                <a:pt x="0" y="45720"/>
              </a:moveTo>
              <a:lnTo>
                <a:pt x="1164818" y="45720"/>
              </a:lnTo>
            </a:path>
          </a:pathLst>
        </a:custGeom>
        <a:noFill/>
        <a:ln w="22225" cap="flat" cmpd="sng" algn="ctr">
          <a:solidFill>
            <a:srgbClr val="147BD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890549" y="5871099"/>
        <a:ext cx="59770" cy="11954"/>
      </dsp:txXfrm>
    </dsp:sp>
    <dsp:sp modelId="{3B697F38-BBB6-4879-9F9F-C109C416BB90}">
      <dsp:nvSpPr>
        <dsp:cNvPr id="0" name=""/>
        <dsp:cNvSpPr/>
      </dsp:nvSpPr>
      <dsp:spPr>
        <a:xfrm>
          <a:off x="8142354" y="4317835"/>
          <a:ext cx="5197470" cy="3118482"/>
        </a:xfrm>
        <a:prstGeom prst="rect">
          <a:avLst/>
        </a:prstGeom>
        <a:solidFill>
          <a:srgbClr val="B7BB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Star Schemas/Tables joined in Semantic Layer of Tableau</a:t>
          </a:r>
        </a:p>
      </dsp:txBody>
      <dsp:txXfrm>
        <a:off x="8142354" y="4317835"/>
        <a:ext cx="5197470" cy="3118482"/>
      </dsp:txXfrm>
    </dsp:sp>
    <dsp:sp modelId="{D6B17BFA-BCA5-4757-B1F7-8CD5E45FA406}">
      <dsp:nvSpPr>
        <dsp:cNvPr id="0" name=""/>
        <dsp:cNvSpPr/>
      </dsp:nvSpPr>
      <dsp:spPr>
        <a:xfrm>
          <a:off x="4348200" y="7434518"/>
          <a:ext cx="12785778" cy="1164818"/>
        </a:xfrm>
        <a:custGeom>
          <a:avLst/>
          <a:gdLst/>
          <a:ahLst/>
          <a:cxnLst/>
          <a:rect l="0" t="0" r="0" b="0"/>
          <a:pathLst>
            <a:path>
              <a:moveTo>
                <a:pt x="12785778" y="0"/>
              </a:moveTo>
              <a:lnTo>
                <a:pt x="12785778" y="599509"/>
              </a:lnTo>
              <a:lnTo>
                <a:pt x="0" y="599509"/>
              </a:lnTo>
              <a:lnTo>
                <a:pt x="0" y="1164818"/>
              </a:lnTo>
            </a:path>
          </a:pathLst>
        </a:custGeom>
        <a:noFill/>
        <a:ln w="22225" cap="flat" cmpd="sng" algn="ctr">
          <a:solidFill>
            <a:srgbClr val="147BD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420051" y="8010950"/>
        <a:ext cx="642076" cy="11954"/>
      </dsp:txXfrm>
    </dsp:sp>
    <dsp:sp modelId="{AA2DFD62-18F2-4C67-ABC5-E130B63362CA}">
      <dsp:nvSpPr>
        <dsp:cNvPr id="0" name=""/>
        <dsp:cNvSpPr/>
      </dsp:nvSpPr>
      <dsp:spPr>
        <a:xfrm>
          <a:off x="14535243" y="4317835"/>
          <a:ext cx="5197470" cy="3118482"/>
        </a:xfrm>
        <a:prstGeom prst="rect">
          <a:avLst/>
        </a:prstGeom>
        <a:solidFill>
          <a:srgbClr val="10B49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Calculations can be created in the Semantic Layer</a:t>
          </a:r>
        </a:p>
      </dsp:txBody>
      <dsp:txXfrm>
        <a:off x="14535243" y="4317835"/>
        <a:ext cx="5197470" cy="3118482"/>
      </dsp:txXfrm>
    </dsp:sp>
    <dsp:sp modelId="{5B767D45-DA1C-4E62-BCE5-10B1C407C913}">
      <dsp:nvSpPr>
        <dsp:cNvPr id="0" name=""/>
        <dsp:cNvSpPr/>
      </dsp:nvSpPr>
      <dsp:spPr>
        <a:xfrm>
          <a:off x="1749465" y="8631736"/>
          <a:ext cx="5197470" cy="3118482"/>
        </a:xfrm>
        <a:prstGeom prst="rect">
          <a:avLst/>
        </a:prstGeom>
        <a:solidFill>
          <a:srgbClr val="F2822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Note that Ellucian is moving things from the Semantic Layer back to the data access database for performance reasons</a:t>
          </a:r>
        </a:p>
      </dsp:txBody>
      <dsp:txXfrm>
        <a:off x="1749465" y="8631736"/>
        <a:ext cx="5197470" cy="3118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A20B49-12FF-46F9-B897-F19FA462D45C}">
      <dsp:nvSpPr>
        <dsp:cNvPr id="0" name=""/>
        <dsp:cNvSpPr/>
      </dsp:nvSpPr>
      <dsp:spPr>
        <a:xfrm rot="5400000">
          <a:off x="-265029" y="149066"/>
          <a:ext cx="2668018" cy="2408305"/>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Font typeface="Arial" pitchFamily="34" charset="0"/>
            <a:buNone/>
          </a:pPr>
          <a:endParaRPr lang="en-US" sz="1700" kern="1200"/>
        </a:p>
      </dsp:txBody>
      <dsp:txXfrm rot="-5400000">
        <a:off x="-135172" y="1223363"/>
        <a:ext cx="2408305" cy="259713"/>
      </dsp:txXfrm>
    </dsp:sp>
    <dsp:sp modelId="{3D756082-16FF-4572-9F55-0014D52B5643}">
      <dsp:nvSpPr>
        <dsp:cNvPr id="0" name=""/>
        <dsp:cNvSpPr/>
      </dsp:nvSpPr>
      <dsp:spPr>
        <a:xfrm rot="5400000">
          <a:off x="9412494" y="-7395874"/>
          <a:ext cx="1734212" cy="16553629"/>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Font typeface="Arial" pitchFamily="34" charset="0"/>
            <a:buChar char="•"/>
          </a:pPr>
          <a:r>
            <a:rPr lang="en-US" sz="3200" b="1"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Ellucian’s implementation of Process Maker</a:t>
          </a:r>
          <a:endParaRPr lang="en-US" sz="3200" kern="1200">
            <a:solidFill>
              <a:schemeClr val="accent2"/>
            </a:solidFill>
          </a:endParaRPr>
        </a:p>
        <a:p>
          <a:pPr marL="571500" lvl="2" indent="-285750" algn="l" defTabSz="1422400">
            <a:lnSpc>
              <a:spcPct val="90000"/>
            </a:lnSpc>
            <a:spcBef>
              <a:spcPct val="0"/>
            </a:spcBef>
            <a:spcAft>
              <a:spcPct val="15000"/>
            </a:spcAft>
            <a:buFont typeface="Wingdings" panose="05000000000000000000" pitchFamily="2" charset="2"/>
            <a:buChar char="ü"/>
          </a:pPr>
          <a:r>
            <a:rPr lang="en-US" sz="3200"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Plugins for Ethos Integration, LDAP (used with AD) and SAML, and Ethos Events</a:t>
          </a:r>
          <a:endParaRPr lang="en-US" sz="3200" kern="1200">
            <a:solidFill>
              <a:schemeClr val="accent2"/>
            </a:solidFill>
          </a:endParaRPr>
        </a:p>
        <a:p>
          <a:pPr marL="571500" lvl="2" indent="-285750" algn="l" defTabSz="1422400">
            <a:lnSpc>
              <a:spcPct val="90000"/>
            </a:lnSpc>
            <a:spcBef>
              <a:spcPct val="0"/>
            </a:spcBef>
            <a:spcAft>
              <a:spcPct val="15000"/>
            </a:spcAft>
            <a:buFont typeface="Wingdings" panose="05000000000000000000" pitchFamily="2" charset="2"/>
            <a:buChar char="ü"/>
          </a:pPr>
          <a:r>
            <a:rPr lang="en-US" sz="3200" kern="1200">
              <a:solidFill>
                <a:schemeClr val="accent2"/>
              </a:solidFill>
            </a:rPr>
            <a:t>Hosted in the Ellucian Cloud, uses Ethos Integration for all data exchange.</a:t>
          </a:r>
        </a:p>
      </dsp:txBody>
      <dsp:txXfrm rot="-5400000">
        <a:off x="2002786" y="98491"/>
        <a:ext cx="16468972" cy="1564898"/>
      </dsp:txXfrm>
    </dsp:sp>
    <dsp:sp modelId="{3F4C0F5E-BDB5-4DA7-B213-28E088AA305D}">
      <dsp:nvSpPr>
        <dsp:cNvPr id="0" name=""/>
        <dsp:cNvSpPr/>
      </dsp:nvSpPr>
      <dsp:spPr>
        <a:xfrm rot="5400000">
          <a:off x="-265029" y="2687476"/>
          <a:ext cx="2668018" cy="2408305"/>
        </a:xfrm>
        <a:prstGeom prst="chevron">
          <a:avLst/>
        </a:prstGeom>
        <a:solidFill>
          <a:schemeClr val="accent2">
            <a:hueOff val="-616025"/>
            <a:satOff val="18408"/>
            <a:lumOff val="3202"/>
            <a:alphaOff val="0"/>
          </a:schemeClr>
        </a:solidFill>
        <a:ln w="25400" cap="flat" cmpd="sng" algn="ctr">
          <a:solidFill>
            <a:schemeClr val="accent2">
              <a:hueOff val="-616025"/>
              <a:satOff val="18408"/>
              <a:lumOff val="320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Font typeface="Arial" pitchFamily="34" charset="0"/>
            <a:buNone/>
          </a:pPr>
          <a:endParaRPr lang="en-US" sz="1700" kern="1200"/>
        </a:p>
      </dsp:txBody>
      <dsp:txXfrm rot="-5400000">
        <a:off x="-135172" y="3761773"/>
        <a:ext cx="2408305" cy="259713"/>
      </dsp:txXfrm>
    </dsp:sp>
    <dsp:sp modelId="{3E7C927D-A649-4009-8E83-C3762A25D49B}">
      <dsp:nvSpPr>
        <dsp:cNvPr id="0" name=""/>
        <dsp:cNvSpPr/>
      </dsp:nvSpPr>
      <dsp:spPr>
        <a:xfrm rot="5400000">
          <a:off x="9412494" y="-4857464"/>
          <a:ext cx="1734212" cy="16553629"/>
        </a:xfrm>
        <a:prstGeom prst="round2SameRect">
          <a:avLst/>
        </a:prstGeom>
        <a:solidFill>
          <a:schemeClr val="lt1">
            <a:alpha val="90000"/>
            <a:hueOff val="0"/>
            <a:satOff val="0"/>
            <a:lumOff val="0"/>
            <a:alphaOff val="0"/>
          </a:schemeClr>
        </a:solidFill>
        <a:ln w="25400" cap="flat" cmpd="sng" algn="ctr">
          <a:solidFill>
            <a:schemeClr val="accent2">
              <a:hueOff val="-616025"/>
              <a:satOff val="18408"/>
              <a:lumOff val="320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0" algn="l" defTabSz="1422400">
            <a:lnSpc>
              <a:spcPct val="90000"/>
            </a:lnSpc>
            <a:spcBef>
              <a:spcPct val="0"/>
            </a:spcBef>
            <a:spcAft>
              <a:spcPct val="15000"/>
            </a:spcAft>
            <a:buFont typeface="Arial" pitchFamily="34" charset="0"/>
            <a:buChar char="•"/>
          </a:pPr>
          <a:r>
            <a:rPr lang="en-US" sz="3200" b="1"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Developer Technology</a:t>
          </a:r>
          <a:endParaRPr lang="en-US" sz="3200" kern="1200">
            <a:solidFill>
              <a:schemeClr val="accent2"/>
            </a:solidFill>
          </a:endParaRPr>
        </a:p>
        <a:p>
          <a:pPr marL="571500" lvl="2" indent="-285750" algn="l" defTabSz="1422400">
            <a:lnSpc>
              <a:spcPct val="90000"/>
            </a:lnSpc>
            <a:spcBef>
              <a:spcPct val="0"/>
            </a:spcBef>
            <a:spcAft>
              <a:spcPct val="15000"/>
            </a:spcAft>
            <a:buFont typeface="Wingdings" panose="05000000000000000000" pitchFamily="2" charset="2"/>
            <a:buChar char="ü"/>
          </a:pPr>
          <a:r>
            <a:rPr lang="en-US" sz="3200" kern="1200" baseline="0">
              <a:solidFill>
                <a:srgbClr val="254E61"/>
              </a:solidFill>
              <a:latin typeface="Open Sans" panose="020B0606030504020204" pitchFamily="34" charset="0"/>
              <a:ea typeface="Open Sans" panose="020B0606030504020204" pitchFamily="34" charset="0"/>
              <a:cs typeface="Open Sans" panose="020B0606030504020204" pitchFamily="34" charset="0"/>
            </a:rPr>
            <a:t>PHP</a:t>
          </a:r>
        </a:p>
        <a:p>
          <a:pPr marL="571500" lvl="2" indent="-285750" algn="l" defTabSz="1422400">
            <a:lnSpc>
              <a:spcPct val="90000"/>
            </a:lnSpc>
            <a:spcBef>
              <a:spcPct val="0"/>
            </a:spcBef>
            <a:spcAft>
              <a:spcPct val="15000"/>
            </a:spcAft>
            <a:buFont typeface="Wingdings" panose="05000000000000000000" pitchFamily="2" charset="2"/>
            <a:buChar char="ü"/>
          </a:pPr>
          <a:r>
            <a:rPr lang="en-US" sz="3200" kern="1200" baseline="0">
              <a:solidFill>
                <a:srgbClr val="254E61"/>
              </a:solidFill>
              <a:latin typeface="Open Sans" panose="020B0606030504020204" pitchFamily="34" charset="0"/>
              <a:ea typeface="Open Sans" panose="020B0606030504020204" pitchFamily="34" charset="0"/>
              <a:cs typeface="Open Sans" panose="020B0606030504020204" pitchFamily="34" charset="0"/>
            </a:rPr>
            <a:t>JavaScript</a:t>
          </a:r>
        </a:p>
      </dsp:txBody>
      <dsp:txXfrm rot="-5400000">
        <a:off x="2002786" y="2636901"/>
        <a:ext cx="16468972" cy="1564898"/>
      </dsp:txXfrm>
    </dsp:sp>
    <dsp:sp modelId="{30660EAB-FE8F-4F31-9AE8-7DD0A4E286A0}">
      <dsp:nvSpPr>
        <dsp:cNvPr id="0" name=""/>
        <dsp:cNvSpPr/>
      </dsp:nvSpPr>
      <dsp:spPr>
        <a:xfrm rot="5400000">
          <a:off x="-265029" y="5631891"/>
          <a:ext cx="2668018" cy="2408305"/>
        </a:xfrm>
        <a:prstGeom prst="chevron">
          <a:avLst/>
        </a:prstGeom>
        <a:solidFill>
          <a:schemeClr val="accent2">
            <a:hueOff val="-1232051"/>
            <a:satOff val="36815"/>
            <a:lumOff val="6405"/>
            <a:alphaOff val="0"/>
          </a:schemeClr>
        </a:solidFill>
        <a:ln w="25400" cap="flat" cmpd="sng" algn="ctr">
          <a:solidFill>
            <a:schemeClr val="accent2">
              <a:hueOff val="-1232051"/>
              <a:satOff val="36815"/>
              <a:lumOff val="640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Font typeface="Arial" pitchFamily="34" charset="0"/>
            <a:buNone/>
          </a:pPr>
          <a:endParaRPr lang="en-US" sz="1700" kern="1200"/>
        </a:p>
      </dsp:txBody>
      <dsp:txXfrm rot="-5400000">
        <a:off x="-135172" y="6706188"/>
        <a:ext cx="2408305" cy="259713"/>
      </dsp:txXfrm>
    </dsp:sp>
    <dsp:sp modelId="{FD89D07C-E116-4797-B165-4FECDE8D5E22}">
      <dsp:nvSpPr>
        <dsp:cNvPr id="0" name=""/>
        <dsp:cNvSpPr/>
      </dsp:nvSpPr>
      <dsp:spPr>
        <a:xfrm rot="5400000">
          <a:off x="9006489" y="-1913049"/>
          <a:ext cx="2546222" cy="16553629"/>
        </a:xfrm>
        <a:prstGeom prst="round2SameRect">
          <a:avLst/>
        </a:prstGeom>
        <a:solidFill>
          <a:schemeClr val="lt1">
            <a:alpha val="90000"/>
            <a:hueOff val="0"/>
            <a:satOff val="0"/>
            <a:lumOff val="0"/>
            <a:alphaOff val="0"/>
          </a:schemeClr>
        </a:solidFill>
        <a:ln w="25400" cap="flat" cmpd="sng" algn="ctr">
          <a:solidFill>
            <a:schemeClr val="accent2">
              <a:hueOff val="-1232051"/>
              <a:satOff val="36815"/>
              <a:lumOff val="640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Font typeface="Arial" pitchFamily="34" charset="0"/>
            <a:buChar char="•"/>
          </a:pPr>
          <a:r>
            <a:rPr lang="en-US" sz="3200" b="1"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Ethos Integration is a Prerequisite</a:t>
          </a:r>
          <a:endParaRPr lang="en-US" sz="3200" kern="1200">
            <a:solidFill>
              <a:schemeClr val="accent2"/>
            </a:solidFill>
          </a:endParaRPr>
        </a:p>
        <a:p>
          <a:pPr marL="571500" lvl="2" indent="-285750" algn="l" defTabSz="1600200">
            <a:lnSpc>
              <a:spcPct val="90000"/>
            </a:lnSpc>
            <a:spcBef>
              <a:spcPct val="0"/>
            </a:spcBef>
            <a:spcAft>
              <a:spcPct val="15000"/>
            </a:spcAft>
            <a:buFont typeface="Wingdings" panose="05000000000000000000" pitchFamily="2" charset="2"/>
            <a:buChar char="ü"/>
          </a:pPr>
          <a:r>
            <a:rPr lang="en-US" sz="3600"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 order to read or change Banner data, it must be available in Ethos.</a:t>
          </a:r>
        </a:p>
        <a:p>
          <a:pPr marL="571500" lvl="2" indent="-285750" algn="l" defTabSz="1600200">
            <a:lnSpc>
              <a:spcPct val="90000"/>
            </a:lnSpc>
            <a:spcBef>
              <a:spcPct val="0"/>
            </a:spcBef>
            <a:spcAft>
              <a:spcPct val="15000"/>
            </a:spcAft>
            <a:buFont typeface="Wingdings" panose="05000000000000000000" pitchFamily="2" charset="2"/>
            <a:buChar char="ü"/>
          </a:pPr>
          <a:r>
            <a:rPr lang="en-US" sz="3600"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Not all data is available in Banner Ethos APIs and not all APIs support data changes.</a:t>
          </a:r>
        </a:p>
      </dsp:txBody>
      <dsp:txXfrm rot="-5400000">
        <a:off x="2002786" y="5214950"/>
        <a:ext cx="16429333" cy="2297630"/>
      </dsp:txXfrm>
    </dsp:sp>
    <dsp:sp modelId="{952E0557-819B-49E8-81A3-ECB37FB271AA}">
      <dsp:nvSpPr>
        <dsp:cNvPr id="0" name=""/>
        <dsp:cNvSpPr/>
      </dsp:nvSpPr>
      <dsp:spPr>
        <a:xfrm rot="5400000">
          <a:off x="-265029" y="8469731"/>
          <a:ext cx="2668018" cy="2408305"/>
        </a:xfrm>
        <a:prstGeom prst="chevron">
          <a:avLst/>
        </a:prstGeom>
        <a:solidFill>
          <a:schemeClr val="accent2">
            <a:hueOff val="-1848076"/>
            <a:satOff val="55223"/>
            <a:lumOff val="9607"/>
            <a:alphaOff val="0"/>
          </a:schemeClr>
        </a:solidFill>
        <a:ln w="25400" cap="flat" cmpd="sng" algn="ctr">
          <a:solidFill>
            <a:schemeClr val="accent2">
              <a:hueOff val="-1848076"/>
              <a:satOff val="55223"/>
              <a:lumOff val="960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en-US" sz="1500"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dsp:txBody>
      <dsp:txXfrm rot="-5400000">
        <a:off x="-135172" y="9544028"/>
        <a:ext cx="2408305" cy="259713"/>
      </dsp:txXfrm>
    </dsp:sp>
    <dsp:sp modelId="{6BA41796-DAD6-4A22-BFF3-CA45E9FCD8B6}">
      <dsp:nvSpPr>
        <dsp:cNvPr id="0" name=""/>
        <dsp:cNvSpPr/>
      </dsp:nvSpPr>
      <dsp:spPr>
        <a:xfrm rot="5400000">
          <a:off x="9113065" y="924789"/>
          <a:ext cx="2333070" cy="16553629"/>
        </a:xfrm>
        <a:prstGeom prst="round2SameRect">
          <a:avLst/>
        </a:prstGeom>
        <a:solidFill>
          <a:schemeClr val="lt1">
            <a:alpha val="90000"/>
            <a:hueOff val="0"/>
            <a:satOff val="0"/>
            <a:lumOff val="0"/>
            <a:alphaOff val="0"/>
          </a:schemeClr>
        </a:solidFill>
        <a:ln w="25400" cap="flat" cmpd="sng" algn="ctr">
          <a:solidFill>
            <a:schemeClr val="accent2">
              <a:hueOff val="-1848076"/>
              <a:satOff val="55223"/>
              <a:lumOff val="960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Font typeface="Arial" pitchFamily="34" charset="0"/>
            <a:buChar char="•"/>
          </a:pPr>
          <a:r>
            <a:rPr lang="en-US" sz="3200" b="1"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Similar features to Banner Workflow</a:t>
          </a:r>
          <a:endParaRPr lang="en-US" sz="3200" kern="1200">
            <a:solidFill>
              <a:schemeClr val="accent2"/>
            </a:solidFill>
          </a:endParaRPr>
        </a:p>
        <a:p>
          <a:pPr marL="571500" lvl="2" indent="-285750" algn="l" defTabSz="1422400">
            <a:lnSpc>
              <a:spcPct val="90000"/>
            </a:lnSpc>
            <a:spcBef>
              <a:spcPct val="0"/>
            </a:spcBef>
            <a:spcAft>
              <a:spcPct val="15000"/>
            </a:spcAft>
            <a:buFont typeface="Wingdings" panose="05000000000000000000" pitchFamily="2" charset="2"/>
            <a:buChar char="ü"/>
          </a:pPr>
          <a:r>
            <a:rPr lang="en-US" sz="3200"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No direct integration to Banner</a:t>
          </a:r>
        </a:p>
        <a:p>
          <a:pPr marL="571500" lvl="2" indent="-285750" algn="l" defTabSz="1422400">
            <a:lnSpc>
              <a:spcPct val="90000"/>
            </a:lnSpc>
            <a:spcBef>
              <a:spcPct val="0"/>
            </a:spcBef>
            <a:spcAft>
              <a:spcPct val="15000"/>
            </a:spcAft>
            <a:buFont typeface="Wingdings" panose="05000000000000000000" pitchFamily="2" charset="2"/>
            <a:buChar char="ü"/>
          </a:pPr>
          <a:r>
            <a:rPr lang="en-US" sz="3200"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Now Supports BDM integration</a:t>
          </a:r>
        </a:p>
        <a:p>
          <a:pPr marL="571500" lvl="2" indent="-285750" algn="l" defTabSz="1422400">
            <a:lnSpc>
              <a:spcPct val="90000"/>
            </a:lnSpc>
            <a:spcBef>
              <a:spcPct val="0"/>
            </a:spcBef>
            <a:spcAft>
              <a:spcPct val="15000"/>
            </a:spcAft>
            <a:buFont typeface="Wingdings" panose="05000000000000000000" pitchFamily="2" charset="2"/>
            <a:buChar char="ü"/>
          </a:pPr>
          <a:r>
            <a:rPr lang="en-US" sz="3200"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Banner Admin Page integration on roadmap for Q1 2020</a:t>
          </a:r>
        </a:p>
      </dsp:txBody>
      <dsp:txXfrm rot="-5400000">
        <a:off x="2002786" y="8148960"/>
        <a:ext cx="16439738" cy="21052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A20B49-12FF-46F9-B897-F19FA462D45C}">
      <dsp:nvSpPr>
        <dsp:cNvPr id="0" name=""/>
        <dsp:cNvSpPr/>
      </dsp:nvSpPr>
      <dsp:spPr>
        <a:xfrm rot="5400000">
          <a:off x="-268769" y="417744"/>
          <a:ext cx="2705672" cy="2442293"/>
        </a:xfrm>
        <a:prstGeom prst="chevron">
          <a:avLst/>
        </a:prstGeom>
        <a:solidFill>
          <a:srgbClr val="F2822D"/>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Font typeface="Arial" pitchFamily="34" charset="0"/>
            <a:buNone/>
          </a:pPr>
          <a:endParaRPr lang="en-US" sz="1500" kern="1200" dirty="0">
            <a:solidFill>
              <a:srgbClr val="304E60"/>
            </a:solidFill>
            <a:latin typeface="+mj-lt"/>
          </a:endParaRPr>
        </a:p>
      </dsp:txBody>
      <dsp:txXfrm rot="-5400000">
        <a:off x="-137079" y="1507202"/>
        <a:ext cx="2442293" cy="263379"/>
      </dsp:txXfrm>
    </dsp:sp>
    <dsp:sp modelId="{3D756082-16FF-4572-9F55-0014D52B5643}">
      <dsp:nvSpPr>
        <dsp:cNvPr id="0" name=""/>
        <dsp:cNvSpPr/>
      </dsp:nvSpPr>
      <dsp:spPr>
        <a:xfrm rot="5400000">
          <a:off x="10989562" y="-8954945"/>
          <a:ext cx="2312761" cy="20229783"/>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Font typeface="Arial" pitchFamily="34" charset="0"/>
            <a:buChar char="•"/>
          </a:pPr>
          <a:r>
            <a:rPr lang="en-US" sz="2200" b="1" kern="1200" baseline="0" dirty="0">
              <a:solidFill>
                <a:srgbClr val="304E60"/>
              </a:solidFill>
              <a:latin typeface="+mj-lt"/>
              <a:ea typeface="Open Sans" panose="020B0606030504020204" pitchFamily="34" charset="0"/>
              <a:cs typeface="Open Sans" panose="020B0606030504020204" pitchFamily="34" charset="0"/>
            </a:rPr>
            <a:t>Ellucian’s implementation of Process Maker</a:t>
          </a:r>
          <a:endParaRPr lang="en-US" sz="2200" kern="1200" dirty="0">
            <a:solidFill>
              <a:srgbClr val="304E60"/>
            </a:solidFill>
            <a:latin typeface="+mj-lt"/>
          </a:endParaRPr>
        </a:p>
        <a:p>
          <a:pPr marL="457200" lvl="2" indent="-228600" algn="l" defTabSz="977900">
            <a:lnSpc>
              <a:spcPct val="90000"/>
            </a:lnSpc>
            <a:spcBef>
              <a:spcPct val="0"/>
            </a:spcBef>
            <a:spcAft>
              <a:spcPct val="15000"/>
            </a:spcAft>
            <a:buFont typeface="Wingdings" panose="05000000000000000000" pitchFamily="2" charset="2"/>
            <a:buChar char="ü"/>
          </a:pPr>
          <a:r>
            <a:rPr lang="en-US" sz="2200" kern="1200" baseline="0" dirty="0">
              <a:solidFill>
                <a:srgbClr val="304E60"/>
              </a:solidFill>
              <a:latin typeface="+mj-lt"/>
              <a:ea typeface="Open Sans" panose="020B0606030504020204" pitchFamily="34" charset="0"/>
              <a:cs typeface="Open Sans" panose="020B0606030504020204" pitchFamily="34" charset="0"/>
            </a:rPr>
            <a:t>Plugins for Ethos Integration, LDAP (used with AD) and SAML, and Ethos Events</a:t>
          </a:r>
          <a:endParaRPr lang="en-US" sz="2200" kern="1200" dirty="0">
            <a:solidFill>
              <a:srgbClr val="304E60"/>
            </a:solidFill>
            <a:latin typeface="+mj-lt"/>
          </a:endParaRPr>
        </a:p>
      </dsp:txBody>
      <dsp:txXfrm rot="-5400000">
        <a:off x="2031051" y="116466"/>
        <a:ext cx="20116883" cy="2086961"/>
      </dsp:txXfrm>
    </dsp:sp>
    <dsp:sp modelId="{3F4C0F5E-BDB5-4DA7-B213-28E088AA305D}">
      <dsp:nvSpPr>
        <dsp:cNvPr id="0" name=""/>
        <dsp:cNvSpPr/>
      </dsp:nvSpPr>
      <dsp:spPr>
        <a:xfrm rot="5400000">
          <a:off x="-268769" y="2991978"/>
          <a:ext cx="2705672" cy="2442293"/>
        </a:xfrm>
        <a:prstGeom prst="chevron">
          <a:avLst/>
        </a:prstGeom>
        <a:solidFill>
          <a:srgbClr val="147BD1"/>
        </a:solidFill>
        <a:ln w="12700" cap="flat" cmpd="sng" algn="ctr">
          <a:solidFill>
            <a:srgbClr val="147BD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Font typeface="Arial" pitchFamily="34" charset="0"/>
            <a:buNone/>
          </a:pPr>
          <a:endParaRPr lang="en-US" sz="2200" kern="1200" dirty="0">
            <a:solidFill>
              <a:srgbClr val="304E60"/>
            </a:solidFill>
            <a:latin typeface="+mj-lt"/>
          </a:endParaRPr>
        </a:p>
      </dsp:txBody>
      <dsp:txXfrm rot="-5400000">
        <a:off x="-137079" y="4081436"/>
        <a:ext cx="2442293" cy="263379"/>
      </dsp:txXfrm>
    </dsp:sp>
    <dsp:sp modelId="{3E7C927D-A649-4009-8E83-C3762A25D49B}">
      <dsp:nvSpPr>
        <dsp:cNvPr id="0" name=""/>
        <dsp:cNvSpPr/>
      </dsp:nvSpPr>
      <dsp:spPr>
        <a:xfrm rot="5400000">
          <a:off x="11266599" y="-6380710"/>
          <a:ext cx="1758686" cy="20229783"/>
        </a:xfrm>
        <a:prstGeom prst="round2SameRect">
          <a:avLst/>
        </a:prstGeom>
        <a:solidFill>
          <a:schemeClr val="lt1">
            <a:alpha val="90000"/>
            <a:hueOff val="0"/>
            <a:satOff val="0"/>
            <a:lumOff val="0"/>
            <a:alphaOff val="0"/>
          </a:schemeClr>
        </a:solidFill>
        <a:ln w="12700" cap="flat" cmpd="sng" algn="ctr">
          <a:solidFill>
            <a:srgbClr val="147BD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Font typeface="Arial" pitchFamily="34" charset="0"/>
            <a:buChar char="•"/>
          </a:pPr>
          <a:r>
            <a:rPr lang="en-US" sz="2200" b="1" kern="1200" baseline="0" dirty="0">
              <a:solidFill>
                <a:srgbClr val="304E60"/>
              </a:solidFill>
              <a:latin typeface="+mj-lt"/>
              <a:ea typeface="Open Sans" panose="020B0606030504020204" pitchFamily="34" charset="0"/>
              <a:cs typeface="Open Sans" panose="020B0606030504020204" pitchFamily="34" charset="0"/>
            </a:rPr>
            <a:t>Hosted in Ellucian Cloud</a:t>
          </a:r>
          <a:endParaRPr lang="en-US" sz="2200" kern="1200" dirty="0">
            <a:solidFill>
              <a:srgbClr val="304E60"/>
            </a:solidFill>
            <a:latin typeface="+mj-lt"/>
          </a:endParaRPr>
        </a:p>
      </dsp:txBody>
      <dsp:txXfrm rot="-5400000">
        <a:off x="2031051" y="2940690"/>
        <a:ext cx="20143931" cy="1586982"/>
      </dsp:txXfrm>
    </dsp:sp>
    <dsp:sp modelId="{30660EAB-FE8F-4F31-9AE8-7DD0A4E286A0}">
      <dsp:nvSpPr>
        <dsp:cNvPr id="0" name=""/>
        <dsp:cNvSpPr/>
      </dsp:nvSpPr>
      <dsp:spPr>
        <a:xfrm rot="5400000">
          <a:off x="-268769" y="5566213"/>
          <a:ext cx="2705672" cy="2442293"/>
        </a:xfrm>
        <a:prstGeom prst="chevron">
          <a:avLst/>
        </a:prstGeom>
        <a:solidFill>
          <a:srgbClr val="10B495"/>
        </a:solidFill>
        <a:ln w="12700" cap="flat" cmpd="sng" algn="ctr">
          <a:solidFill>
            <a:srgbClr val="10B49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Font typeface="Arial" pitchFamily="34" charset="0"/>
            <a:buNone/>
          </a:pPr>
          <a:endParaRPr lang="en-US" sz="2200" kern="1200" dirty="0">
            <a:solidFill>
              <a:srgbClr val="304E60"/>
            </a:solidFill>
            <a:latin typeface="+mj-lt"/>
          </a:endParaRPr>
        </a:p>
      </dsp:txBody>
      <dsp:txXfrm rot="-5400000">
        <a:off x="-137079" y="6655671"/>
        <a:ext cx="2442293" cy="263379"/>
      </dsp:txXfrm>
    </dsp:sp>
    <dsp:sp modelId="{FD89D07C-E116-4797-B165-4FECDE8D5E22}">
      <dsp:nvSpPr>
        <dsp:cNvPr id="0" name=""/>
        <dsp:cNvSpPr/>
      </dsp:nvSpPr>
      <dsp:spPr>
        <a:xfrm rot="5400000">
          <a:off x="11266599" y="-3806475"/>
          <a:ext cx="1758686" cy="20229783"/>
        </a:xfrm>
        <a:prstGeom prst="round2SameRect">
          <a:avLst/>
        </a:prstGeom>
        <a:solidFill>
          <a:schemeClr val="lt1">
            <a:alpha val="90000"/>
            <a:hueOff val="0"/>
            <a:satOff val="0"/>
            <a:lumOff val="0"/>
            <a:alphaOff val="0"/>
          </a:schemeClr>
        </a:solidFill>
        <a:ln w="12700" cap="flat" cmpd="sng" algn="ctr">
          <a:solidFill>
            <a:srgbClr val="10B49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Font typeface="Arial" pitchFamily="34" charset="0"/>
            <a:buChar char="•"/>
          </a:pPr>
          <a:r>
            <a:rPr lang="en-US" sz="2200" b="1" kern="1200" baseline="0" dirty="0">
              <a:solidFill>
                <a:srgbClr val="304E60"/>
              </a:solidFill>
              <a:latin typeface="+mj-lt"/>
              <a:ea typeface="Open Sans" panose="020B0606030504020204" pitchFamily="34" charset="0"/>
              <a:cs typeface="Open Sans" panose="020B0606030504020204" pitchFamily="34" charset="0"/>
            </a:rPr>
            <a:t>Web Based Visual Modeling Tool</a:t>
          </a:r>
          <a:endParaRPr lang="en-US" sz="2200" kern="1200" dirty="0">
            <a:solidFill>
              <a:srgbClr val="304E60"/>
            </a:solidFill>
            <a:latin typeface="+mj-lt"/>
          </a:endParaRPr>
        </a:p>
        <a:p>
          <a:pPr marL="457200" lvl="2" indent="-228600" algn="l" defTabSz="977900">
            <a:lnSpc>
              <a:spcPct val="90000"/>
            </a:lnSpc>
            <a:spcBef>
              <a:spcPct val="0"/>
            </a:spcBef>
            <a:spcAft>
              <a:spcPct val="15000"/>
            </a:spcAft>
            <a:buFont typeface="Wingdings" panose="05000000000000000000" pitchFamily="2" charset="2"/>
            <a:buChar char="ü"/>
          </a:pPr>
          <a:r>
            <a:rPr lang="en-US" sz="2200" kern="1200" baseline="0" dirty="0">
              <a:solidFill>
                <a:srgbClr val="304E60"/>
              </a:solidFill>
              <a:latin typeface="+mj-lt"/>
              <a:ea typeface="Open Sans" panose="020B0606030504020204" pitchFamily="34" charset="0"/>
              <a:cs typeface="Open Sans" panose="020B0606030504020204" pitchFamily="34" charset="0"/>
            </a:rPr>
            <a:t>Coding is required to make everything work</a:t>
          </a:r>
        </a:p>
      </dsp:txBody>
      <dsp:txXfrm rot="-5400000">
        <a:off x="2031051" y="5514925"/>
        <a:ext cx="20143931" cy="1586982"/>
      </dsp:txXfrm>
    </dsp:sp>
    <dsp:sp modelId="{952E0557-819B-49E8-81A3-ECB37FB271AA}">
      <dsp:nvSpPr>
        <dsp:cNvPr id="0" name=""/>
        <dsp:cNvSpPr/>
      </dsp:nvSpPr>
      <dsp:spPr>
        <a:xfrm rot="5400000">
          <a:off x="-268769" y="8444103"/>
          <a:ext cx="2705672" cy="2442293"/>
        </a:xfrm>
        <a:prstGeom prst="chevron">
          <a:avLst/>
        </a:prstGeom>
        <a:solidFill>
          <a:srgbClr val="718085"/>
        </a:solidFill>
        <a:ln w="12700" cap="flat" cmpd="sng" algn="ctr">
          <a:solidFill>
            <a:srgbClr val="71808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endParaRPr lang="en-US" sz="2200" kern="1200" baseline="0" dirty="0">
            <a:solidFill>
              <a:srgbClr val="304E60"/>
            </a:solidFill>
            <a:latin typeface="+mj-lt"/>
            <a:ea typeface="Open Sans" panose="020B0606030504020204" pitchFamily="34" charset="0"/>
            <a:cs typeface="Open Sans" panose="020B0606030504020204" pitchFamily="34" charset="0"/>
          </a:endParaRPr>
        </a:p>
      </dsp:txBody>
      <dsp:txXfrm rot="-5400000">
        <a:off x="-137079" y="9533561"/>
        <a:ext cx="2442293" cy="263379"/>
      </dsp:txXfrm>
    </dsp:sp>
    <dsp:sp modelId="{6BA41796-DAD6-4A22-BFF3-CA45E9FCD8B6}">
      <dsp:nvSpPr>
        <dsp:cNvPr id="0" name=""/>
        <dsp:cNvSpPr/>
      </dsp:nvSpPr>
      <dsp:spPr>
        <a:xfrm rot="5400000">
          <a:off x="10962944" y="-928586"/>
          <a:ext cx="2365996" cy="20229783"/>
        </a:xfrm>
        <a:prstGeom prst="round2SameRect">
          <a:avLst/>
        </a:prstGeom>
        <a:solidFill>
          <a:schemeClr val="lt1">
            <a:alpha val="90000"/>
            <a:hueOff val="0"/>
            <a:satOff val="0"/>
            <a:lumOff val="0"/>
            <a:alphaOff val="0"/>
          </a:schemeClr>
        </a:solidFill>
        <a:ln w="12700" cap="flat" cmpd="sng" algn="ctr">
          <a:solidFill>
            <a:srgbClr val="71808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Font typeface="Arial" pitchFamily="34" charset="0"/>
            <a:buChar char="•"/>
          </a:pPr>
          <a:r>
            <a:rPr lang="en-US" sz="2200" b="1" kern="1200" baseline="0" dirty="0">
              <a:solidFill>
                <a:srgbClr val="304E60"/>
              </a:solidFill>
              <a:latin typeface="+mj-lt"/>
              <a:ea typeface="Open Sans" panose="020B0606030504020204" pitchFamily="34" charset="0"/>
              <a:cs typeface="Open Sans" panose="020B0606030504020204" pitchFamily="34" charset="0"/>
            </a:rPr>
            <a:t>Similar features to Banner Workflow</a:t>
          </a:r>
          <a:endParaRPr lang="en-US" sz="2200" kern="1200" dirty="0">
            <a:solidFill>
              <a:srgbClr val="304E60"/>
            </a:solidFill>
            <a:latin typeface="+mj-lt"/>
          </a:endParaRPr>
        </a:p>
        <a:p>
          <a:pPr marL="457200" lvl="2" indent="-228600" algn="l" defTabSz="977900">
            <a:lnSpc>
              <a:spcPct val="90000"/>
            </a:lnSpc>
            <a:spcBef>
              <a:spcPct val="0"/>
            </a:spcBef>
            <a:spcAft>
              <a:spcPct val="15000"/>
            </a:spcAft>
            <a:buFont typeface="Wingdings" panose="05000000000000000000" pitchFamily="2" charset="2"/>
            <a:buChar char="ü"/>
          </a:pPr>
          <a:r>
            <a:rPr lang="en-US" sz="2200" kern="1200" baseline="0" dirty="0">
              <a:solidFill>
                <a:srgbClr val="304E60"/>
              </a:solidFill>
              <a:latin typeface="+mj-lt"/>
              <a:ea typeface="Open Sans" panose="020B0606030504020204" pitchFamily="34" charset="0"/>
              <a:cs typeface="Open Sans" panose="020B0606030504020204" pitchFamily="34" charset="0"/>
            </a:rPr>
            <a:t>No direct integration to Banner database but yes to Admin pages</a:t>
          </a:r>
        </a:p>
        <a:p>
          <a:pPr marL="457200" lvl="2" indent="-228600" algn="l" defTabSz="977900">
            <a:lnSpc>
              <a:spcPct val="90000"/>
            </a:lnSpc>
            <a:spcBef>
              <a:spcPct val="0"/>
            </a:spcBef>
            <a:spcAft>
              <a:spcPct val="15000"/>
            </a:spcAft>
            <a:buFont typeface="Wingdings" panose="05000000000000000000" pitchFamily="2" charset="2"/>
            <a:buChar char="ü"/>
          </a:pPr>
          <a:r>
            <a:rPr lang="en-US" sz="2200" kern="1200" baseline="0" dirty="0">
              <a:solidFill>
                <a:srgbClr val="304E60"/>
              </a:solidFill>
              <a:latin typeface="+mj-lt"/>
              <a:ea typeface="Open Sans" panose="020B0606030504020204" pitchFamily="34" charset="0"/>
              <a:cs typeface="Open Sans" panose="020B0606030504020204" pitchFamily="34" charset="0"/>
            </a:rPr>
            <a:t>Now Supports BDM integration</a:t>
          </a:r>
        </a:p>
      </dsp:txBody>
      <dsp:txXfrm rot="-5400000">
        <a:off x="2031051" y="8118805"/>
        <a:ext cx="20114285" cy="2135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1664A2-0344-4837-8DEF-0308BA984B6B}">
      <dsp:nvSpPr>
        <dsp:cNvPr id="0" name=""/>
        <dsp:cNvSpPr/>
      </dsp:nvSpPr>
      <dsp:spPr>
        <a:xfrm rot="5400000">
          <a:off x="-354124" y="747008"/>
          <a:ext cx="2258092" cy="1767640"/>
        </a:xfrm>
        <a:prstGeom prst="chevron">
          <a:avLst/>
        </a:prstGeom>
        <a:solidFill>
          <a:srgbClr val="031A26"/>
        </a:solidFill>
        <a:ln w="12700" cap="flat" cmpd="sng" algn="ctr">
          <a:solidFill>
            <a:srgbClr val="031A2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rgbClr val="304E60"/>
            </a:solidFill>
            <a:latin typeface="+mj-lt"/>
          </a:endParaRPr>
        </a:p>
      </dsp:txBody>
      <dsp:txXfrm rot="-5400000">
        <a:off x="-108898" y="1385602"/>
        <a:ext cx="1767640" cy="490452"/>
      </dsp:txXfrm>
    </dsp:sp>
    <dsp:sp modelId="{480BE3D8-BE1D-4F7D-8086-1437C7053BE7}">
      <dsp:nvSpPr>
        <dsp:cNvPr id="0" name=""/>
        <dsp:cNvSpPr/>
      </dsp:nvSpPr>
      <dsp:spPr>
        <a:xfrm rot="5400000">
          <a:off x="10795836" y="-9131385"/>
          <a:ext cx="2494210" cy="20772131"/>
        </a:xfrm>
        <a:prstGeom prst="round2SameRect">
          <a:avLst/>
        </a:prstGeom>
        <a:solidFill>
          <a:schemeClr val="lt1">
            <a:alpha val="90000"/>
            <a:hueOff val="0"/>
            <a:satOff val="0"/>
            <a:lumOff val="0"/>
            <a:alphaOff val="0"/>
          </a:schemeClr>
        </a:solidFill>
        <a:ln w="12700" cap="flat" cmpd="sng" algn="ctr">
          <a:solidFill>
            <a:srgbClr val="031A2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285750" lvl="1" indent="-285750" algn="l" defTabSz="1422400">
            <a:lnSpc>
              <a:spcPct val="90000"/>
            </a:lnSpc>
            <a:spcBef>
              <a:spcPct val="0"/>
            </a:spcBef>
            <a:spcAft>
              <a:spcPct val="15000"/>
            </a:spcAft>
            <a:buFont typeface="Arial" pitchFamily="34" charset="0"/>
            <a:buChar char="•"/>
          </a:pPr>
          <a:r>
            <a:rPr lang="en-US" sz="1800" b="1" kern="1200" baseline="0" dirty="0">
              <a:solidFill>
                <a:srgbClr val="304E60"/>
              </a:solidFill>
              <a:latin typeface="+mj-lt"/>
              <a:ea typeface="Open Sans" panose="020B0606030504020204" pitchFamily="34" charset="0"/>
              <a:cs typeface="Open Sans" panose="020B0606030504020204" pitchFamily="34" charset="0"/>
            </a:rPr>
            <a:t>Workflows can be started:</a:t>
          </a:r>
        </a:p>
        <a:p>
          <a:pPr marL="571500" lvl="2" indent="-285750" algn="l" defTabSz="1422400">
            <a:lnSpc>
              <a:spcPct val="90000"/>
            </a:lnSpc>
            <a:spcBef>
              <a:spcPct val="0"/>
            </a:spcBef>
            <a:spcAft>
              <a:spcPct val="15000"/>
            </a:spcAft>
            <a:buFont typeface="Wingdings" panose="05000000000000000000" pitchFamily="2" charset="2"/>
            <a:buChar char="ü"/>
          </a:pPr>
          <a:r>
            <a:rPr lang="en-US" sz="1800" kern="1200" baseline="0" dirty="0">
              <a:solidFill>
                <a:srgbClr val="304E60"/>
              </a:solidFill>
              <a:latin typeface="+mj-lt"/>
              <a:ea typeface="Open Sans" panose="020B0606030504020204" pitchFamily="34" charset="0"/>
              <a:cs typeface="Open Sans" panose="020B0606030504020204" pitchFamily="34" charset="0"/>
            </a:rPr>
            <a:t>From Data Changes in Ethos</a:t>
          </a:r>
        </a:p>
        <a:p>
          <a:pPr marL="571500" lvl="2" indent="-285750" algn="l" defTabSz="1422400">
            <a:lnSpc>
              <a:spcPct val="90000"/>
            </a:lnSpc>
            <a:spcBef>
              <a:spcPct val="0"/>
            </a:spcBef>
            <a:spcAft>
              <a:spcPct val="15000"/>
            </a:spcAft>
            <a:buFont typeface="Wingdings" panose="05000000000000000000" pitchFamily="2" charset="2"/>
            <a:buChar char="ü"/>
          </a:pPr>
          <a:r>
            <a:rPr lang="en-US" sz="1800" kern="1200" baseline="0" dirty="0">
              <a:solidFill>
                <a:srgbClr val="304E60"/>
              </a:solidFill>
              <a:latin typeface="+mj-lt"/>
              <a:ea typeface="Open Sans" panose="020B0606030504020204" pitchFamily="34" charset="0"/>
              <a:cs typeface="Open Sans" panose="020B0606030504020204" pitchFamily="34" charset="0"/>
            </a:rPr>
            <a:t>Manually by a filling out a form</a:t>
          </a:r>
        </a:p>
        <a:p>
          <a:pPr marL="571500" lvl="2" indent="-285750" algn="l" defTabSz="1422400">
            <a:lnSpc>
              <a:spcPct val="90000"/>
            </a:lnSpc>
            <a:spcBef>
              <a:spcPct val="0"/>
            </a:spcBef>
            <a:spcAft>
              <a:spcPct val="15000"/>
            </a:spcAft>
            <a:buFont typeface="Wingdings" panose="05000000000000000000" pitchFamily="2" charset="2"/>
            <a:buChar char="ü"/>
          </a:pPr>
          <a:r>
            <a:rPr lang="en-US" sz="1800" kern="1200" baseline="0" dirty="0">
              <a:solidFill>
                <a:srgbClr val="304E60"/>
              </a:solidFill>
              <a:latin typeface="+mj-lt"/>
              <a:ea typeface="Open Sans" panose="020B0606030504020204" pitchFamily="34" charset="0"/>
              <a:cs typeface="Open Sans" panose="020B0606030504020204" pitchFamily="34" charset="0"/>
            </a:rPr>
            <a:t>Via API</a:t>
          </a:r>
        </a:p>
      </dsp:txBody>
      <dsp:txXfrm rot="-5400000">
        <a:off x="1656876" y="129332"/>
        <a:ext cx="20650374" cy="2250696"/>
      </dsp:txXfrm>
    </dsp:sp>
    <dsp:sp modelId="{48A20B49-12FF-46F9-B897-F19FA462D45C}">
      <dsp:nvSpPr>
        <dsp:cNvPr id="0" name=""/>
        <dsp:cNvSpPr/>
      </dsp:nvSpPr>
      <dsp:spPr>
        <a:xfrm rot="5400000">
          <a:off x="-213513" y="3666694"/>
          <a:ext cx="2149417" cy="1940186"/>
        </a:xfrm>
        <a:prstGeom prst="chevron">
          <a:avLst/>
        </a:prstGeom>
        <a:solidFill>
          <a:srgbClr val="10B495"/>
        </a:solidFill>
        <a:ln w="12700" cap="flat" cmpd="sng" algn="ctr">
          <a:solidFill>
            <a:srgbClr val="10B49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Font typeface="Arial" pitchFamily="34" charset="0"/>
            <a:buNone/>
          </a:pPr>
          <a:endParaRPr lang="en-US" sz="1800" kern="1200" dirty="0">
            <a:solidFill>
              <a:srgbClr val="304E60"/>
            </a:solidFill>
            <a:latin typeface="+mj-lt"/>
          </a:endParaRPr>
        </a:p>
      </dsp:txBody>
      <dsp:txXfrm rot="-5400000">
        <a:off x="-108897" y="4532171"/>
        <a:ext cx="1940186" cy="209231"/>
      </dsp:txXfrm>
    </dsp:sp>
    <dsp:sp modelId="{3D756082-16FF-4572-9F55-0014D52B5643}">
      <dsp:nvSpPr>
        <dsp:cNvPr id="0" name=""/>
        <dsp:cNvSpPr/>
      </dsp:nvSpPr>
      <dsp:spPr>
        <a:xfrm rot="5400000">
          <a:off x="10522882" y="-6259416"/>
          <a:ext cx="3212666" cy="21031449"/>
        </a:xfrm>
        <a:prstGeom prst="round2SameRect">
          <a:avLst/>
        </a:prstGeom>
        <a:solidFill>
          <a:schemeClr val="lt1">
            <a:alpha val="90000"/>
            <a:hueOff val="0"/>
            <a:satOff val="0"/>
            <a:lumOff val="0"/>
            <a:alphaOff val="0"/>
          </a:schemeClr>
        </a:solidFill>
        <a:ln w="12700" cap="flat" cmpd="sng" algn="ctr">
          <a:solidFill>
            <a:srgbClr val="10B49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Font typeface="Arial" pitchFamily="34" charset="0"/>
            <a:buChar char="•"/>
          </a:pPr>
          <a:r>
            <a:rPr lang="en-US" sz="1800" b="1" kern="1200" baseline="0" dirty="0">
              <a:solidFill>
                <a:srgbClr val="304E60"/>
              </a:solidFill>
              <a:latin typeface="+mj-lt"/>
              <a:ea typeface="Open Sans" panose="020B0606030504020204" pitchFamily="34" charset="0"/>
              <a:cs typeface="Open Sans" panose="020B0606030504020204" pitchFamily="34" charset="0"/>
            </a:rPr>
            <a:t>Terminology</a:t>
          </a:r>
          <a:endParaRPr lang="en-US" sz="1800" kern="1200" dirty="0">
            <a:solidFill>
              <a:srgbClr val="304E60"/>
            </a:solidFill>
            <a:latin typeface="+mj-lt"/>
          </a:endParaRPr>
        </a:p>
        <a:p>
          <a:pPr marL="342900" lvl="2" indent="-171450" algn="l" defTabSz="800100">
            <a:lnSpc>
              <a:spcPct val="90000"/>
            </a:lnSpc>
            <a:spcBef>
              <a:spcPct val="0"/>
            </a:spcBef>
            <a:spcAft>
              <a:spcPct val="15000"/>
            </a:spcAft>
            <a:buFont typeface="Wingdings" panose="05000000000000000000" pitchFamily="2" charset="2"/>
            <a:buChar char="ü"/>
          </a:pPr>
          <a:r>
            <a:rPr lang="en-US" sz="1800" kern="1200" baseline="0" dirty="0">
              <a:solidFill>
                <a:srgbClr val="304E60"/>
              </a:solidFill>
              <a:latin typeface="+mj-lt"/>
              <a:ea typeface="Open Sans" panose="020B0606030504020204" pitchFamily="34" charset="0"/>
              <a:cs typeface="Open Sans" panose="020B0606030504020204" pitchFamily="34" charset="0"/>
            </a:rPr>
            <a:t>A workflow instance is called a Case</a:t>
          </a:r>
        </a:p>
        <a:p>
          <a:pPr marL="342900" lvl="2" indent="-171450" algn="l" defTabSz="800100">
            <a:lnSpc>
              <a:spcPct val="90000"/>
            </a:lnSpc>
            <a:spcBef>
              <a:spcPct val="0"/>
            </a:spcBef>
            <a:spcAft>
              <a:spcPct val="15000"/>
            </a:spcAft>
            <a:buFont typeface="Wingdings" panose="05000000000000000000" pitchFamily="2" charset="2"/>
            <a:buChar char="ü"/>
          </a:pPr>
          <a:r>
            <a:rPr lang="en-US" sz="1800" kern="1200" baseline="0" dirty="0">
              <a:solidFill>
                <a:srgbClr val="304E60"/>
              </a:solidFill>
              <a:latin typeface="+mj-lt"/>
              <a:ea typeface="Open Sans" panose="020B0606030504020204" pitchFamily="34" charset="0"/>
              <a:cs typeface="Open Sans" panose="020B0606030504020204" pitchFamily="34" charset="0"/>
            </a:rPr>
            <a:t>Business components are called Triggers</a:t>
          </a:r>
        </a:p>
        <a:p>
          <a:pPr marL="342900" lvl="2" indent="-171450" algn="l" defTabSz="800100">
            <a:lnSpc>
              <a:spcPct val="90000"/>
            </a:lnSpc>
            <a:spcBef>
              <a:spcPct val="0"/>
            </a:spcBef>
            <a:spcAft>
              <a:spcPct val="15000"/>
            </a:spcAft>
            <a:buFont typeface="Wingdings" panose="05000000000000000000" pitchFamily="2" charset="2"/>
            <a:buChar char="ü"/>
          </a:pPr>
          <a:r>
            <a:rPr lang="en-US" sz="1800" kern="1200" baseline="0" dirty="0">
              <a:solidFill>
                <a:srgbClr val="304E60"/>
              </a:solidFill>
              <a:latin typeface="+mj-lt"/>
              <a:ea typeface="Open Sans" panose="020B0606030504020204" pitchFamily="34" charset="0"/>
              <a:cs typeface="Open Sans" panose="020B0606030504020204" pitchFamily="34" charset="0"/>
            </a:rPr>
            <a:t>A workflow activity is called a Task</a:t>
          </a:r>
        </a:p>
        <a:p>
          <a:pPr marL="342900" lvl="2" indent="-171450" algn="l" defTabSz="800100">
            <a:lnSpc>
              <a:spcPct val="90000"/>
            </a:lnSpc>
            <a:spcBef>
              <a:spcPct val="0"/>
            </a:spcBef>
            <a:spcAft>
              <a:spcPct val="15000"/>
            </a:spcAft>
            <a:buFont typeface="Wingdings" panose="05000000000000000000" pitchFamily="2" charset="2"/>
            <a:buChar char="ü"/>
          </a:pPr>
          <a:r>
            <a:rPr lang="en-US" sz="1800" kern="1200" baseline="0" dirty="0">
              <a:solidFill>
                <a:srgbClr val="304E60"/>
              </a:solidFill>
              <a:latin typeface="+mj-lt"/>
              <a:ea typeface="Open Sans" panose="020B0606030504020204" pitchFamily="34" charset="0"/>
              <a:cs typeface="Open Sans" panose="020B0606030504020204" pitchFamily="34" charset="0"/>
            </a:rPr>
            <a:t>A web form (which could be a Task) is called a </a:t>
          </a:r>
          <a:r>
            <a:rPr lang="en-US" sz="1800" kern="1200" baseline="0" dirty="0" err="1">
              <a:solidFill>
                <a:srgbClr val="304E60"/>
              </a:solidFill>
              <a:latin typeface="+mj-lt"/>
              <a:ea typeface="Open Sans" panose="020B0606030504020204" pitchFamily="34" charset="0"/>
              <a:cs typeface="Open Sans" panose="020B0606030504020204" pitchFamily="34" charset="0"/>
            </a:rPr>
            <a:t>DynaForm</a:t>
          </a:r>
          <a:endParaRPr lang="en-US" sz="1800" kern="1200" baseline="0" dirty="0">
            <a:solidFill>
              <a:srgbClr val="304E60"/>
            </a:solidFill>
            <a:latin typeface="+mj-lt"/>
            <a:ea typeface="Open Sans" panose="020B0606030504020204" pitchFamily="34" charset="0"/>
            <a:cs typeface="Open Sans" panose="020B0606030504020204" pitchFamily="34" charset="0"/>
          </a:endParaRPr>
        </a:p>
      </dsp:txBody>
      <dsp:txXfrm rot="-5400000">
        <a:off x="1613491" y="2806804"/>
        <a:ext cx="20874620" cy="2899008"/>
      </dsp:txXfrm>
    </dsp:sp>
    <dsp:sp modelId="{3F4C0F5E-BDB5-4DA7-B213-28E088AA305D}">
      <dsp:nvSpPr>
        <dsp:cNvPr id="0" name=""/>
        <dsp:cNvSpPr/>
      </dsp:nvSpPr>
      <dsp:spPr>
        <a:xfrm rot="5400000">
          <a:off x="-213513" y="6123349"/>
          <a:ext cx="2149417" cy="1940186"/>
        </a:xfrm>
        <a:prstGeom prst="chevron">
          <a:avLst/>
        </a:prstGeom>
        <a:solidFill>
          <a:srgbClr val="304E60"/>
        </a:solidFill>
        <a:ln w="12700" cap="flat" cmpd="sng" algn="ctr">
          <a:solidFill>
            <a:srgbClr val="304E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Font typeface="Arial" pitchFamily="34" charset="0"/>
            <a:buNone/>
          </a:pPr>
          <a:endParaRPr lang="en-US" sz="1800" kern="1200" dirty="0">
            <a:solidFill>
              <a:srgbClr val="304E60"/>
            </a:solidFill>
            <a:latin typeface="+mj-lt"/>
          </a:endParaRPr>
        </a:p>
      </dsp:txBody>
      <dsp:txXfrm rot="-5400000">
        <a:off x="-108897" y="6988826"/>
        <a:ext cx="1940186" cy="209231"/>
      </dsp:txXfrm>
    </dsp:sp>
    <dsp:sp modelId="{3E7C927D-A649-4009-8E83-C3762A25D49B}">
      <dsp:nvSpPr>
        <dsp:cNvPr id="0" name=""/>
        <dsp:cNvSpPr/>
      </dsp:nvSpPr>
      <dsp:spPr>
        <a:xfrm rot="5400000">
          <a:off x="11173326" y="-3560179"/>
          <a:ext cx="1911778" cy="21031449"/>
        </a:xfrm>
        <a:prstGeom prst="round2SameRect">
          <a:avLst/>
        </a:prstGeom>
        <a:solidFill>
          <a:schemeClr val="lt1">
            <a:alpha val="90000"/>
            <a:hueOff val="0"/>
            <a:satOff val="0"/>
            <a:lumOff val="0"/>
            <a:alphaOff val="0"/>
          </a:schemeClr>
        </a:solidFill>
        <a:ln w="12700" cap="flat" cmpd="sng" algn="ctr">
          <a:solidFill>
            <a:srgbClr val="304E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Font typeface="Arial" pitchFamily="34" charset="0"/>
            <a:buChar char="•"/>
          </a:pPr>
          <a:r>
            <a:rPr lang="en-US" sz="1800" b="1" kern="1200" baseline="0" dirty="0">
              <a:solidFill>
                <a:srgbClr val="304E60"/>
              </a:solidFill>
              <a:latin typeface="+mj-lt"/>
              <a:ea typeface="Open Sans" panose="020B0606030504020204" pitchFamily="34" charset="0"/>
              <a:cs typeface="Open Sans" panose="020B0606030504020204" pitchFamily="34" charset="0"/>
            </a:rPr>
            <a:t>Developer Technology</a:t>
          </a:r>
          <a:endParaRPr lang="en-US" sz="1800" kern="1200" dirty="0">
            <a:solidFill>
              <a:srgbClr val="304E60"/>
            </a:solidFill>
            <a:latin typeface="+mj-lt"/>
          </a:endParaRPr>
        </a:p>
        <a:p>
          <a:pPr marL="342900" lvl="2" indent="-171450" algn="l" defTabSz="800100">
            <a:lnSpc>
              <a:spcPct val="90000"/>
            </a:lnSpc>
            <a:spcBef>
              <a:spcPct val="0"/>
            </a:spcBef>
            <a:spcAft>
              <a:spcPct val="15000"/>
            </a:spcAft>
            <a:buFont typeface="Wingdings" panose="05000000000000000000" pitchFamily="2" charset="2"/>
            <a:buChar char="ü"/>
          </a:pPr>
          <a:r>
            <a:rPr lang="en-US" sz="1800" kern="1200" baseline="0" dirty="0">
              <a:solidFill>
                <a:srgbClr val="304E60"/>
              </a:solidFill>
              <a:latin typeface="+mj-lt"/>
              <a:ea typeface="Open Sans" panose="020B0606030504020204" pitchFamily="34" charset="0"/>
              <a:cs typeface="Open Sans" panose="020B0606030504020204" pitchFamily="34" charset="0"/>
            </a:rPr>
            <a:t>PHP or JavaScript</a:t>
          </a:r>
        </a:p>
      </dsp:txBody>
      <dsp:txXfrm rot="-5400000">
        <a:off x="1613491" y="6092981"/>
        <a:ext cx="20938124" cy="1725128"/>
      </dsp:txXfrm>
    </dsp:sp>
    <dsp:sp modelId="{87DACB36-E1AB-48A9-9402-F23F0DA50124}">
      <dsp:nvSpPr>
        <dsp:cNvPr id="0" name=""/>
        <dsp:cNvSpPr/>
      </dsp:nvSpPr>
      <dsp:spPr>
        <a:xfrm rot="5400000">
          <a:off x="-213513" y="8854330"/>
          <a:ext cx="2149417" cy="1940186"/>
        </a:xfrm>
        <a:prstGeom prst="chevron">
          <a:avLst/>
        </a:prstGeom>
        <a:solidFill>
          <a:srgbClr val="B7DCE1"/>
        </a:solidFill>
        <a:ln w="12700" cap="flat" cmpd="sng" algn="ctr">
          <a:solidFill>
            <a:srgbClr val="B7DCE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Font typeface="Arial" pitchFamily="34" charset="0"/>
            <a:buNone/>
          </a:pPr>
          <a:endParaRPr lang="en-US" sz="1800" kern="1200" dirty="0">
            <a:solidFill>
              <a:srgbClr val="304E60"/>
            </a:solidFill>
            <a:latin typeface="+mj-lt"/>
          </a:endParaRPr>
        </a:p>
      </dsp:txBody>
      <dsp:txXfrm rot="-5400000">
        <a:off x="-108897" y="9719807"/>
        <a:ext cx="1940186" cy="209231"/>
      </dsp:txXfrm>
    </dsp:sp>
    <dsp:sp modelId="{4B497DE4-DFC1-4321-9AE7-61FC9E6C4666}">
      <dsp:nvSpPr>
        <dsp:cNvPr id="0" name=""/>
        <dsp:cNvSpPr/>
      </dsp:nvSpPr>
      <dsp:spPr>
        <a:xfrm rot="5400000">
          <a:off x="10743522" y="-994709"/>
          <a:ext cx="2771385" cy="21031449"/>
        </a:xfrm>
        <a:prstGeom prst="round2SameRect">
          <a:avLst/>
        </a:prstGeom>
        <a:solidFill>
          <a:schemeClr val="lt1">
            <a:alpha val="90000"/>
            <a:hueOff val="0"/>
            <a:satOff val="0"/>
            <a:lumOff val="0"/>
            <a:alphaOff val="0"/>
          </a:schemeClr>
        </a:solidFill>
        <a:ln w="12700" cap="flat" cmpd="sng" algn="ctr">
          <a:solidFill>
            <a:srgbClr val="B7DCE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Font typeface="Arial" pitchFamily="34" charset="0"/>
            <a:buChar char="•"/>
          </a:pPr>
          <a:r>
            <a:rPr lang="en-US" sz="1800" b="1" kern="1200" baseline="0" dirty="0">
              <a:solidFill>
                <a:srgbClr val="304E60"/>
              </a:solidFill>
              <a:latin typeface="+mj-lt"/>
              <a:ea typeface="Open Sans" panose="020B0606030504020204" pitchFamily="34" charset="0"/>
              <a:cs typeface="Open Sans" panose="020B0606030504020204" pitchFamily="34" charset="0"/>
            </a:rPr>
            <a:t>Ethos Integration is a Prerequisite</a:t>
          </a:r>
          <a:endParaRPr lang="en-US" sz="1800" kern="1200" dirty="0">
            <a:solidFill>
              <a:srgbClr val="304E60"/>
            </a:solidFill>
            <a:latin typeface="+mj-lt"/>
          </a:endParaRPr>
        </a:p>
        <a:p>
          <a:pPr marL="342900" lvl="2" indent="-171450" algn="l" defTabSz="800100">
            <a:lnSpc>
              <a:spcPct val="90000"/>
            </a:lnSpc>
            <a:spcBef>
              <a:spcPct val="0"/>
            </a:spcBef>
            <a:spcAft>
              <a:spcPct val="15000"/>
            </a:spcAft>
            <a:buFont typeface="Wingdings" panose="05000000000000000000" pitchFamily="2" charset="2"/>
            <a:buChar char="ü"/>
          </a:pPr>
          <a:r>
            <a:rPr lang="en-US" sz="1800" kern="1200" baseline="0" dirty="0">
              <a:solidFill>
                <a:srgbClr val="304E60"/>
              </a:solidFill>
              <a:latin typeface="+mj-lt"/>
              <a:ea typeface="Open Sans" panose="020B0606030504020204" pitchFamily="34" charset="0"/>
              <a:cs typeface="Open Sans" panose="020B0606030504020204" pitchFamily="34" charset="0"/>
            </a:rPr>
            <a:t>In order to read or change Banner data, it must be available in Ethos.</a:t>
          </a:r>
        </a:p>
        <a:p>
          <a:pPr marL="342900" lvl="2" indent="-171450" algn="l" defTabSz="800100">
            <a:lnSpc>
              <a:spcPct val="90000"/>
            </a:lnSpc>
            <a:spcBef>
              <a:spcPct val="0"/>
            </a:spcBef>
            <a:spcAft>
              <a:spcPct val="15000"/>
            </a:spcAft>
            <a:buFont typeface="Wingdings" panose="05000000000000000000" pitchFamily="2" charset="2"/>
            <a:buChar char="ü"/>
          </a:pPr>
          <a:r>
            <a:rPr lang="en-US" sz="1800" kern="1200" baseline="0" dirty="0">
              <a:solidFill>
                <a:srgbClr val="304E60"/>
              </a:solidFill>
              <a:latin typeface="+mj-lt"/>
              <a:ea typeface="Open Sans" panose="020B0606030504020204" pitchFamily="34" charset="0"/>
              <a:cs typeface="Open Sans" panose="020B0606030504020204" pitchFamily="34" charset="0"/>
            </a:rPr>
            <a:t>Not all data is available in Banner Ethos APIs and not all APIs support data changes.</a:t>
          </a:r>
          <a:endParaRPr lang="en-US" sz="2000" kern="1200" baseline="0" dirty="0">
            <a:solidFill>
              <a:srgbClr val="304E60"/>
            </a:solidFill>
            <a:latin typeface="+mj-lt"/>
            <a:ea typeface="Open Sans" panose="020B0606030504020204" pitchFamily="34" charset="0"/>
            <a:cs typeface="Open Sans" panose="020B0606030504020204" pitchFamily="34" charset="0"/>
          </a:endParaRPr>
        </a:p>
      </dsp:txBody>
      <dsp:txXfrm rot="-5400000">
        <a:off x="1613490" y="8270611"/>
        <a:ext cx="20896161" cy="2500809"/>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 name="Shape 81"/>
          <p:cNvSpPr>
            <a:spLocks noGrp="1" noRot="1" noChangeAspect="1"/>
          </p:cNvSpPr>
          <p:nvPr>
            <p:ph type="sldImg"/>
          </p:nvPr>
        </p:nvSpPr>
        <p:spPr>
          <a:xfrm>
            <a:off x="1143000" y="685800"/>
            <a:ext cx="4572000" cy="3429000"/>
          </a:xfrm>
          <a:prstGeom prst="rect">
            <a:avLst/>
          </a:prstGeom>
        </p:spPr>
        <p:txBody>
          <a:bodyPr/>
          <a:lstStyle/>
          <a:p>
            <a:endParaRPr/>
          </a:p>
        </p:txBody>
      </p:sp>
      <p:sp>
        <p:nvSpPr>
          <p:cNvPr id="82" name="Shape 8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Open Sans"/>
        <a:ea typeface="Open Sans"/>
        <a:cs typeface="Open Sans"/>
        <a:sym typeface="Open Sans"/>
      </a:defRPr>
    </a:lvl1pPr>
    <a:lvl2pPr indent="228600" defTabSz="457200" latinLnBrk="0">
      <a:lnSpc>
        <a:spcPct val="117999"/>
      </a:lnSpc>
      <a:defRPr sz="2200">
        <a:latin typeface="Open Sans"/>
        <a:ea typeface="Open Sans"/>
        <a:cs typeface="Open Sans"/>
        <a:sym typeface="Open Sans"/>
      </a:defRPr>
    </a:lvl2pPr>
    <a:lvl3pPr indent="457200" defTabSz="457200" latinLnBrk="0">
      <a:lnSpc>
        <a:spcPct val="117999"/>
      </a:lnSpc>
      <a:defRPr sz="2200">
        <a:latin typeface="Open Sans"/>
        <a:ea typeface="Open Sans"/>
        <a:cs typeface="Open Sans"/>
        <a:sym typeface="Open Sans"/>
      </a:defRPr>
    </a:lvl3pPr>
    <a:lvl4pPr indent="685800" defTabSz="457200" latinLnBrk="0">
      <a:lnSpc>
        <a:spcPct val="117999"/>
      </a:lnSpc>
      <a:defRPr sz="2200">
        <a:latin typeface="Open Sans"/>
        <a:ea typeface="Open Sans"/>
        <a:cs typeface="Open Sans"/>
        <a:sym typeface="Open Sans"/>
      </a:defRPr>
    </a:lvl4pPr>
    <a:lvl5pPr indent="914400" defTabSz="457200" latinLnBrk="0">
      <a:lnSpc>
        <a:spcPct val="117999"/>
      </a:lnSpc>
      <a:defRPr sz="2200">
        <a:latin typeface="Open Sans"/>
        <a:ea typeface="Open Sans"/>
        <a:cs typeface="Open Sans"/>
        <a:sym typeface="Open Sans"/>
      </a:defRPr>
    </a:lvl5pPr>
    <a:lvl6pPr indent="1143000" defTabSz="457200" latinLnBrk="0">
      <a:lnSpc>
        <a:spcPct val="117999"/>
      </a:lnSpc>
      <a:defRPr sz="2200">
        <a:latin typeface="Open Sans"/>
        <a:ea typeface="Open Sans"/>
        <a:cs typeface="Open Sans"/>
        <a:sym typeface="Open Sans"/>
      </a:defRPr>
    </a:lvl6pPr>
    <a:lvl7pPr indent="1371600" defTabSz="457200" latinLnBrk="0">
      <a:lnSpc>
        <a:spcPct val="117999"/>
      </a:lnSpc>
      <a:defRPr sz="2200">
        <a:latin typeface="Open Sans"/>
        <a:ea typeface="Open Sans"/>
        <a:cs typeface="Open Sans"/>
        <a:sym typeface="Open Sans"/>
      </a:defRPr>
    </a:lvl7pPr>
    <a:lvl8pPr indent="1600200" defTabSz="457200" latinLnBrk="0">
      <a:lnSpc>
        <a:spcPct val="117999"/>
      </a:lnSpc>
      <a:defRPr sz="2200">
        <a:latin typeface="Open Sans"/>
        <a:ea typeface="Open Sans"/>
        <a:cs typeface="Open Sans"/>
        <a:sym typeface="Open Sans"/>
      </a:defRPr>
    </a:lvl8pPr>
    <a:lvl9pPr indent="1828800" defTabSz="457200" latinLnBrk="0">
      <a:lnSpc>
        <a:spcPct val="117999"/>
      </a:lnSpc>
      <a:defRPr sz="2200">
        <a:latin typeface="Open Sans"/>
        <a:ea typeface="Open Sans"/>
        <a:cs typeface="Open Sans"/>
        <a:sym typeface="Open San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latin typeface="Calibri"/>
              <a:cs typeface="Calibri"/>
            </a:endParaRPr>
          </a:p>
        </p:txBody>
      </p:sp>
    </p:spTree>
    <p:extLst>
      <p:ext uri="{BB962C8B-B14F-4D97-AF65-F5344CB8AC3E}">
        <p14:creationId xmlns:p14="http://schemas.microsoft.com/office/powerpoint/2010/main" val="3607813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24719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55009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This is showing where the pieces live, next we will look at how the data moves.</a:t>
            </a:r>
          </a:p>
        </p:txBody>
      </p:sp>
    </p:spTree>
    <p:extLst>
      <p:ext uri="{BB962C8B-B14F-4D97-AF65-F5344CB8AC3E}">
        <p14:creationId xmlns:p14="http://schemas.microsoft.com/office/powerpoint/2010/main" val="4003348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Review both paths in detail.</a:t>
            </a:r>
          </a:p>
        </p:txBody>
      </p:sp>
    </p:spTree>
    <p:extLst>
      <p:ext uri="{BB962C8B-B14F-4D97-AF65-F5344CB8AC3E}">
        <p14:creationId xmlns:p14="http://schemas.microsoft.com/office/powerpoint/2010/main" val="3969525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90946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85651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47271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API Management center centralizes where to do configuration and show status of GUID generation.</a:t>
            </a:r>
          </a:p>
          <a:p>
            <a:r>
              <a:rPr lang="en-US" dirty="0"/>
              <a:t>Technically optional, but functionally required.</a:t>
            </a:r>
          </a:p>
          <a:p>
            <a:r>
              <a:rPr lang="en-US" dirty="0"/>
              <a:t>Installed on premise, or at system location.  They are creating a cloud-based version as well.</a:t>
            </a:r>
          </a:p>
        </p:txBody>
      </p:sp>
    </p:spTree>
    <p:extLst>
      <p:ext uri="{BB962C8B-B14F-4D97-AF65-F5344CB8AC3E}">
        <p14:creationId xmlns:p14="http://schemas.microsoft.com/office/powerpoint/2010/main" val="4123249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Install components needed.  For example, some clients will already have BEP installed.</a:t>
            </a:r>
          </a:p>
          <a:p>
            <a:r>
              <a:rPr lang="en-US" dirty="0"/>
              <a:t>I think of the APIs as one application with one set of documentation, but two separate deployments.</a:t>
            </a:r>
          </a:p>
          <a:p>
            <a:r>
              <a:rPr lang="en-US" dirty="0"/>
              <a:t>Technically, Integration API is required and Student is optional, but we recommend installing both.</a:t>
            </a:r>
          </a:p>
          <a:p>
            <a:pPr marL="0" marR="0" lvl="0" indent="0" defTabSz="457200" eaLnBrk="1" fontAlgn="auto" latinLnBrk="0" hangingPunct="1">
              <a:lnSpc>
                <a:spcPct val="117999"/>
              </a:lnSpc>
              <a:spcBef>
                <a:spcPts val="0"/>
              </a:spcBef>
              <a:spcAft>
                <a:spcPts val="0"/>
              </a:spcAft>
              <a:buClrTx/>
              <a:buSzTx/>
              <a:buFontTx/>
              <a:buNone/>
              <a:tabLst/>
              <a:defRPr/>
            </a:pPr>
            <a:r>
              <a:rPr lang="en-US" dirty="0"/>
              <a:t>Open ports in Firewall for communication:  https://resources.elluciancloud.com/bundle/ethos_integration_acn_configure/page/t_open_firewall_ports_banner.html</a:t>
            </a:r>
          </a:p>
          <a:p>
            <a:endParaRPr lang="en-US" dirty="0"/>
          </a:p>
        </p:txBody>
      </p:sp>
    </p:spTree>
    <p:extLst>
      <p:ext uri="{BB962C8B-B14F-4D97-AF65-F5344CB8AC3E}">
        <p14:creationId xmlns:p14="http://schemas.microsoft.com/office/powerpoint/2010/main" val="1788555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the is one install step remaining…</a:t>
            </a:r>
          </a:p>
        </p:txBody>
      </p:sp>
    </p:spTree>
    <p:extLst>
      <p:ext uri="{BB962C8B-B14F-4D97-AF65-F5344CB8AC3E}">
        <p14:creationId xmlns:p14="http://schemas.microsoft.com/office/powerpoint/2010/main" val="1992398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400" b="0" i="0" dirty="0">
                <a:effectLst/>
                <a:latin typeface="Open Sans"/>
                <a:ea typeface="Open Sans"/>
                <a:cs typeface="Open Sans"/>
                <a:sym typeface="Open Sans"/>
              </a:rPr>
              <a:t>Today’s webinar is being presented by “Strata Information Group”. </a:t>
            </a:r>
            <a:endParaRPr lang="en-US" sz="2400" dirty="0"/>
          </a:p>
          <a:p>
            <a:endParaRPr lang="en-US" sz="2400" b="0" i="0" u="none" strike="noStrike" baseline="0" dirty="0">
              <a:latin typeface="Open Sans"/>
              <a:ea typeface="Open Sans"/>
              <a:cs typeface="Open Sans"/>
              <a:sym typeface="Open Sans"/>
            </a:endParaRPr>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2400" b="0" i="0" u="none" strike="noStrike" baseline="0" dirty="0">
                <a:latin typeface="Open Sans"/>
                <a:ea typeface="Open Sans"/>
                <a:cs typeface="Open Sans"/>
                <a:sym typeface="Open Sans"/>
              </a:rPr>
              <a:t>SIG has been in business for more than 34 years </a:t>
            </a:r>
            <a:r>
              <a:rPr lang="en-US" sz="2200" dirty="0">
                <a:effectLst/>
                <a:latin typeface="Open Sans"/>
                <a:ea typeface="Open Sans"/>
                <a:cs typeface="Open Sans"/>
                <a:sym typeface="Open Sans"/>
              </a:rPr>
              <a:t>supporting transformative change in the higher education landscape. We help colleges and universities leverage the full potential of their IT ecosystems to offer digital experiences that support student engagement and success, fosters administrative productivity and efficiency, and facilitates a culture of data informed decision-making.</a:t>
            </a:r>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endParaRPr lang="en-US" sz="2200" dirty="0">
              <a:effectLst/>
              <a:latin typeface="Open Sans"/>
              <a:ea typeface="Open Sans"/>
              <a:cs typeface="Open Sans"/>
              <a:sym typeface="Open Sans"/>
            </a:endParaRPr>
          </a:p>
          <a:p>
            <a:pPr marL="342900" indent="-342900">
              <a:buFont typeface="Arial" panose="020B0604020202020204" pitchFamily="34" charset="0"/>
              <a:buChar char="•"/>
            </a:pPr>
            <a:r>
              <a:rPr lang="en-US" sz="2800" dirty="0">
                <a:solidFill>
                  <a:schemeClr val="bg1">
                    <a:lumMod val="10000"/>
                  </a:schemeClr>
                </a:solidFill>
              </a:rPr>
              <a:t>During our tenure, SIG has provided services to over 500 colleges in more than 38 states spanning 5 countries </a:t>
            </a:r>
          </a:p>
          <a:p>
            <a:pPr marL="0" indent="0">
              <a:buFont typeface="Arial" panose="020B0604020202020204" pitchFamily="34" charset="0"/>
              <a:buNone/>
            </a:pPr>
            <a:endParaRPr lang="en-US" sz="2400" dirty="0">
              <a:solidFill>
                <a:schemeClr val="bg1">
                  <a:lumMod val="10000"/>
                </a:schemeClr>
              </a:solidFill>
            </a:endParaRPr>
          </a:p>
        </p:txBody>
      </p:sp>
    </p:spTree>
    <p:extLst>
      <p:ext uri="{BB962C8B-B14F-4D97-AF65-F5344CB8AC3E}">
        <p14:creationId xmlns:p14="http://schemas.microsoft.com/office/powerpoint/2010/main" val="2658895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security, there are multiple layers.  At this stage, I want to convey that each integration should have its own credentials setup for granular access.</a:t>
            </a:r>
          </a:p>
          <a:p>
            <a:r>
              <a:rPr lang="en-US" dirty="0"/>
              <a:t>GUID generation is harder than it may seem because data quality can cause issues.  This may take more time than expected.</a:t>
            </a:r>
          </a:p>
          <a:p>
            <a:pPr marL="0" marR="0" lvl="0" indent="0" defTabSz="457200" eaLnBrk="1" fontAlgn="auto" latinLnBrk="0" hangingPunct="1">
              <a:lnSpc>
                <a:spcPct val="117999"/>
              </a:lnSpc>
              <a:spcBef>
                <a:spcPts val="0"/>
              </a:spcBef>
              <a:spcAft>
                <a:spcPts val="0"/>
              </a:spcAft>
              <a:buClrTx/>
              <a:buSzTx/>
              <a:buFontTx/>
              <a:buNone/>
              <a:tabLst/>
              <a:defRPr/>
            </a:pPr>
            <a:r>
              <a:rPr lang="en-US" dirty="0"/>
              <a:t>Configuration of APIs is mostly functional dealing with data mapping, however some more technical elements exist.  The Management Center will help, otherwise most are stored in GORRICR. </a:t>
            </a:r>
            <a:r>
              <a:rPr lang="en-US" sz="2400" i="1" baseline="0" dirty="0"/>
              <a:t>See </a:t>
            </a:r>
            <a:r>
              <a:rPr lang="en-US" sz="2400" b="1" i="1" baseline="0" dirty="0"/>
              <a:t>Banner Ethos API Handbook. https://resources.elluciancloud.com/csh?topicname=c_integration_configuration_settings_form_goriccr.html</a:t>
            </a:r>
          </a:p>
        </p:txBody>
      </p:sp>
    </p:spTree>
    <p:extLst>
      <p:ext uri="{BB962C8B-B14F-4D97-AF65-F5344CB8AC3E}">
        <p14:creationId xmlns:p14="http://schemas.microsoft.com/office/powerpoint/2010/main" val="1429629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means every resource/object that can be sent through Ethos must have a GUID: a person, an address, an address type, a course, a section, an attribute, a fund, purchase order, a position, a pay period, etc.</a:t>
            </a:r>
          </a:p>
          <a:p>
            <a:r>
              <a:rPr lang="en-US" dirty="0"/>
              <a:t>There are over 500 entities in the data model.</a:t>
            </a:r>
          </a:p>
          <a:p>
            <a:r>
              <a:rPr lang="en-US" dirty="0"/>
              <a:t>Many tables now have GUID columns.  For complex relationships, or multiple tables for one concept, a shadow table may be used.  GORGUID was used to hold GUIDs for other tables.</a:t>
            </a:r>
          </a:p>
          <a:p>
            <a:r>
              <a:rPr lang="en-US" dirty="0"/>
              <a:t>If a GUID changes, the external systems must be reloaded.</a:t>
            </a:r>
          </a:p>
        </p:txBody>
      </p:sp>
    </p:spTree>
    <p:extLst>
      <p:ext uri="{BB962C8B-B14F-4D97-AF65-F5344CB8AC3E}">
        <p14:creationId xmlns:p14="http://schemas.microsoft.com/office/powerpoint/2010/main" val="3843303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t>Setting up the Banner application in Ethos tells Ethos all of the resources Banner is authoritative for.  You can edit these later, or setup manually.</a:t>
            </a:r>
          </a:p>
          <a:p>
            <a:r>
              <a:rPr lang="en-US" sz="2400" b="0" i="0" baseline="0" dirty="0"/>
              <a:t>EMA need to know the API URLs and EMS configuration.</a:t>
            </a:r>
          </a:p>
        </p:txBody>
      </p:sp>
    </p:spTree>
    <p:extLst>
      <p:ext uri="{BB962C8B-B14F-4D97-AF65-F5344CB8AC3E}">
        <p14:creationId xmlns:p14="http://schemas.microsoft.com/office/powerpoint/2010/main" val="2647089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8484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55324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11372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66864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63179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14903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98DCC-FCE1-40E3-A903-D7771AEBAD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069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04800" algn="l" rtl="0">
              <a:lnSpc>
                <a:spcPct val="118000"/>
              </a:lnSpc>
              <a:spcBef>
                <a:spcPts val="0"/>
              </a:spcBef>
              <a:spcAft>
                <a:spcPts val="0"/>
              </a:spcAft>
              <a:buClr>
                <a:schemeClr val="dk1"/>
              </a:buClr>
              <a:buSzPts val="1200"/>
              <a:buChar char="●"/>
            </a:pPr>
            <a:r>
              <a:rPr lang="en-US" sz="1200" b="0" i="0" u="none" strike="noStrike" dirty="0">
                <a:solidFill>
                  <a:srgbClr val="4472C4"/>
                </a:solidFill>
                <a:effectLst/>
                <a:latin typeface="Montserrat Light"/>
              </a:rPr>
              <a:t>I’d like to introduce today’s presenter, Brian Regan. </a:t>
            </a:r>
          </a:p>
          <a:p>
            <a:pPr marL="457200" lvl="0" indent="-304800" algn="l" rtl="0">
              <a:lnSpc>
                <a:spcPct val="118000"/>
              </a:lnSpc>
              <a:spcBef>
                <a:spcPts val="0"/>
              </a:spcBef>
              <a:spcAft>
                <a:spcPts val="0"/>
              </a:spcAft>
              <a:buClr>
                <a:schemeClr val="dk1"/>
              </a:buClr>
              <a:buSzPts val="1200"/>
              <a:buChar char="●"/>
            </a:pPr>
            <a:r>
              <a:rPr lang="en-US" sz="1200" dirty="0">
                <a:solidFill>
                  <a:schemeClr val="dk1"/>
                </a:solidFill>
              </a:rPr>
              <a:t>Brian is dedicated to client strategic goals using business intelligence and aspects of data collection including warehousing, analytics, dashboards, performance management, and data cleanliness to enhance business processes. . His technical expertise includes CRM, process management, recruitment, admission policies, document imaging, and much more. </a:t>
            </a:r>
          </a:p>
          <a:p>
            <a:pPr marL="457200" lvl="0" indent="-304800" algn="l" rtl="0">
              <a:lnSpc>
                <a:spcPct val="118000"/>
              </a:lnSpc>
              <a:spcBef>
                <a:spcPts val="0"/>
              </a:spcBef>
              <a:spcAft>
                <a:spcPts val="0"/>
              </a:spcAft>
              <a:buClr>
                <a:schemeClr val="dk1"/>
              </a:buClr>
              <a:buSzPts val="1200"/>
              <a:buChar char="●"/>
            </a:pPr>
            <a:r>
              <a:rPr lang="en-US" sz="1200" dirty="0">
                <a:solidFill>
                  <a:schemeClr val="dk1"/>
                </a:solidFill>
              </a:rPr>
              <a:t>At this time, I’m going to hand the floor over to Brian to get us started….</a:t>
            </a:r>
          </a:p>
          <a:p>
            <a:pPr marL="342900" indent="-342900" algn="l">
              <a:lnSpc>
                <a:spcPct val="100000"/>
              </a:lnSpc>
              <a:spcBef>
                <a:spcPts val="0"/>
              </a:spcBef>
              <a:buFont typeface="Arial" panose="020B0604020202020204" pitchFamily="34" charset="0"/>
              <a:buChar char="•"/>
            </a:pPr>
            <a:endParaRPr lang="en-US" sz="1200" b="0" i="0" u="none" strike="noStrike" dirty="0">
              <a:solidFill>
                <a:srgbClr val="4472C4"/>
              </a:solidFill>
              <a:effectLst/>
              <a:latin typeface="Montserrat 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2E1E8-19DD-9846-964E-7494B0E7F5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6142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98DCC-FCE1-40E3-A903-D7771AEBAD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353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98320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98DCC-FCE1-40E3-A903-D7771AEBAD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4542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165110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723534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98DCC-FCE1-40E3-A903-D7771AEBAD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86570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98DCC-FCE1-40E3-A903-D7771AEBAD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611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98DCC-FCE1-40E3-A903-D7771AEBAD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9273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98DCC-FCE1-40E3-A903-D7771AEBAD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31786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91672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678041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defTabSz="914400" fontAlgn="base" hangingPunct="1">
              <a:lnSpc>
                <a:spcPct val="150000"/>
              </a:lnSpc>
              <a:spcBef>
                <a:spcPct val="20000"/>
              </a:spcBef>
              <a:spcAft>
                <a:spcPct val="0"/>
              </a:spcAft>
            </a:pPr>
            <a:r>
              <a:rPr lang="en-US" sz="3200" b="1" baseline="0" dirty="0">
                <a:solidFill>
                  <a:schemeClr val="accent2"/>
                </a:solidFill>
                <a:latin typeface="Open Sans" panose="020B0606030504020204" pitchFamily="34" charset="0"/>
                <a:ea typeface="Open Sans" panose="020B0606030504020204" pitchFamily="34" charset="0"/>
                <a:cs typeface="Open Sans" panose="020B0606030504020204" pitchFamily="34" charset="0"/>
              </a:rPr>
              <a:t>Ethos Platform Quick Reference Guide (links to many other documents):</a:t>
            </a:r>
            <a:endParaRPr lang="en-US" sz="3200" baseline="0"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pPr lvl="0" defTabSz="914400" fontAlgn="base" hangingPunct="1">
              <a:lnSpc>
                <a:spcPct val="150000"/>
              </a:lnSpc>
              <a:spcBef>
                <a:spcPct val="20000"/>
              </a:spcBef>
              <a:spcAft>
                <a:spcPct val="0"/>
              </a:spcAft>
            </a:pPr>
            <a:r>
              <a:rPr lang="en-US" sz="2400" baseline="0" dirty="0">
                <a:solidFill>
                  <a:schemeClr val="accent3"/>
                </a:solidFill>
                <a:latin typeface="Open Sans" panose="020B0606030504020204" pitchFamily="34" charset="0"/>
                <a:ea typeface="Open Sans" panose="020B0606030504020204" pitchFamily="34" charset="0"/>
                <a:cs typeface="Open Sans" panose="020B0606030504020204" pitchFamily="34" charset="0"/>
              </a:rPr>
              <a:t>Location has moved recently, trying searching the Customer Center and Documentation site below.</a:t>
            </a:r>
          </a:p>
          <a:p>
            <a:endParaRPr lang="en-US" dirty="0"/>
          </a:p>
        </p:txBody>
      </p:sp>
    </p:spTree>
    <p:extLst>
      <p:ext uri="{BB962C8B-B14F-4D97-AF65-F5344CB8AC3E}">
        <p14:creationId xmlns:p14="http://schemas.microsoft.com/office/powerpoint/2010/main" val="27327036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424513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Enter your questions in the Q and A area.</a:t>
            </a:r>
          </a:p>
        </p:txBody>
      </p:sp>
    </p:spTree>
    <p:extLst>
      <p:ext uri="{BB962C8B-B14F-4D97-AF65-F5344CB8AC3E}">
        <p14:creationId xmlns:p14="http://schemas.microsoft.com/office/powerpoint/2010/main" val="8616246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84505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616794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Authoritative System normally is Banner but could also be CRM or other system, such as housing.</a:t>
            </a:r>
          </a:p>
          <a:p>
            <a:r>
              <a:rPr lang="en-US"/>
              <a:t>API Key grant access to Ethos.</a:t>
            </a:r>
          </a:p>
          <a:p>
            <a:pPr marL="0" marR="0" lvl="0" indent="0" defTabSz="457200" eaLnBrk="1" fontAlgn="auto" latinLnBrk="0" hangingPunct="1">
              <a:lnSpc>
                <a:spcPct val="117999"/>
              </a:lnSpc>
              <a:spcBef>
                <a:spcPts val="0"/>
              </a:spcBef>
              <a:spcAft>
                <a:spcPts val="0"/>
              </a:spcAft>
              <a:buClrTx/>
              <a:buSzTx/>
              <a:buFontTx/>
              <a:buNone/>
              <a:tabLst/>
              <a:defRPr/>
            </a:pPr>
            <a:r>
              <a:rPr lang="en-US"/>
              <a:t>Banner Ethos APIs secured using Admin Security model with an Oracle Username and Password.  FGAC methods are available.</a:t>
            </a:r>
          </a:p>
          <a:p>
            <a:endParaRPr lang="en-US"/>
          </a:p>
        </p:txBody>
      </p:sp>
    </p:spTree>
    <p:extLst>
      <p:ext uri="{BB962C8B-B14F-4D97-AF65-F5344CB8AC3E}">
        <p14:creationId xmlns:p14="http://schemas.microsoft.com/office/powerpoint/2010/main" val="34429046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Data privacy in Banner is provided by masking and FGAC.</a:t>
            </a:r>
          </a:p>
          <a:p>
            <a:endParaRPr lang="en-US"/>
          </a:p>
        </p:txBody>
      </p:sp>
    </p:spTree>
    <p:extLst>
      <p:ext uri="{BB962C8B-B14F-4D97-AF65-F5344CB8AC3E}">
        <p14:creationId xmlns:p14="http://schemas.microsoft.com/office/powerpoint/2010/main" val="21216216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64207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205422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20101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984253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Using the full client has been easiest in the past, but new versions do seem to work with the client installed.</a:t>
            </a:r>
          </a:p>
        </p:txBody>
      </p:sp>
    </p:spTree>
    <p:extLst>
      <p:ext uri="{BB962C8B-B14F-4D97-AF65-F5344CB8AC3E}">
        <p14:creationId xmlns:p14="http://schemas.microsoft.com/office/powerpoint/2010/main" val="23857930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27795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084079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384385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427731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921597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en-US" sz="2400" baseline="0"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230799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en-US" sz="2400" baseline="0"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647656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en-US" sz="2400" baseline="0"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659407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en-US" sz="2400" baseline="0"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06690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This Ellucian graphic describes Foundational Concepts, Capabilities delivered to all Ellucian clients, and Solutions which can be layered on top of the other components.</a:t>
            </a:r>
          </a:p>
        </p:txBody>
      </p:sp>
    </p:spTree>
    <p:extLst>
      <p:ext uri="{BB962C8B-B14F-4D97-AF65-F5344CB8AC3E}">
        <p14:creationId xmlns:p14="http://schemas.microsoft.com/office/powerpoint/2010/main" val="10172193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en-US" sz="2400" baseline="0"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126934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17003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Requires Ethos Integration</a:t>
            </a:r>
          </a:p>
        </p:txBody>
      </p:sp>
    </p:spTree>
    <p:extLst>
      <p:ext uri="{BB962C8B-B14F-4D97-AF65-F5344CB8AC3E}">
        <p14:creationId xmlns:p14="http://schemas.microsoft.com/office/powerpoint/2010/main" val="8018470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4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This is not a product, but more like documentation.</a:t>
            </a:r>
          </a:p>
        </p:txBody>
      </p:sp>
    </p:spTree>
    <p:extLst>
      <p:ext uri="{BB962C8B-B14F-4D97-AF65-F5344CB8AC3E}">
        <p14:creationId xmlns:p14="http://schemas.microsoft.com/office/powerpoint/2010/main" val="14764185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1 – Determine the version of the Banner APIs you plan to install and then check dependencies and compatibility in the Banner Ethos API Installation Guide.</a:t>
            </a:r>
          </a:p>
          <a:p>
            <a:r>
              <a:rPr lang="en-US"/>
              <a:t>2 - API Management Center is essential (not really optional)!  It enhances configuration and show status of GUID generation.  Installed with Banner.  They are creating a cloud-based version which will be coming in the future.</a:t>
            </a:r>
          </a:p>
          <a:p>
            <a:r>
              <a:rPr lang="en-US"/>
              <a:t>3 – Multiple layers to security – will cover that soon.</a:t>
            </a:r>
          </a:p>
        </p:txBody>
      </p:sp>
    </p:spTree>
    <p:extLst>
      <p:ext uri="{BB962C8B-B14F-4D97-AF65-F5344CB8AC3E}">
        <p14:creationId xmlns:p14="http://schemas.microsoft.com/office/powerpoint/2010/main" val="4057737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t>7 -More on GUIDs coming up.</a:t>
            </a:r>
          </a:p>
          <a:p>
            <a:pPr marL="0" marR="0" lvl="0" indent="0" defTabSz="457200" eaLnBrk="1" fontAlgn="auto" latinLnBrk="0" hangingPunct="1">
              <a:lnSpc>
                <a:spcPct val="117999"/>
              </a:lnSpc>
              <a:spcBef>
                <a:spcPts val="0"/>
              </a:spcBef>
              <a:spcAft>
                <a:spcPts val="0"/>
              </a:spcAft>
              <a:buClrTx/>
              <a:buSzTx/>
              <a:buFontTx/>
              <a:buNone/>
              <a:tabLst/>
              <a:defRPr/>
            </a:pPr>
            <a:r>
              <a:rPr lang="en-US"/>
              <a:t>8 - API Configuration is mostly about data mapping.  Will show example.</a:t>
            </a:r>
          </a:p>
          <a:p>
            <a:pPr marL="0" marR="0" lvl="0" indent="0" defTabSz="457200" eaLnBrk="1" fontAlgn="auto" latinLnBrk="0" hangingPunct="1">
              <a:lnSpc>
                <a:spcPct val="117999"/>
              </a:lnSpc>
              <a:spcBef>
                <a:spcPts val="0"/>
              </a:spcBef>
              <a:spcAft>
                <a:spcPts val="0"/>
              </a:spcAft>
              <a:buClrTx/>
              <a:buSzTx/>
              <a:buFontTx/>
              <a:buNone/>
              <a:tabLst/>
              <a:defRPr/>
            </a:pPr>
            <a:r>
              <a:rPr lang="en-US"/>
              <a:t>9  - This step tells Ethos which resources Banner is the authoritative source for.  Can setup multiple connections for more granular security.</a:t>
            </a:r>
          </a:p>
          <a:p>
            <a:pPr marL="0" marR="0" lvl="0" indent="0" defTabSz="457200" eaLnBrk="1" fontAlgn="auto" latinLnBrk="0" hangingPunct="1">
              <a:lnSpc>
                <a:spcPct val="117999"/>
              </a:lnSpc>
              <a:spcBef>
                <a:spcPts val="0"/>
              </a:spcBef>
              <a:spcAft>
                <a:spcPts val="0"/>
              </a:spcAft>
              <a:buClrTx/>
              <a:buSzTx/>
              <a:buFontTx/>
              <a:buNone/>
              <a:tabLst/>
              <a:defRPr/>
            </a:pPr>
            <a:r>
              <a:rPr lang="en-US"/>
              <a:t>10 and 11 are the final steps to allow data to be pushed to Ethos.</a:t>
            </a:r>
          </a:p>
          <a:p>
            <a:pPr marL="0" marR="0" lvl="0" indent="0" defTabSz="457200" eaLnBrk="1" fontAlgn="auto" latinLnBrk="0" hangingPunct="1">
              <a:lnSpc>
                <a:spcPct val="117999"/>
              </a:lnSpc>
              <a:spcBef>
                <a:spcPts val="0"/>
              </a:spcBef>
              <a:spcAft>
                <a:spcPts val="0"/>
              </a:spcAft>
              <a:buClrTx/>
              <a:buSzTx/>
              <a:buFontTx/>
              <a:buNone/>
              <a:tabLst/>
              <a:defRPr/>
            </a:pPr>
            <a:r>
              <a:rPr lang="en-US"/>
              <a:t>12 – Suggest using Postman for this.</a:t>
            </a:r>
          </a:p>
          <a:p>
            <a:endParaRPr lang="en-US"/>
          </a:p>
        </p:txBody>
      </p:sp>
    </p:spTree>
    <p:extLst>
      <p:ext uri="{BB962C8B-B14F-4D97-AF65-F5344CB8AC3E}">
        <p14:creationId xmlns:p14="http://schemas.microsoft.com/office/powerpoint/2010/main" val="3289287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Ethos Integration strictly Cloud-Only!  There is no on-premise version, but the APIs and messaging components reside with the Banner system (on-prem, hosted, SaaS).</a:t>
            </a:r>
          </a:p>
          <a:p>
            <a:r>
              <a:rPr lang="en-US" dirty="0"/>
              <a:t>There are components of Integration, like the Banner APIs and messaging components which would get installed with your Banner instance, whether that is on-premise or cloud hosted.</a:t>
            </a:r>
          </a:p>
          <a:p>
            <a:r>
              <a:rPr lang="en-US" dirty="0"/>
              <a:t>Collectively called “messaging components”: Banner Event Publisher (BEP), Ellucian Message Service (EMS), Ellucian Message Adapter (EMA) </a:t>
            </a:r>
          </a:p>
        </p:txBody>
      </p:sp>
    </p:spTree>
    <p:extLst>
      <p:ext uri="{BB962C8B-B14F-4D97-AF65-F5344CB8AC3E}">
        <p14:creationId xmlns:p14="http://schemas.microsoft.com/office/powerpoint/2010/main" val="3448037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Ethos Extend allows you to bring custom data elements into Ethos through extensibility.</a:t>
            </a:r>
          </a:p>
        </p:txBody>
      </p:sp>
    </p:spTree>
    <p:extLst>
      <p:ext uri="{BB962C8B-B14F-4D97-AF65-F5344CB8AC3E}">
        <p14:creationId xmlns:p14="http://schemas.microsoft.com/office/powerpoint/2010/main" val="3056290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Ellucian Experience is designed to take data from multiple sources, connected by Ethos, and display the relevant information to the user based on who they are.  Currently in select release, but they are developing this quickly.</a:t>
            </a:r>
          </a:p>
          <a:p>
            <a:r>
              <a:rPr lang="en-US" dirty="0"/>
              <a:t>Ellucian Analytics uses Tableau to visually render data.  It is delivered with many pre-defined analytics tiles, which you can copy to adjust for your institution.  Information is targeted for strategic roles within the college.</a:t>
            </a:r>
          </a:p>
          <a:p>
            <a:r>
              <a:rPr lang="en-US" dirty="0"/>
              <a:t>Ellucian Workflow is a business process automation tool, which uses </a:t>
            </a:r>
            <a:r>
              <a:rPr lang="en-US" dirty="0" err="1"/>
              <a:t>ProcessMaker</a:t>
            </a:r>
            <a:r>
              <a:rPr lang="en-US" dirty="0"/>
              <a:t> connected to Ethos to allow workflows to access and update data between multiple Ethos connected products.</a:t>
            </a:r>
          </a:p>
        </p:txBody>
      </p:sp>
    </p:spTree>
    <p:extLst>
      <p:ext uri="{BB962C8B-B14F-4D97-AF65-F5344CB8AC3E}">
        <p14:creationId xmlns:p14="http://schemas.microsoft.com/office/powerpoint/2010/main" val="3657439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Standard pag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xfrm>
            <a:off x="22688751" y="12236730"/>
            <a:ext cx="864077" cy="457201"/>
          </a:xfrm>
          <a:prstGeom prst="rect">
            <a:avLst/>
          </a:prstGeom>
        </p:spPr>
        <p:txBody>
          <a:bodyPr wrap="square"/>
          <a:lstStyle/>
          <a:p>
            <a:fld id="{86CB4B4D-7CA3-9044-876B-883B54F8677D}" type="slidenum">
              <a:t>‹#›</a:t>
            </a:fld>
            <a:endParaRPr/>
          </a:p>
        </p:txBody>
      </p:sp>
      <p:grpSp>
        <p:nvGrpSpPr>
          <p:cNvPr id="41" name="Group"/>
          <p:cNvGrpSpPr/>
          <p:nvPr/>
        </p:nvGrpSpPr>
        <p:grpSpPr>
          <a:xfrm>
            <a:off x="1157723" y="11885676"/>
            <a:ext cx="6523038" cy="695197"/>
            <a:chOff x="0" y="0"/>
            <a:chExt cx="6523037" cy="695196"/>
          </a:xfrm>
        </p:grpSpPr>
        <p:sp>
          <p:nvSpPr>
            <p:cNvPr id="12" name="Shape"/>
            <p:cNvSpPr/>
            <p:nvPr/>
          </p:nvSpPr>
          <p:spPr>
            <a:xfrm>
              <a:off x="63612" y="408939"/>
              <a:ext cx="618863" cy="286258"/>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13" name="Shape"/>
            <p:cNvSpPr/>
            <p:nvPr/>
          </p:nvSpPr>
          <p:spPr>
            <a:xfrm>
              <a:off x="18175" y="318063"/>
              <a:ext cx="667935" cy="216285"/>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14" name="Shape"/>
            <p:cNvSpPr/>
            <p:nvPr/>
          </p:nvSpPr>
          <p:spPr>
            <a:xfrm>
              <a:off x="0" y="181750"/>
              <a:ext cx="651577" cy="224464"/>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15" name="Shape"/>
            <p:cNvSpPr/>
            <p:nvPr/>
          </p:nvSpPr>
          <p:spPr>
            <a:xfrm>
              <a:off x="45437" y="-1"/>
              <a:ext cx="478006" cy="182661"/>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16" name="Shape"/>
            <p:cNvSpPr/>
            <p:nvPr/>
          </p:nvSpPr>
          <p:spPr>
            <a:xfrm>
              <a:off x="-1" y="99962"/>
              <a:ext cx="598871" cy="209924"/>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17" name="Shape"/>
            <p:cNvSpPr/>
            <p:nvPr/>
          </p:nvSpPr>
          <p:spPr>
            <a:xfrm>
              <a:off x="0" y="245363"/>
              <a:ext cx="673387" cy="229916"/>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18" name="Shape"/>
            <p:cNvSpPr/>
            <p:nvPr/>
          </p:nvSpPr>
          <p:spPr>
            <a:xfrm>
              <a:off x="36350" y="363501"/>
              <a:ext cx="647034" cy="203562"/>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19" name="Shape"/>
            <p:cNvSpPr/>
            <p:nvPr/>
          </p:nvSpPr>
          <p:spPr>
            <a:xfrm>
              <a:off x="863316" y="181750"/>
              <a:ext cx="178117" cy="280805"/>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20" name="Shape"/>
            <p:cNvSpPr/>
            <p:nvPr/>
          </p:nvSpPr>
          <p:spPr>
            <a:xfrm>
              <a:off x="1072329" y="181750"/>
              <a:ext cx="206289" cy="273536"/>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21" name="Shape"/>
            <p:cNvSpPr/>
            <p:nvPr/>
          </p:nvSpPr>
          <p:spPr>
            <a:xfrm>
              <a:off x="1317693" y="181750"/>
              <a:ext cx="218102" cy="273536"/>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22" name="Shape"/>
            <p:cNvSpPr/>
            <p:nvPr/>
          </p:nvSpPr>
          <p:spPr>
            <a:xfrm>
              <a:off x="1553969" y="181750"/>
              <a:ext cx="264449" cy="274445"/>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23" name="Shape"/>
            <p:cNvSpPr/>
            <p:nvPr/>
          </p:nvSpPr>
          <p:spPr>
            <a:xfrm>
              <a:off x="1799333" y="181750"/>
              <a:ext cx="206288" cy="273536"/>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24" name="Shape"/>
            <p:cNvSpPr/>
            <p:nvPr/>
          </p:nvSpPr>
          <p:spPr>
            <a:xfrm>
              <a:off x="1990171" y="181750"/>
              <a:ext cx="264449" cy="274445"/>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25" name="Rectangle"/>
            <p:cNvSpPr/>
            <p:nvPr/>
          </p:nvSpPr>
          <p:spPr>
            <a:xfrm>
              <a:off x="2390023" y="181750"/>
              <a:ext cx="58161" cy="273536"/>
            </a:xfrm>
            <a:prstGeom prst="rect">
              <a:avLst/>
            </a:pr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26" name="Shape"/>
            <p:cNvSpPr/>
            <p:nvPr/>
          </p:nvSpPr>
          <p:spPr>
            <a:xfrm>
              <a:off x="2517249" y="181750"/>
              <a:ext cx="241729" cy="27353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27" name="Shape"/>
            <p:cNvSpPr/>
            <p:nvPr/>
          </p:nvSpPr>
          <p:spPr>
            <a:xfrm>
              <a:off x="2817137" y="181750"/>
              <a:ext cx="156307" cy="273536"/>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28" name="Shape"/>
            <p:cNvSpPr/>
            <p:nvPr/>
          </p:nvSpPr>
          <p:spPr>
            <a:xfrm>
              <a:off x="3007976" y="181750"/>
              <a:ext cx="259905" cy="28171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29" name="Shape"/>
            <p:cNvSpPr/>
            <p:nvPr/>
          </p:nvSpPr>
          <p:spPr>
            <a:xfrm>
              <a:off x="3326040" y="181750"/>
              <a:ext cx="219011" cy="273536"/>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30" name="Shape"/>
            <p:cNvSpPr/>
            <p:nvPr/>
          </p:nvSpPr>
          <p:spPr>
            <a:xfrm>
              <a:off x="3580491" y="181750"/>
              <a:ext cx="292620" cy="274445"/>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31" name="Shape"/>
            <p:cNvSpPr/>
            <p:nvPr/>
          </p:nvSpPr>
          <p:spPr>
            <a:xfrm>
              <a:off x="3907642" y="181750"/>
              <a:ext cx="264449" cy="274445"/>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32" name="Shape"/>
            <p:cNvSpPr/>
            <p:nvPr/>
          </p:nvSpPr>
          <p:spPr>
            <a:xfrm>
              <a:off x="4153006" y="181750"/>
              <a:ext cx="206288" cy="273536"/>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33" name="Rectangle"/>
            <p:cNvSpPr/>
            <p:nvPr/>
          </p:nvSpPr>
          <p:spPr>
            <a:xfrm>
              <a:off x="4398370" y="181750"/>
              <a:ext cx="58161" cy="273536"/>
            </a:xfrm>
            <a:prstGeom prst="rect">
              <a:avLst/>
            </a:pr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34" name="Shape"/>
            <p:cNvSpPr/>
            <p:nvPr/>
          </p:nvSpPr>
          <p:spPr>
            <a:xfrm>
              <a:off x="4507420" y="181750"/>
              <a:ext cx="259905" cy="28171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35" name="Shape"/>
            <p:cNvSpPr/>
            <p:nvPr/>
          </p:nvSpPr>
          <p:spPr>
            <a:xfrm>
              <a:off x="4825484" y="181750"/>
              <a:ext cx="242638" cy="27353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36" name="Shape"/>
            <p:cNvSpPr/>
            <p:nvPr/>
          </p:nvSpPr>
          <p:spPr>
            <a:xfrm>
              <a:off x="5225336" y="181750"/>
              <a:ext cx="224463" cy="281715"/>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37" name="Shape"/>
            <p:cNvSpPr/>
            <p:nvPr/>
          </p:nvSpPr>
          <p:spPr>
            <a:xfrm>
              <a:off x="5507050" y="181750"/>
              <a:ext cx="218102" cy="273536"/>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38" name="Shape"/>
            <p:cNvSpPr/>
            <p:nvPr/>
          </p:nvSpPr>
          <p:spPr>
            <a:xfrm>
              <a:off x="5734238" y="181750"/>
              <a:ext cx="259905" cy="28171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39" name="Shape"/>
            <p:cNvSpPr/>
            <p:nvPr/>
          </p:nvSpPr>
          <p:spPr>
            <a:xfrm>
              <a:off x="6043215" y="181750"/>
              <a:ext cx="224463" cy="277171"/>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40" name="Shape"/>
            <p:cNvSpPr/>
            <p:nvPr/>
          </p:nvSpPr>
          <p:spPr>
            <a:xfrm>
              <a:off x="6334016" y="181750"/>
              <a:ext cx="189022" cy="273536"/>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gr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 offest">
    <p:spTree>
      <p:nvGrpSpPr>
        <p:cNvPr id="1" name=""/>
        <p:cNvGrpSpPr/>
        <p:nvPr/>
      </p:nvGrpSpPr>
      <p:grpSpPr>
        <a:xfrm>
          <a:off x="0" y="0"/>
          <a:ext cx="0" cy="0"/>
          <a:chOff x="0" y="0"/>
          <a:chExt cx="0" cy="0"/>
        </a:xfrm>
      </p:grpSpPr>
      <p:cxnSp>
        <p:nvCxnSpPr>
          <p:cNvPr id="56" name="Straight Connector 55">
            <a:extLst>
              <a:ext uri="{FF2B5EF4-FFF2-40B4-BE49-F238E27FC236}">
                <a16:creationId xmlns:a16="http://schemas.microsoft.com/office/drawing/2014/main" id="{9FE9EC51-568F-924F-A9FD-2DAADF58A9C8}"/>
              </a:ext>
            </a:extLst>
          </p:cNvPr>
          <p:cNvCxnSpPr/>
          <p:nvPr userDrawn="1"/>
        </p:nvCxnSpPr>
        <p:spPr>
          <a:xfrm>
            <a:off x="1371600" y="4667794"/>
            <a:ext cx="8220892" cy="0"/>
          </a:xfrm>
          <a:prstGeom prst="line">
            <a:avLst/>
          </a:prstGeom>
          <a:ln w="38100">
            <a:solidFill>
              <a:srgbClr val="007DD8"/>
            </a:solidFill>
          </a:ln>
        </p:spPr>
        <p:style>
          <a:lnRef idx="1">
            <a:schemeClr val="accent1"/>
          </a:lnRef>
          <a:fillRef idx="0">
            <a:schemeClr val="accent1"/>
          </a:fillRef>
          <a:effectRef idx="0">
            <a:schemeClr val="accent1"/>
          </a:effectRef>
          <a:fontRef idx="minor">
            <a:schemeClr val="tx1"/>
          </a:fontRef>
        </p:style>
      </p:cxnSp>
      <p:sp>
        <p:nvSpPr>
          <p:cNvPr id="78" name="Picture Placeholder 77">
            <a:extLst>
              <a:ext uri="{FF2B5EF4-FFF2-40B4-BE49-F238E27FC236}">
                <a16:creationId xmlns:a16="http://schemas.microsoft.com/office/drawing/2014/main" id="{DE8CC4D5-3C38-3344-B4A2-E33D44773741}"/>
              </a:ext>
            </a:extLst>
          </p:cNvPr>
          <p:cNvSpPr>
            <a:spLocks noGrp="1"/>
          </p:cNvSpPr>
          <p:nvPr>
            <p:ph type="pic" sz="quarter" idx="13"/>
          </p:nvPr>
        </p:nvSpPr>
        <p:spPr>
          <a:xfrm>
            <a:off x="12061181" y="0"/>
            <a:ext cx="12591758" cy="13716000"/>
          </a:xfrm>
          <a:custGeom>
            <a:avLst/>
            <a:gdLst>
              <a:gd name="connsiteX0" fmla="*/ 64873 w 6295879"/>
              <a:gd name="connsiteY0" fmla="*/ 0 h 6858000"/>
              <a:gd name="connsiteX1" fmla="*/ 6295879 w 6295879"/>
              <a:gd name="connsiteY1" fmla="*/ 0 h 6858000"/>
              <a:gd name="connsiteX2" fmla="*/ 6295879 w 6295879"/>
              <a:gd name="connsiteY2" fmla="*/ 6858000 h 6858000"/>
              <a:gd name="connsiteX3" fmla="*/ 3292998 w 6295879"/>
              <a:gd name="connsiteY3" fmla="*/ 6858000 h 6858000"/>
              <a:gd name="connsiteX4" fmla="*/ 3234557 w 6295879"/>
              <a:gd name="connsiteY4" fmla="*/ 6822441 h 6858000"/>
              <a:gd name="connsiteX5" fmla="*/ 0 w 6295879"/>
              <a:gd name="connsiteY5" fmla="*/ 951229 h 6858000"/>
              <a:gd name="connsiteX6" fmla="*/ 31852 w 6295879"/>
              <a:gd name="connsiteY6" fmla="*/ 2857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879" h="6858000">
                <a:moveTo>
                  <a:pt x="64873" y="0"/>
                </a:moveTo>
                <a:lnTo>
                  <a:pt x="6295879" y="0"/>
                </a:lnTo>
                <a:lnTo>
                  <a:pt x="6295879" y="6858000"/>
                </a:lnTo>
                <a:lnTo>
                  <a:pt x="3292998" y="6858000"/>
                </a:lnTo>
                <a:lnTo>
                  <a:pt x="3234557" y="6822441"/>
                </a:lnTo>
                <a:cubicBezTo>
                  <a:pt x="1290433" y="5593081"/>
                  <a:pt x="0" y="3422650"/>
                  <a:pt x="0" y="951229"/>
                </a:cubicBezTo>
                <a:cubicBezTo>
                  <a:pt x="0" y="726439"/>
                  <a:pt x="10228" y="504189"/>
                  <a:pt x="31852" y="285749"/>
                </a:cubicBezTo>
                <a:close/>
              </a:path>
            </a:pathLst>
          </a:custGeom>
          <a:solidFill>
            <a:srgbClr val="007DD8"/>
          </a:solidFill>
        </p:spPr>
        <p:txBody>
          <a:bodyPr wrap="square">
            <a:noAutofit/>
          </a:bodyPr>
          <a:lstStyle/>
          <a:p>
            <a:r>
              <a:rPr lang="en-US"/>
              <a:t>Click icon to add picture</a:t>
            </a:r>
          </a:p>
        </p:txBody>
      </p:sp>
      <p:sp>
        <p:nvSpPr>
          <p:cNvPr id="82" name="Content Placeholder 2">
            <a:extLst>
              <a:ext uri="{FF2B5EF4-FFF2-40B4-BE49-F238E27FC236}">
                <a16:creationId xmlns:a16="http://schemas.microsoft.com/office/drawing/2014/main" id="{FB8D7E66-7609-8B4E-9BB8-91A655AE7B9D}"/>
              </a:ext>
            </a:extLst>
          </p:cNvPr>
          <p:cNvSpPr>
            <a:spLocks noGrp="1"/>
          </p:cNvSpPr>
          <p:nvPr>
            <p:ph sz="half" idx="1"/>
          </p:nvPr>
        </p:nvSpPr>
        <p:spPr>
          <a:xfrm>
            <a:off x="1371600" y="5150069"/>
            <a:ext cx="10515600" cy="6924454"/>
          </a:xfrm>
        </p:spPr>
        <p:txBody>
          <a:bodyPr>
            <a:normAutofit/>
          </a:bodyPr>
          <a:lstStyle>
            <a:lvl1pPr>
              <a:defRPr sz="4400">
                <a:solidFill>
                  <a:srgbClr val="6D8186"/>
                </a:solidFill>
              </a:defRPr>
            </a:lvl1pPr>
            <a:lvl2pPr>
              <a:defRPr sz="4000">
                <a:solidFill>
                  <a:srgbClr val="6D8186"/>
                </a:solidFill>
              </a:defRPr>
            </a:lvl2pPr>
            <a:lvl3pPr>
              <a:defRPr sz="3600">
                <a:solidFill>
                  <a:srgbClr val="6D8186"/>
                </a:solidFill>
              </a:defRPr>
            </a:lvl3pPr>
            <a:lvl4pPr>
              <a:defRPr sz="3200">
                <a:solidFill>
                  <a:srgbClr val="6D8186"/>
                </a:solidFill>
              </a:defRPr>
            </a:lvl4pPr>
            <a:lvl5pPr>
              <a:defRPr sz="2800">
                <a:solidFill>
                  <a:srgbClr val="6D818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9" name="Title 88">
            <a:extLst>
              <a:ext uri="{FF2B5EF4-FFF2-40B4-BE49-F238E27FC236}">
                <a16:creationId xmlns:a16="http://schemas.microsoft.com/office/drawing/2014/main" id="{C0FAA24C-605A-504E-B74E-4275E2293577}"/>
              </a:ext>
            </a:extLst>
          </p:cNvPr>
          <p:cNvSpPr>
            <a:spLocks noGrp="1"/>
          </p:cNvSpPr>
          <p:nvPr>
            <p:ph type="title"/>
          </p:nvPr>
        </p:nvSpPr>
        <p:spPr>
          <a:xfrm>
            <a:off x="1310028" y="1273489"/>
            <a:ext cx="10515600" cy="2651126"/>
          </a:xfrm>
        </p:spPr>
        <p:txBody>
          <a:bodyPr/>
          <a:lstStyle/>
          <a:p>
            <a:r>
              <a:rPr lang="en-US"/>
              <a:t>Click to edit Master title style</a:t>
            </a:r>
          </a:p>
        </p:txBody>
      </p:sp>
      <p:grpSp>
        <p:nvGrpSpPr>
          <p:cNvPr id="70" name="Group 69">
            <a:extLst>
              <a:ext uri="{FF2B5EF4-FFF2-40B4-BE49-F238E27FC236}">
                <a16:creationId xmlns:a16="http://schemas.microsoft.com/office/drawing/2014/main" id="{22C18B94-F108-A94B-9B57-CFB13AA2E52B}"/>
              </a:ext>
            </a:extLst>
          </p:cNvPr>
          <p:cNvGrpSpPr/>
          <p:nvPr userDrawn="1"/>
        </p:nvGrpSpPr>
        <p:grpSpPr>
          <a:xfrm>
            <a:off x="1371601" y="12712699"/>
            <a:ext cx="6851938" cy="730250"/>
            <a:chOff x="2316195" y="5805479"/>
            <a:chExt cx="19751609" cy="2105042"/>
          </a:xfrm>
        </p:grpSpPr>
        <p:sp>
          <p:nvSpPr>
            <p:cNvPr id="71" name="Shape">
              <a:extLst>
                <a:ext uri="{FF2B5EF4-FFF2-40B4-BE49-F238E27FC236}">
                  <a16:creationId xmlns:a16="http://schemas.microsoft.com/office/drawing/2014/main" id="{6418C80F-823F-3B4A-AED6-DD1D24B8EF12}"/>
                </a:ext>
              </a:extLst>
            </p:cNvPr>
            <p:cNvSpPr/>
            <p:nvPr/>
          </p:nvSpPr>
          <p:spPr>
            <a:xfrm>
              <a:off x="2508813" y="7043738"/>
              <a:ext cx="1873900" cy="866783"/>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2" name="Shape">
              <a:extLst>
                <a:ext uri="{FF2B5EF4-FFF2-40B4-BE49-F238E27FC236}">
                  <a16:creationId xmlns:a16="http://schemas.microsoft.com/office/drawing/2014/main" id="{F1CBF067-B852-FE49-A073-1BB95B1B580F}"/>
                </a:ext>
              </a:extLst>
            </p:cNvPr>
            <p:cNvSpPr/>
            <p:nvPr/>
          </p:nvSpPr>
          <p:spPr>
            <a:xfrm>
              <a:off x="2371229" y="6768570"/>
              <a:ext cx="2022491" cy="654902"/>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3" name="Shape">
              <a:extLst>
                <a:ext uri="{FF2B5EF4-FFF2-40B4-BE49-F238E27FC236}">
                  <a16:creationId xmlns:a16="http://schemas.microsoft.com/office/drawing/2014/main" id="{6529BE4B-EC82-6240-97CE-4214BE47E8F1}"/>
                </a:ext>
              </a:extLst>
            </p:cNvPr>
            <p:cNvSpPr/>
            <p:nvPr/>
          </p:nvSpPr>
          <p:spPr>
            <a:xfrm>
              <a:off x="2316195" y="6355817"/>
              <a:ext cx="1972961" cy="679667"/>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4" name="Shape">
              <a:extLst>
                <a:ext uri="{FF2B5EF4-FFF2-40B4-BE49-F238E27FC236}">
                  <a16:creationId xmlns:a16="http://schemas.microsoft.com/office/drawing/2014/main" id="{5EEE4035-31AA-B14F-8B6E-F5ECE29E58BC}"/>
                </a:ext>
              </a:extLst>
            </p:cNvPr>
            <p:cNvSpPr/>
            <p:nvPr/>
          </p:nvSpPr>
          <p:spPr>
            <a:xfrm>
              <a:off x="2453780" y="5805479"/>
              <a:ext cx="1447388" cy="553090"/>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5" name="Shape">
              <a:extLst>
                <a:ext uri="{FF2B5EF4-FFF2-40B4-BE49-F238E27FC236}">
                  <a16:creationId xmlns:a16="http://schemas.microsoft.com/office/drawing/2014/main" id="{44705B78-CF03-B44D-BB6C-5B5B2B811633}"/>
                </a:ext>
              </a:extLst>
            </p:cNvPr>
            <p:cNvSpPr/>
            <p:nvPr/>
          </p:nvSpPr>
          <p:spPr>
            <a:xfrm>
              <a:off x="2316195" y="6108165"/>
              <a:ext cx="1813363" cy="635641"/>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6" name="Shape">
              <a:extLst>
                <a:ext uri="{FF2B5EF4-FFF2-40B4-BE49-F238E27FC236}">
                  <a16:creationId xmlns:a16="http://schemas.microsoft.com/office/drawing/2014/main" id="{0F5476E7-C867-934E-A9AD-7A35A56B7D45}"/>
                </a:ext>
              </a:extLst>
            </p:cNvPr>
            <p:cNvSpPr/>
            <p:nvPr/>
          </p:nvSpPr>
          <p:spPr>
            <a:xfrm>
              <a:off x="2316195" y="6548435"/>
              <a:ext cx="2039001" cy="696177"/>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7" name="Shape">
              <a:extLst>
                <a:ext uri="{FF2B5EF4-FFF2-40B4-BE49-F238E27FC236}">
                  <a16:creationId xmlns:a16="http://schemas.microsoft.com/office/drawing/2014/main" id="{5F3E989B-FD04-E144-9EFD-BA292B5FDDBF}"/>
                </a:ext>
              </a:extLst>
            </p:cNvPr>
            <p:cNvSpPr/>
            <p:nvPr/>
          </p:nvSpPr>
          <p:spPr>
            <a:xfrm>
              <a:off x="2426263" y="6906154"/>
              <a:ext cx="1959202" cy="616379"/>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9" name="Shape">
              <a:extLst>
                <a:ext uri="{FF2B5EF4-FFF2-40B4-BE49-F238E27FC236}">
                  <a16:creationId xmlns:a16="http://schemas.microsoft.com/office/drawing/2014/main" id="{82AEB7B8-32E5-A644-9244-0E78FC97AB65}"/>
                </a:ext>
              </a:extLst>
            </p:cNvPr>
            <p:cNvSpPr/>
            <p:nvPr/>
          </p:nvSpPr>
          <p:spPr>
            <a:xfrm>
              <a:off x="4930298" y="6355817"/>
              <a:ext cx="539331" cy="850269"/>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0" name="Shape">
              <a:extLst>
                <a:ext uri="{FF2B5EF4-FFF2-40B4-BE49-F238E27FC236}">
                  <a16:creationId xmlns:a16="http://schemas.microsoft.com/office/drawing/2014/main" id="{1089CC89-2B3C-9A4E-BA03-BC8764F18A39}"/>
                </a:ext>
              </a:extLst>
            </p:cNvPr>
            <p:cNvSpPr/>
            <p:nvPr/>
          </p:nvSpPr>
          <p:spPr>
            <a:xfrm>
              <a:off x="5563186"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1" name="Shape">
              <a:extLst>
                <a:ext uri="{FF2B5EF4-FFF2-40B4-BE49-F238E27FC236}">
                  <a16:creationId xmlns:a16="http://schemas.microsoft.com/office/drawing/2014/main" id="{D8A5376B-3C73-BE4D-964A-D89D6C7D26E5}"/>
                </a:ext>
              </a:extLst>
            </p:cNvPr>
            <p:cNvSpPr/>
            <p:nvPr/>
          </p:nvSpPr>
          <p:spPr>
            <a:xfrm>
              <a:off x="6306141"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3" name="Shape">
              <a:extLst>
                <a:ext uri="{FF2B5EF4-FFF2-40B4-BE49-F238E27FC236}">
                  <a16:creationId xmlns:a16="http://schemas.microsoft.com/office/drawing/2014/main" id="{A2D017E8-D1D3-C642-8504-5B646C6674AD}"/>
                </a:ext>
              </a:extLst>
            </p:cNvPr>
            <p:cNvSpPr/>
            <p:nvPr/>
          </p:nvSpPr>
          <p:spPr>
            <a:xfrm>
              <a:off x="702157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4" name="Shape">
              <a:extLst>
                <a:ext uri="{FF2B5EF4-FFF2-40B4-BE49-F238E27FC236}">
                  <a16:creationId xmlns:a16="http://schemas.microsoft.com/office/drawing/2014/main" id="{5BB68F5C-8992-0047-9979-CA16EDD05319}"/>
                </a:ext>
              </a:extLst>
            </p:cNvPr>
            <p:cNvSpPr/>
            <p:nvPr/>
          </p:nvSpPr>
          <p:spPr>
            <a:xfrm>
              <a:off x="7764535"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5" name="Shape">
              <a:extLst>
                <a:ext uri="{FF2B5EF4-FFF2-40B4-BE49-F238E27FC236}">
                  <a16:creationId xmlns:a16="http://schemas.microsoft.com/office/drawing/2014/main" id="{6967FAAE-6436-A949-B794-6CD3A99EE532}"/>
                </a:ext>
              </a:extLst>
            </p:cNvPr>
            <p:cNvSpPr/>
            <p:nvPr/>
          </p:nvSpPr>
          <p:spPr>
            <a:xfrm>
              <a:off x="834238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6" name="Rectangle">
              <a:extLst>
                <a:ext uri="{FF2B5EF4-FFF2-40B4-BE49-F238E27FC236}">
                  <a16:creationId xmlns:a16="http://schemas.microsoft.com/office/drawing/2014/main" id="{7F5FD039-3B98-D349-8F05-CA81A00F1331}"/>
                </a:ext>
              </a:extLst>
            </p:cNvPr>
            <p:cNvSpPr/>
            <p:nvPr/>
          </p:nvSpPr>
          <p:spPr>
            <a:xfrm>
              <a:off x="9553132"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7" name="Shape">
              <a:extLst>
                <a:ext uri="{FF2B5EF4-FFF2-40B4-BE49-F238E27FC236}">
                  <a16:creationId xmlns:a16="http://schemas.microsoft.com/office/drawing/2014/main" id="{88A10083-ADA0-BB47-B3B4-7C8F5BF9F5C3}"/>
                </a:ext>
              </a:extLst>
            </p:cNvPr>
            <p:cNvSpPr/>
            <p:nvPr/>
          </p:nvSpPr>
          <p:spPr>
            <a:xfrm>
              <a:off x="9938367" y="6355817"/>
              <a:ext cx="731950"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8" name="Shape">
              <a:extLst>
                <a:ext uri="{FF2B5EF4-FFF2-40B4-BE49-F238E27FC236}">
                  <a16:creationId xmlns:a16="http://schemas.microsoft.com/office/drawing/2014/main" id="{E0A3FBBD-29D0-7A4B-84E5-2736E929E291}"/>
                </a:ext>
              </a:extLst>
            </p:cNvPr>
            <p:cNvSpPr/>
            <p:nvPr/>
          </p:nvSpPr>
          <p:spPr>
            <a:xfrm>
              <a:off x="10846424" y="6355817"/>
              <a:ext cx="473291" cy="828258"/>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0" name="Shape">
              <a:extLst>
                <a:ext uri="{FF2B5EF4-FFF2-40B4-BE49-F238E27FC236}">
                  <a16:creationId xmlns:a16="http://schemas.microsoft.com/office/drawing/2014/main" id="{76137CB8-2F9B-2049-9408-4B07E6335943}"/>
                </a:ext>
              </a:extLst>
            </p:cNvPr>
            <p:cNvSpPr/>
            <p:nvPr/>
          </p:nvSpPr>
          <p:spPr>
            <a:xfrm>
              <a:off x="11424278"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1" name="Shape">
              <a:extLst>
                <a:ext uri="{FF2B5EF4-FFF2-40B4-BE49-F238E27FC236}">
                  <a16:creationId xmlns:a16="http://schemas.microsoft.com/office/drawing/2014/main" id="{FB310A80-809B-A64B-BE56-263A09E41D3A}"/>
                </a:ext>
              </a:extLst>
            </p:cNvPr>
            <p:cNvSpPr/>
            <p:nvPr/>
          </p:nvSpPr>
          <p:spPr>
            <a:xfrm>
              <a:off x="12387369" y="6355817"/>
              <a:ext cx="663158" cy="828258"/>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2" name="Shape">
              <a:extLst>
                <a:ext uri="{FF2B5EF4-FFF2-40B4-BE49-F238E27FC236}">
                  <a16:creationId xmlns:a16="http://schemas.microsoft.com/office/drawing/2014/main" id="{74E5746D-53CC-2C4C-A41D-484EAB4DF22C}"/>
                </a:ext>
              </a:extLst>
            </p:cNvPr>
            <p:cNvSpPr/>
            <p:nvPr/>
          </p:nvSpPr>
          <p:spPr>
            <a:xfrm>
              <a:off x="13157841" y="6355817"/>
              <a:ext cx="886044" cy="831010"/>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3" name="Shape">
              <a:extLst>
                <a:ext uri="{FF2B5EF4-FFF2-40B4-BE49-F238E27FC236}">
                  <a16:creationId xmlns:a16="http://schemas.microsoft.com/office/drawing/2014/main" id="{221A0BA4-C15C-3240-BB54-F3E61BD461D3}"/>
                </a:ext>
              </a:extLst>
            </p:cNvPr>
            <p:cNvSpPr/>
            <p:nvPr/>
          </p:nvSpPr>
          <p:spPr>
            <a:xfrm>
              <a:off x="14148448"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4" name="Shape">
              <a:extLst>
                <a:ext uri="{FF2B5EF4-FFF2-40B4-BE49-F238E27FC236}">
                  <a16:creationId xmlns:a16="http://schemas.microsoft.com/office/drawing/2014/main" id="{2A0D58FB-AC29-DA4A-A227-F4A1A11FB9A6}"/>
                </a:ext>
              </a:extLst>
            </p:cNvPr>
            <p:cNvSpPr/>
            <p:nvPr/>
          </p:nvSpPr>
          <p:spPr>
            <a:xfrm>
              <a:off x="14891404"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5" name="Rectangle">
              <a:extLst>
                <a:ext uri="{FF2B5EF4-FFF2-40B4-BE49-F238E27FC236}">
                  <a16:creationId xmlns:a16="http://schemas.microsoft.com/office/drawing/2014/main" id="{32716A2B-11EC-954C-8D24-D163C4E16D9A}"/>
                </a:ext>
              </a:extLst>
            </p:cNvPr>
            <p:cNvSpPr/>
            <p:nvPr/>
          </p:nvSpPr>
          <p:spPr>
            <a:xfrm>
              <a:off x="15634359"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6" name="Shape">
              <a:extLst>
                <a:ext uri="{FF2B5EF4-FFF2-40B4-BE49-F238E27FC236}">
                  <a16:creationId xmlns:a16="http://schemas.microsoft.com/office/drawing/2014/main" id="{BD1A8BC9-E5B6-E140-BEEB-22CA32A2D363}"/>
                </a:ext>
              </a:extLst>
            </p:cNvPr>
            <p:cNvSpPr/>
            <p:nvPr/>
          </p:nvSpPr>
          <p:spPr>
            <a:xfrm>
              <a:off x="15964562"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7" name="Shape">
              <a:extLst>
                <a:ext uri="{FF2B5EF4-FFF2-40B4-BE49-F238E27FC236}">
                  <a16:creationId xmlns:a16="http://schemas.microsoft.com/office/drawing/2014/main" id="{71686240-A70F-8840-A053-6FC1B9327C13}"/>
                </a:ext>
              </a:extLst>
            </p:cNvPr>
            <p:cNvSpPr/>
            <p:nvPr/>
          </p:nvSpPr>
          <p:spPr>
            <a:xfrm>
              <a:off x="16927652" y="6355817"/>
              <a:ext cx="734702"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8" name="Shape">
              <a:extLst>
                <a:ext uri="{FF2B5EF4-FFF2-40B4-BE49-F238E27FC236}">
                  <a16:creationId xmlns:a16="http://schemas.microsoft.com/office/drawing/2014/main" id="{43E942B9-A497-A84B-8004-559AD7BB8EF9}"/>
                </a:ext>
              </a:extLst>
            </p:cNvPr>
            <p:cNvSpPr/>
            <p:nvPr/>
          </p:nvSpPr>
          <p:spPr>
            <a:xfrm>
              <a:off x="18138394" y="6355817"/>
              <a:ext cx="679667" cy="853024"/>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9" name="Shape">
              <a:extLst>
                <a:ext uri="{FF2B5EF4-FFF2-40B4-BE49-F238E27FC236}">
                  <a16:creationId xmlns:a16="http://schemas.microsoft.com/office/drawing/2014/main" id="{38EB2373-7A6F-644D-B50E-F67610E63F45}"/>
                </a:ext>
              </a:extLst>
            </p:cNvPr>
            <p:cNvSpPr/>
            <p:nvPr/>
          </p:nvSpPr>
          <p:spPr>
            <a:xfrm>
              <a:off x="18991416"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0" name="Shape">
              <a:extLst>
                <a:ext uri="{FF2B5EF4-FFF2-40B4-BE49-F238E27FC236}">
                  <a16:creationId xmlns:a16="http://schemas.microsoft.com/office/drawing/2014/main" id="{5558DCD2-D1F1-F549-AAE9-7F24E6B4E785}"/>
                </a:ext>
              </a:extLst>
            </p:cNvPr>
            <p:cNvSpPr/>
            <p:nvPr/>
          </p:nvSpPr>
          <p:spPr>
            <a:xfrm>
              <a:off x="19679339" y="6355817"/>
              <a:ext cx="786983"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1" name="Shape">
              <a:extLst>
                <a:ext uri="{FF2B5EF4-FFF2-40B4-BE49-F238E27FC236}">
                  <a16:creationId xmlns:a16="http://schemas.microsoft.com/office/drawing/2014/main" id="{626580F3-B21E-E442-BE53-569FFA8A10BA}"/>
                </a:ext>
              </a:extLst>
            </p:cNvPr>
            <p:cNvSpPr/>
            <p:nvPr/>
          </p:nvSpPr>
          <p:spPr>
            <a:xfrm>
              <a:off x="20614912" y="6355817"/>
              <a:ext cx="679668" cy="839265"/>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2" name="Shape">
              <a:extLst>
                <a:ext uri="{FF2B5EF4-FFF2-40B4-BE49-F238E27FC236}">
                  <a16:creationId xmlns:a16="http://schemas.microsoft.com/office/drawing/2014/main" id="{617B72A5-C82C-C94D-A27B-335A94059488}"/>
                </a:ext>
              </a:extLst>
            </p:cNvPr>
            <p:cNvSpPr/>
            <p:nvPr/>
          </p:nvSpPr>
          <p:spPr>
            <a:xfrm>
              <a:off x="21495453" y="6355817"/>
              <a:ext cx="572351"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grpSp>
      <p:sp>
        <p:nvSpPr>
          <p:cNvPr id="103" name="Slide Number Placeholder 5">
            <a:extLst>
              <a:ext uri="{FF2B5EF4-FFF2-40B4-BE49-F238E27FC236}">
                <a16:creationId xmlns:a16="http://schemas.microsoft.com/office/drawing/2014/main" id="{4700B482-5240-B049-87A1-8D3E6CD6108E}"/>
              </a:ext>
            </a:extLst>
          </p:cNvPr>
          <p:cNvSpPr>
            <a:spLocks noGrp="1"/>
          </p:cNvSpPr>
          <p:nvPr>
            <p:ph type="sldNum" sz="quarter" idx="12"/>
          </p:nvPr>
        </p:nvSpPr>
        <p:spPr>
          <a:xfrm>
            <a:off x="18066430" y="12712701"/>
            <a:ext cx="5486400" cy="730250"/>
          </a:xfrm>
        </p:spPr>
        <p:txBody>
          <a:bodyPr/>
          <a:lstStyle>
            <a:lvl1pPr>
              <a:defRPr>
                <a:solidFill>
                  <a:srgbClr val="F0F0F0"/>
                </a:solidFill>
              </a:defRPr>
            </a:lvl1pPr>
          </a:lstStyle>
          <a:p>
            <a:fld id="{A76A6B23-C6ED-884A-AD26-87888304FF2B}" type="slidenum">
              <a:rPr lang="en-US" smtClean="0"/>
              <a:pPr/>
              <a:t>‹#›</a:t>
            </a:fld>
            <a:endParaRPr lang="en-US"/>
          </a:p>
        </p:txBody>
      </p:sp>
    </p:spTree>
    <p:extLst>
      <p:ext uri="{BB962C8B-B14F-4D97-AF65-F5344CB8AC3E}">
        <p14:creationId xmlns:p14="http://schemas.microsoft.com/office/powerpoint/2010/main" val="3816968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CF04D-85FB-874E-B49A-5153DCA02530}"/>
              </a:ext>
            </a:extLst>
          </p:cNvPr>
          <p:cNvSpPr>
            <a:spLocks noGrp="1"/>
          </p:cNvSpPr>
          <p:nvPr>
            <p:ph type="title" hasCustomPrompt="1"/>
          </p:nvPr>
        </p:nvSpPr>
        <p:spPr>
          <a:xfrm>
            <a:off x="1371600" y="730251"/>
            <a:ext cx="21945600" cy="2651126"/>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D2748D6-4359-4441-8C5B-DB6A394AEE3A}"/>
              </a:ext>
            </a:extLst>
          </p:cNvPr>
          <p:cNvSpPr>
            <a:spLocks noGrp="1"/>
          </p:cNvSpPr>
          <p:nvPr>
            <p:ph type="body" idx="1"/>
          </p:nvPr>
        </p:nvSpPr>
        <p:spPr>
          <a:xfrm>
            <a:off x="1371598" y="3362326"/>
            <a:ext cx="10515600" cy="1647824"/>
          </a:xfrm>
        </p:spPr>
        <p:txBody>
          <a:bodyPr anchor="b"/>
          <a:lstStyle>
            <a:lvl1pPr marL="0" indent="0">
              <a:buNone/>
              <a:defRPr sz="48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FD06BFE3-D247-7243-B51D-BE22A2EE568A}"/>
              </a:ext>
            </a:extLst>
          </p:cNvPr>
          <p:cNvSpPr>
            <a:spLocks noGrp="1"/>
          </p:cNvSpPr>
          <p:nvPr>
            <p:ph sz="half" idx="2"/>
          </p:nvPr>
        </p:nvSpPr>
        <p:spPr>
          <a:xfrm>
            <a:off x="1371598" y="5010150"/>
            <a:ext cx="10515600" cy="7369176"/>
          </a:xfrm>
        </p:spPr>
        <p:txBody>
          <a:bodyPr/>
          <a:lstStyle>
            <a:lvl1pPr>
              <a:defRPr sz="4800">
                <a:solidFill>
                  <a:srgbClr val="6D8186"/>
                </a:solidFill>
              </a:defRPr>
            </a:lvl1pPr>
            <a:lvl2pPr>
              <a:defRPr sz="4400">
                <a:solidFill>
                  <a:srgbClr val="6D8186"/>
                </a:solidFill>
              </a:defRPr>
            </a:lvl2pPr>
            <a:lvl3pPr>
              <a:defRPr sz="4000">
                <a:solidFill>
                  <a:srgbClr val="6D8186"/>
                </a:solidFill>
              </a:defRPr>
            </a:lvl3pPr>
            <a:lvl4pPr>
              <a:defRPr sz="3600">
                <a:solidFill>
                  <a:srgbClr val="6D8186"/>
                </a:solidFill>
              </a:defRPr>
            </a:lvl4pPr>
            <a:lvl5pPr>
              <a:defRPr sz="3200">
                <a:solidFill>
                  <a:srgbClr val="6D818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BE6729-F5D9-BB4E-BF22-CF8559819262}"/>
              </a:ext>
            </a:extLst>
          </p:cNvPr>
          <p:cNvSpPr>
            <a:spLocks noGrp="1"/>
          </p:cNvSpPr>
          <p:nvPr>
            <p:ph type="body" sz="quarter" idx="3"/>
          </p:nvPr>
        </p:nvSpPr>
        <p:spPr>
          <a:xfrm>
            <a:off x="12801600" y="3362326"/>
            <a:ext cx="10515600" cy="1647824"/>
          </a:xfrm>
        </p:spPr>
        <p:txBody>
          <a:bodyPr anchor="b"/>
          <a:lstStyle>
            <a:lvl1pPr marL="0" indent="0">
              <a:buNone/>
              <a:defRPr sz="48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70EDCC72-E9DE-A24E-8D2F-44CE9FEC4498}"/>
              </a:ext>
            </a:extLst>
          </p:cNvPr>
          <p:cNvSpPr>
            <a:spLocks noGrp="1"/>
          </p:cNvSpPr>
          <p:nvPr>
            <p:ph sz="quarter" idx="4"/>
          </p:nvPr>
        </p:nvSpPr>
        <p:spPr>
          <a:xfrm>
            <a:off x="12801600" y="5010150"/>
            <a:ext cx="10515600" cy="7369176"/>
          </a:xfrm>
        </p:spPr>
        <p:txBody>
          <a:bodyPr/>
          <a:lstStyle>
            <a:lvl1pPr>
              <a:defRPr sz="4800">
                <a:solidFill>
                  <a:srgbClr val="6D8186"/>
                </a:solidFill>
              </a:defRPr>
            </a:lvl1pPr>
            <a:lvl2pPr>
              <a:defRPr sz="4400">
                <a:solidFill>
                  <a:srgbClr val="6D8186"/>
                </a:solidFill>
              </a:defRPr>
            </a:lvl2pPr>
            <a:lvl3pPr>
              <a:defRPr sz="4000">
                <a:solidFill>
                  <a:srgbClr val="6D8186"/>
                </a:solidFill>
              </a:defRPr>
            </a:lvl3pPr>
            <a:lvl4pPr>
              <a:defRPr sz="3600">
                <a:solidFill>
                  <a:srgbClr val="6D8186"/>
                </a:solidFill>
              </a:defRPr>
            </a:lvl4pPr>
            <a:lvl5pPr>
              <a:defRPr sz="3200">
                <a:solidFill>
                  <a:srgbClr val="6D818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1" name="Group 70">
            <a:extLst>
              <a:ext uri="{FF2B5EF4-FFF2-40B4-BE49-F238E27FC236}">
                <a16:creationId xmlns:a16="http://schemas.microsoft.com/office/drawing/2014/main" id="{221A5BF2-5F01-9E45-BF78-C478D6237362}"/>
              </a:ext>
            </a:extLst>
          </p:cNvPr>
          <p:cNvGrpSpPr/>
          <p:nvPr userDrawn="1"/>
        </p:nvGrpSpPr>
        <p:grpSpPr>
          <a:xfrm>
            <a:off x="1371601" y="12712699"/>
            <a:ext cx="6851938" cy="730250"/>
            <a:chOff x="2316195" y="5805479"/>
            <a:chExt cx="19751609" cy="2105042"/>
          </a:xfrm>
        </p:grpSpPr>
        <p:sp>
          <p:nvSpPr>
            <p:cNvPr id="72" name="Shape">
              <a:extLst>
                <a:ext uri="{FF2B5EF4-FFF2-40B4-BE49-F238E27FC236}">
                  <a16:creationId xmlns:a16="http://schemas.microsoft.com/office/drawing/2014/main" id="{FFA1E24B-8F1F-E046-9FEB-8DF11077C90E}"/>
                </a:ext>
              </a:extLst>
            </p:cNvPr>
            <p:cNvSpPr/>
            <p:nvPr/>
          </p:nvSpPr>
          <p:spPr>
            <a:xfrm>
              <a:off x="2508813" y="7043738"/>
              <a:ext cx="1873900" cy="866783"/>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3" name="Shape">
              <a:extLst>
                <a:ext uri="{FF2B5EF4-FFF2-40B4-BE49-F238E27FC236}">
                  <a16:creationId xmlns:a16="http://schemas.microsoft.com/office/drawing/2014/main" id="{C86CF1CB-0EA5-6047-BC48-E2160648E0E8}"/>
                </a:ext>
              </a:extLst>
            </p:cNvPr>
            <p:cNvSpPr/>
            <p:nvPr/>
          </p:nvSpPr>
          <p:spPr>
            <a:xfrm>
              <a:off x="2371229" y="6768570"/>
              <a:ext cx="2022491" cy="654902"/>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4" name="Shape">
              <a:extLst>
                <a:ext uri="{FF2B5EF4-FFF2-40B4-BE49-F238E27FC236}">
                  <a16:creationId xmlns:a16="http://schemas.microsoft.com/office/drawing/2014/main" id="{DD523A4C-A8CC-DD4C-8457-FFD8C13EC1D3}"/>
                </a:ext>
              </a:extLst>
            </p:cNvPr>
            <p:cNvSpPr/>
            <p:nvPr/>
          </p:nvSpPr>
          <p:spPr>
            <a:xfrm>
              <a:off x="2316195" y="6355817"/>
              <a:ext cx="1972961" cy="679667"/>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5" name="Shape">
              <a:extLst>
                <a:ext uri="{FF2B5EF4-FFF2-40B4-BE49-F238E27FC236}">
                  <a16:creationId xmlns:a16="http://schemas.microsoft.com/office/drawing/2014/main" id="{0BD15C19-91DF-8A48-9E8E-BE5A77ECA19E}"/>
                </a:ext>
              </a:extLst>
            </p:cNvPr>
            <p:cNvSpPr/>
            <p:nvPr/>
          </p:nvSpPr>
          <p:spPr>
            <a:xfrm>
              <a:off x="2453780" y="5805479"/>
              <a:ext cx="1447388" cy="553090"/>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6" name="Shape">
              <a:extLst>
                <a:ext uri="{FF2B5EF4-FFF2-40B4-BE49-F238E27FC236}">
                  <a16:creationId xmlns:a16="http://schemas.microsoft.com/office/drawing/2014/main" id="{6AB6BACF-644F-AC47-899B-212264889A0C}"/>
                </a:ext>
              </a:extLst>
            </p:cNvPr>
            <p:cNvSpPr/>
            <p:nvPr/>
          </p:nvSpPr>
          <p:spPr>
            <a:xfrm>
              <a:off x="2316195" y="6108165"/>
              <a:ext cx="1813363" cy="635641"/>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7" name="Shape">
              <a:extLst>
                <a:ext uri="{FF2B5EF4-FFF2-40B4-BE49-F238E27FC236}">
                  <a16:creationId xmlns:a16="http://schemas.microsoft.com/office/drawing/2014/main" id="{200F29C1-1FE2-1447-B707-998BA4A5CC54}"/>
                </a:ext>
              </a:extLst>
            </p:cNvPr>
            <p:cNvSpPr/>
            <p:nvPr/>
          </p:nvSpPr>
          <p:spPr>
            <a:xfrm>
              <a:off x="2316195" y="6548435"/>
              <a:ext cx="2039001" cy="696177"/>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8" name="Shape">
              <a:extLst>
                <a:ext uri="{FF2B5EF4-FFF2-40B4-BE49-F238E27FC236}">
                  <a16:creationId xmlns:a16="http://schemas.microsoft.com/office/drawing/2014/main" id="{2B0A0041-D65E-B34D-9184-3857308705BA}"/>
                </a:ext>
              </a:extLst>
            </p:cNvPr>
            <p:cNvSpPr/>
            <p:nvPr/>
          </p:nvSpPr>
          <p:spPr>
            <a:xfrm>
              <a:off x="2426263" y="6906154"/>
              <a:ext cx="1959202" cy="616379"/>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9" name="Shape">
              <a:extLst>
                <a:ext uri="{FF2B5EF4-FFF2-40B4-BE49-F238E27FC236}">
                  <a16:creationId xmlns:a16="http://schemas.microsoft.com/office/drawing/2014/main" id="{9C2E2ADF-FEA2-DC41-923E-041DC01CFD69}"/>
                </a:ext>
              </a:extLst>
            </p:cNvPr>
            <p:cNvSpPr/>
            <p:nvPr/>
          </p:nvSpPr>
          <p:spPr>
            <a:xfrm>
              <a:off x="4930298" y="6355817"/>
              <a:ext cx="539331" cy="850269"/>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0" name="Shape">
              <a:extLst>
                <a:ext uri="{FF2B5EF4-FFF2-40B4-BE49-F238E27FC236}">
                  <a16:creationId xmlns:a16="http://schemas.microsoft.com/office/drawing/2014/main" id="{F3115A06-FCEC-4C44-98A0-F1C3F1454BE0}"/>
                </a:ext>
              </a:extLst>
            </p:cNvPr>
            <p:cNvSpPr/>
            <p:nvPr/>
          </p:nvSpPr>
          <p:spPr>
            <a:xfrm>
              <a:off x="5563186"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1" name="Shape">
              <a:extLst>
                <a:ext uri="{FF2B5EF4-FFF2-40B4-BE49-F238E27FC236}">
                  <a16:creationId xmlns:a16="http://schemas.microsoft.com/office/drawing/2014/main" id="{CFA771C7-2406-4440-AA0C-EF167B1DED1C}"/>
                </a:ext>
              </a:extLst>
            </p:cNvPr>
            <p:cNvSpPr/>
            <p:nvPr/>
          </p:nvSpPr>
          <p:spPr>
            <a:xfrm>
              <a:off x="6306141"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2" name="Shape">
              <a:extLst>
                <a:ext uri="{FF2B5EF4-FFF2-40B4-BE49-F238E27FC236}">
                  <a16:creationId xmlns:a16="http://schemas.microsoft.com/office/drawing/2014/main" id="{540B944A-250F-734B-982B-85779DF3E123}"/>
                </a:ext>
              </a:extLst>
            </p:cNvPr>
            <p:cNvSpPr/>
            <p:nvPr/>
          </p:nvSpPr>
          <p:spPr>
            <a:xfrm>
              <a:off x="702157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3" name="Shape">
              <a:extLst>
                <a:ext uri="{FF2B5EF4-FFF2-40B4-BE49-F238E27FC236}">
                  <a16:creationId xmlns:a16="http://schemas.microsoft.com/office/drawing/2014/main" id="{51A64D4D-6BE4-EE48-A618-0FABF7A3B198}"/>
                </a:ext>
              </a:extLst>
            </p:cNvPr>
            <p:cNvSpPr/>
            <p:nvPr/>
          </p:nvSpPr>
          <p:spPr>
            <a:xfrm>
              <a:off x="7764535"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4" name="Shape">
              <a:extLst>
                <a:ext uri="{FF2B5EF4-FFF2-40B4-BE49-F238E27FC236}">
                  <a16:creationId xmlns:a16="http://schemas.microsoft.com/office/drawing/2014/main" id="{A6009F38-822B-DA4D-8D68-45A531E57404}"/>
                </a:ext>
              </a:extLst>
            </p:cNvPr>
            <p:cNvSpPr/>
            <p:nvPr/>
          </p:nvSpPr>
          <p:spPr>
            <a:xfrm>
              <a:off x="834238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5" name="Rectangle">
              <a:extLst>
                <a:ext uri="{FF2B5EF4-FFF2-40B4-BE49-F238E27FC236}">
                  <a16:creationId xmlns:a16="http://schemas.microsoft.com/office/drawing/2014/main" id="{E03C1675-0077-7F43-92EC-99E34A198C03}"/>
                </a:ext>
              </a:extLst>
            </p:cNvPr>
            <p:cNvSpPr/>
            <p:nvPr/>
          </p:nvSpPr>
          <p:spPr>
            <a:xfrm>
              <a:off x="9553132"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6" name="Shape">
              <a:extLst>
                <a:ext uri="{FF2B5EF4-FFF2-40B4-BE49-F238E27FC236}">
                  <a16:creationId xmlns:a16="http://schemas.microsoft.com/office/drawing/2014/main" id="{B583DFBE-049B-2E48-B89A-60A400CB3ABA}"/>
                </a:ext>
              </a:extLst>
            </p:cNvPr>
            <p:cNvSpPr/>
            <p:nvPr/>
          </p:nvSpPr>
          <p:spPr>
            <a:xfrm>
              <a:off x="9938367" y="6355817"/>
              <a:ext cx="731950"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7" name="Shape">
              <a:extLst>
                <a:ext uri="{FF2B5EF4-FFF2-40B4-BE49-F238E27FC236}">
                  <a16:creationId xmlns:a16="http://schemas.microsoft.com/office/drawing/2014/main" id="{AD876878-87CD-F641-89DD-4964D43FF289}"/>
                </a:ext>
              </a:extLst>
            </p:cNvPr>
            <p:cNvSpPr/>
            <p:nvPr/>
          </p:nvSpPr>
          <p:spPr>
            <a:xfrm>
              <a:off x="10846424" y="6355817"/>
              <a:ext cx="473291" cy="828258"/>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8" name="Shape">
              <a:extLst>
                <a:ext uri="{FF2B5EF4-FFF2-40B4-BE49-F238E27FC236}">
                  <a16:creationId xmlns:a16="http://schemas.microsoft.com/office/drawing/2014/main" id="{00E0A519-23BB-5B4F-86F1-CBCE75B253CF}"/>
                </a:ext>
              </a:extLst>
            </p:cNvPr>
            <p:cNvSpPr/>
            <p:nvPr/>
          </p:nvSpPr>
          <p:spPr>
            <a:xfrm>
              <a:off x="11424278"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9" name="Shape">
              <a:extLst>
                <a:ext uri="{FF2B5EF4-FFF2-40B4-BE49-F238E27FC236}">
                  <a16:creationId xmlns:a16="http://schemas.microsoft.com/office/drawing/2014/main" id="{C51561BE-8A21-5B40-B93B-1D88B77F2C1C}"/>
                </a:ext>
              </a:extLst>
            </p:cNvPr>
            <p:cNvSpPr/>
            <p:nvPr/>
          </p:nvSpPr>
          <p:spPr>
            <a:xfrm>
              <a:off x="12387369" y="6355817"/>
              <a:ext cx="663158" cy="828258"/>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0" name="Shape">
              <a:extLst>
                <a:ext uri="{FF2B5EF4-FFF2-40B4-BE49-F238E27FC236}">
                  <a16:creationId xmlns:a16="http://schemas.microsoft.com/office/drawing/2014/main" id="{962E898E-D871-EA49-8844-C1E36B475C2D}"/>
                </a:ext>
              </a:extLst>
            </p:cNvPr>
            <p:cNvSpPr/>
            <p:nvPr/>
          </p:nvSpPr>
          <p:spPr>
            <a:xfrm>
              <a:off x="13157841" y="6355817"/>
              <a:ext cx="886044" cy="831010"/>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1" name="Shape">
              <a:extLst>
                <a:ext uri="{FF2B5EF4-FFF2-40B4-BE49-F238E27FC236}">
                  <a16:creationId xmlns:a16="http://schemas.microsoft.com/office/drawing/2014/main" id="{158ED392-6453-1E49-B0EA-FD78CD2888AA}"/>
                </a:ext>
              </a:extLst>
            </p:cNvPr>
            <p:cNvSpPr/>
            <p:nvPr/>
          </p:nvSpPr>
          <p:spPr>
            <a:xfrm>
              <a:off x="14148448"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2" name="Shape">
              <a:extLst>
                <a:ext uri="{FF2B5EF4-FFF2-40B4-BE49-F238E27FC236}">
                  <a16:creationId xmlns:a16="http://schemas.microsoft.com/office/drawing/2014/main" id="{288798F4-CBBF-EB4B-BAC5-360497E14B37}"/>
                </a:ext>
              </a:extLst>
            </p:cNvPr>
            <p:cNvSpPr/>
            <p:nvPr/>
          </p:nvSpPr>
          <p:spPr>
            <a:xfrm>
              <a:off x="14891404"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3" name="Rectangle">
              <a:extLst>
                <a:ext uri="{FF2B5EF4-FFF2-40B4-BE49-F238E27FC236}">
                  <a16:creationId xmlns:a16="http://schemas.microsoft.com/office/drawing/2014/main" id="{C29079E7-2485-F548-A8F2-619A50633A14}"/>
                </a:ext>
              </a:extLst>
            </p:cNvPr>
            <p:cNvSpPr/>
            <p:nvPr/>
          </p:nvSpPr>
          <p:spPr>
            <a:xfrm>
              <a:off x="15634359"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4" name="Shape">
              <a:extLst>
                <a:ext uri="{FF2B5EF4-FFF2-40B4-BE49-F238E27FC236}">
                  <a16:creationId xmlns:a16="http://schemas.microsoft.com/office/drawing/2014/main" id="{0D8B8698-0F30-2848-A897-B56A0CBE3EC9}"/>
                </a:ext>
              </a:extLst>
            </p:cNvPr>
            <p:cNvSpPr/>
            <p:nvPr/>
          </p:nvSpPr>
          <p:spPr>
            <a:xfrm>
              <a:off x="15964562"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5" name="Shape">
              <a:extLst>
                <a:ext uri="{FF2B5EF4-FFF2-40B4-BE49-F238E27FC236}">
                  <a16:creationId xmlns:a16="http://schemas.microsoft.com/office/drawing/2014/main" id="{BFC8CA68-991F-F748-B0EA-7351199AB975}"/>
                </a:ext>
              </a:extLst>
            </p:cNvPr>
            <p:cNvSpPr/>
            <p:nvPr/>
          </p:nvSpPr>
          <p:spPr>
            <a:xfrm>
              <a:off x="16927652" y="6355817"/>
              <a:ext cx="734702"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6" name="Shape">
              <a:extLst>
                <a:ext uri="{FF2B5EF4-FFF2-40B4-BE49-F238E27FC236}">
                  <a16:creationId xmlns:a16="http://schemas.microsoft.com/office/drawing/2014/main" id="{BDD80D8A-6835-B646-87BC-5B99013CBC6D}"/>
                </a:ext>
              </a:extLst>
            </p:cNvPr>
            <p:cNvSpPr/>
            <p:nvPr/>
          </p:nvSpPr>
          <p:spPr>
            <a:xfrm>
              <a:off x="18138394" y="6355817"/>
              <a:ext cx="679667" cy="853024"/>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7" name="Shape">
              <a:extLst>
                <a:ext uri="{FF2B5EF4-FFF2-40B4-BE49-F238E27FC236}">
                  <a16:creationId xmlns:a16="http://schemas.microsoft.com/office/drawing/2014/main" id="{3F32AD13-94F3-2C4A-A882-23B0F3C8A0CD}"/>
                </a:ext>
              </a:extLst>
            </p:cNvPr>
            <p:cNvSpPr/>
            <p:nvPr/>
          </p:nvSpPr>
          <p:spPr>
            <a:xfrm>
              <a:off x="18991416"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8" name="Shape">
              <a:extLst>
                <a:ext uri="{FF2B5EF4-FFF2-40B4-BE49-F238E27FC236}">
                  <a16:creationId xmlns:a16="http://schemas.microsoft.com/office/drawing/2014/main" id="{2E471EED-BC77-0E41-A5A2-F1E04B887B8B}"/>
                </a:ext>
              </a:extLst>
            </p:cNvPr>
            <p:cNvSpPr/>
            <p:nvPr/>
          </p:nvSpPr>
          <p:spPr>
            <a:xfrm>
              <a:off x="19679339" y="6355817"/>
              <a:ext cx="786983"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9" name="Shape">
              <a:extLst>
                <a:ext uri="{FF2B5EF4-FFF2-40B4-BE49-F238E27FC236}">
                  <a16:creationId xmlns:a16="http://schemas.microsoft.com/office/drawing/2014/main" id="{59AB7D29-2AC7-4F44-9DBA-888AD8C74147}"/>
                </a:ext>
              </a:extLst>
            </p:cNvPr>
            <p:cNvSpPr/>
            <p:nvPr/>
          </p:nvSpPr>
          <p:spPr>
            <a:xfrm>
              <a:off x="20614912" y="6355817"/>
              <a:ext cx="679668" cy="839265"/>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0" name="Shape">
              <a:extLst>
                <a:ext uri="{FF2B5EF4-FFF2-40B4-BE49-F238E27FC236}">
                  <a16:creationId xmlns:a16="http://schemas.microsoft.com/office/drawing/2014/main" id="{D7E56714-2404-D94D-A269-08D606E58DAE}"/>
                </a:ext>
              </a:extLst>
            </p:cNvPr>
            <p:cNvSpPr/>
            <p:nvPr/>
          </p:nvSpPr>
          <p:spPr>
            <a:xfrm>
              <a:off x="21495453" y="6355817"/>
              <a:ext cx="572351"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grpSp>
      <p:sp>
        <p:nvSpPr>
          <p:cNvPr id="101" name="Slide Number Placeholder 5">
            <a:extLst>
              <a:ext uri="{FF2B5EF4-FFF2-40B4-BE49-F238E27FC236}">
                <a16:creationId xmlns:a16="http://schemas.microsoft.com/office/drawing/2014/main" id="{CD967172-534F-B74A-88D4-46BC549B5669}"/>
              </a:ext>
            </a:extLst>
          </p:cNvPr>
          <p:cNvSpPr>
            <a:spLocks noGrp="1"/>
          </p:cNvSpPr>
          <p:nvPr>
            <p:ph type="sldNum" sz="quarter" idx="12"/>
          </p:nvPr>
        </p:nvSpPr>
        <p:spPr>
          <a:xfrm>
            <a:off x="18066430" y="12712701"/>
            <a:ext cx="5486400" cy="730250"/>
          </a:xfrm>
        </p:spPr>
        <p:txBody>
          <a:bodyPr/>
          <a:lstStyle/>
          <a:p>
            <a:fld id="{A76A6B23-C6ED-884A-AD26-87888304FF2B}" type="slidenum">
              <a:rPr lang="en-US" smtClean="0"/>
              <a:t>‹#›</a:t>
            </a:fld>
            <a:endParaRPr lang="en-US"/>
          </a:p>
        </p:txBody>
      </p:sp>
    </p:spTree>
    <p:extLst>
      <p:ext uri="{BB962C8B-B14F-4D97-AF65-F5344CB8AC3E}">
        <p14:creationId xmlns:p14="http://schemas.microsoft.com/office/powerpoint/2010/main" val="2425856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9DE76-DC98-F749-8447-D4A93B519A82}"/>
              </a:ext>
            </a:extLst>
          </p:cNvPr>
          <p:cNvSpPr>
            <a:spLocks noGrp="1"/>
          </p:cNvSpPr>
          <p:nvPr>
            <p:ph type="title" hasCustomPrompt="1"/>
          </p:nvPr>
        </p:nvSpPr>
        <p:spPr>
          <a:xfrm>
            <a:off x="1676400" y="730251"/>
            <a:ext cx="21031200" cy="2651126"/>
          </a:xfrm>
          <a:prstGeom prst="rect">
            <a:avLst/>
          </a:prstGeom>
        </p:spPr>
        <p:txBody>
          <a:bodyPr/>
          <a:lstStyle/>
          <a:p>
            <a:r>
              <a:rPr lang="en-US"/>
              <a:t>CLICK TO EDIT MASTER TITLE STYLE</a:t>
            </a:r>
          </a:p>
        </p:txBody>
      </p:sp>
      <p:grpSp>
        <p:nvGrpSpPr>
          <p:cNvPr id="36" name="Group 35">
            <a:extLst>
              <a:ext uri="{FF2B5EF4-FFF2-40B4-BE49-F238E27FC236}">
                <a16:creationId xmlns:a16="http://schemas.microsoft.com/office/drawing/2014/main" id="{472802FF-52AF-904C-8BD3-174481D305CF}"/>
              </a:ext>
            </a:extLst>
          </p:cNvPr>
          <p:cNvGrpSpPr/>
          <p:nvPr userDrawn="1"/>
        </p:nvGrpSpPr>
        <p:grpSpPr>
          <a:xfrm>
            <a:off x="1371601" y="12712699"/>
            <a:ext cx="6851938" cy="730250"/>
            <a:chOff x="2316195" y="5805479"/>
            <a:chExt cx="19751609" cy="2105042"/>
          </a:xfrm>
        </p:grpSpPr>
        <p:sp>
          <p:nvSpPr>
            <p:cNvPr id="37" name="Shape">
              <a:extLst>
                <a:ext uri="{FF2B5EF4-FFF2-40B4-BE49-F238E27FC236}">
                  <a16:creationId xmlns:a16="http://schemas.microsoft.com/office/drawing/2014/main" id="{3F2F2F78-2A06-0743-908F-FBB21CA9077C}"/>
                </a:ext>
              </a:extLst>
            </p:cNvPr>
            <p:cNvSpPr/>
            <p:nvPr/>
          </p:nvSpPr>
          <p:spPr>
            <a:xfrm>
              <a:off x="2508813" y="7043738"/>
              <a:ext cx="1873900" cy="866783"/>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38" name="Shape">
              <a:extLst>
                <a:ext uri="{FF2B5EF4-FFF2-40B4-BE49-F238E27FC236}">
                  <a16:creationId xmlns:a16="http://schemas.microsoft.com/office/drawing/2014/main" id="{5538335C-46C2-A841-8BE6-33C43C56012D}"/>
                </a:ext>
              </a:extLst>
            </p:cNvPr>
            <p:cNvSpPr/>
            <p:nvPr/>
          </p:nvSpPr>
          <p:spPr>
            <a:xfrm>
              <a:off x="2371229" y="6768570"/>
              <a:ext cx="2022491" cy="654902"/>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39" name="Shape">
              <a:extLst>
                <a:ext uri="{FF2B5EF4-FFF2-40B4-BE49-F238E27FC236}">
                  <a16:creationId xmlns:a16="http://schemas.microsoft.com/office/drawing/2014/main" id="{9CB91837-624C-2E4D-8ED9-B563DA973AF8}"/>
                </a:ext>
              </a:extLst>
            </p:cNvPr>
            <p:cNvSpPr/>
            <p:nvPr/>
          </p:nvSpPr>
          <p:spPr>
            <a:xfrm>
              <a:off x="2316195" y="6355817"/>
              <a:ext cx="1972961" cy="679667"/>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0" name="Shape">
              <a:extLst>
                <a:ext uri="{FF2B5EF4-FFF2-40B4-BE49-F238E27FC236}">
                  <a16:creationId xmlns:a16="http://schemas.microsoft.com/office/drawing/2014/main" id="{18B5B053-50A7-8146-B75C-746FE04160F9}"/>
                </a:ext>
              </a:extLst>
            </p:cNvPr>
            <p:cNvSpPr/>
            <p:nvPr/>
          </p:nvSpPr>
          <p:spPr>
            <a:xfrm>
              <a:off x="2453780" y="5805479"/>
              <a:ext cx="1447388" cy="553090"/>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1" name="Shape">
              <a:extLst>
                <a:ext uri="{FF2B5EF4-FFF2-40B4-BE49-F238E27FC236}">
                  <a16:creationId xmlns:a16="http://schemas.microsoft.com/office/drawing/2014/main" id="{389D4366-DE2F-804F-8D0F-49BBB65BF1FB}"/>
                </a:ext>
              </a:extLst>
            </p:cNvPr>
            <p:cNvSpPr/>
            <p:nvPr/>
          </p:nvSpPr>
          <p:spPr>
            <a:xfrm>
              <a:off x="2316195" y="6108165"/>
              <a:ext cx="1813363" cy="635641"/>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2" name="Shape">
              <a:extLst>
                <a:ext uri="{FF2B5EF4-FFF2-40B4-BE49-F238E27FC236}">
                  <a16:creationId xmlns:a16="http://schemas.microsoft.com/office/drawing/2014/main" id="{97CE56A9-42FA-924F-BCC0-76AAD698FDBB}"/>
                </a:ext>
              </a:extLst>
            </p:cNvPr>
            <p:cNvSpPr/>
            <p:nvPr/>
          </p:nvSpPr>
          <p:spPr>
            <a:xfrm>
              <a:off x="2316195" y="6548435"/>
              <a:ext cx="2039001" cy="696177"/>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3" name="Shape">
              <a:extLst>
                <a:ext uri="{FF2B5EF4-FFF2-40B4-BE49-F238E27FC236}">
                  <a16:creationId xmlns:a16="http://schemas.microsoft.com/office/drawing/2014/main" id="{68E8F137-1438-664C-A33D-6087284D7116}"/>
                </a:ext>
              </a:extLst>
            </p:cNvPr>
            <p:cNvSpPr/>
            <p:nvPr/>
          </p:nvSpPr>
          <p:spPr>
            <a:xfrm>
              <a:off x="2426263" y="6906154"/>
              <a:ext cx="1959202" cy="616379"/>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4" name="Shape">
              <a:extLst>
                <a:ext uri="{FF2B5EF4-FFF2-40B4-BE49-F238E27FC236}">
                  <a16:creationId xmlns:a16="http://schemas.microsoft.com/office/drawing/2014/main" id="{57A7E2B1-6BF0-3245-8053-59DA56F5D002}"/>
                </a:ext>
              </a:extLst>
            </p:cNvPr>
            <p:cNvSpPr/>
            <p:nvPr/>
          </p:nvSpPr>
          <p:spPr>
            <a:xfrm>
              <a:off x="4930298" y="6355817"/>
              <a:ext cx="539331" cy="850269"/>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5" name="Shape">
              <a:extLst>
                <a:ext uri="{FF2B5EF4-FFF2-40B4-BE49-F238E27FC236}">
                  <a16:creationId xmlns:a16="http://schemas.microsoft.com/office/drawing/2014/main" id="{32FB98DC-B980-654E-A20C-DAE2025AB35C}"/>
                </a:ext>
              </a:extLst>
            </p:cNvPr>
            <p:cNvSpPr/>
            <p:nvPr/>
          </p:nvSpPr>
          <p:spPr>
            <a:xfrm>
              <a:off x="5563186"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6" name="Shape">
              <a:extLst>
                <a:ext uri="{FF2B5EF4-FFF2-40B4-BE49-F238E27FC236}">
                  <a16:creationId xmlns:a16="http://schemas.microsoft.com/office/drawing/2014/main" id="{19D3535F-38D4-0F41-BB54-5BF523AED5AB}"/>
                </a:ext>
              </a:extLst>
            </p:cNvPr>
            <p:cNvSpPr/>
            <p:nvPr/>
          </p:nvSpPr>
          <p:spPr>
            <a:xfrm>
              <a:off x="6306141"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7" name="Shape">
              <a:extLst>
                <a:ext uri="{FF2B5EF4-FFF2-40B4-BE49-F238E27FC236}">
                  <a16:creationId xmlns:a16="http://schemas.microsoft.com/office/drawing/2014/main" id="{00C1B262-DEE2-B94D-AA9E-04BF47848F2D}"/>
                </a:ext>
              </a:extLst>
            </p:cNvPr>
            <p:cNvSpPr/>
            <p:nvPr/>
          </p:nvSpPr>
          <p:spPr>
            <a:xfrm>
              <a:off x="702157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8" name="Shape">
              <a:extLst>
                <a:ext uri="{FF2B5EF4-FFF2-40B4-BE49-F238E27FC236}">
                  <a16:creationId xmlns:a16="http://schemas.microsoft.com/office/drawing/2014/main" id="{4DEFFA5E-1C61-D24D-AED9-BE424662AF6C}"/>
                </a:ext>
              </a:extLst>
            </p:cNvPr>
            <p:cNvSpPr/>
            <p:nvPr/>
          </p:nvSpPr>
          <p:spPr>
            <a:xfrm>
              <a:off x="7764535"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9" name="Shape">
              <a:extLst>
                <a:ext uri="{FF2B5EF4-FFF2-40B4-BE49-F238E27FC236}">
                  <a16:creationId xmlns:a16="http://schemas.microsoft.com/office/drawing/2014/main" id="{6C849877-F27C-3A48-879F-476FA48BAA22}"/>
                </a:ext>
              </a:extLst>
            </p:cNvPr>
            <p:cNvSpPr/>
            <p:nvPr/>
          </p:nvSpPr>
          <p:spPr>
            <a:xfrm>
              <a:off x="834238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0" name="Rectangle">
              <a:extLst>
                <a:ext uri="{FF2B5EF4-FFF2-40B4-BE49-F238E27FC236}">
                  <a16:creationId xmlns:a16="http://schemas.microsoft.com/office/drawing/2014/main" id="{F722B994-087D-2F44-A35D-82B81A9FC71B}"/>
                </a:ext>
              </a:extLst>
            </p:cNvPr>
            <p:cNvSpPr/>
            <p:nvPr/>
          </p:nvSpPr>
          <p:spPr>
            <a:xfrm>
              <a:off x="9553132"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1" name="Shape">
              <a:extLst>
                <a:ext uri="{FF2B5EF4-FFF2-40B4-BE49-F238E27FC236}">
                  <a16:creationId xmlns:a16="http://schemas.microsoft.com/office/drawing/2014/main" id="{DEFDA439-FB33-1845-A2A1-A23051477693}"/>
                </a:ext>
              </a:extLst>
            </p:cNvPr>
            <p:cNvSpPr/>
            <p:nvPr/>
          </p:nvSpPr>
          <p:spPr>
            <a:xfrm>
              <a:off x="9938367" y="6355817"/>
              <a:ext cx="731950"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2" name="Shape">
              <a:extLst>
                <a:ext uri="{FF2B5EF4-FFF2-40B4-BE49-F238E27FC236}">
                  <a16:creationId xmlns:a16="http://schemas.microsoft.com/office/drawing/2014/main" id="{13029100-E554-9540-B1BD-31495BF273AA}"/>
                </a:ext>
              </a:extLst>
            </p:cNvPr>
            <p:cNvSpPr/>
            <p:nvPr/>
          </p:nvSpPr>
          <p:spPr>
            <a:xfrm>
              <a:off x="10846424" y="6355817"/>
              <a:ext cx="473291" cy="828258"/>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3" name="Shape">
              <a:extLst>
                <a:ext uri="{FF2B5EF4-FFF2-40B4-BE49-F238E27FC236}">
                  <a16:creationId xmlns:a16="http://schemas.microsoft.com/office/drawing/2014/main" id="{9D3FB8C4-B10B-E14C-A14B-F87B8FF27C4F}"/>
                </a:ext>
              </a:extLst>
            </p:cNvPr>
            <p:cNvSpPr/>
            <p:nvPr/>
          </p:nvSpPr>
          <p:spPr>
            <a:xfrm>
              <a:off x="11424278"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4" name="Shape">
              <a:extLst>
                <a:ext uri="{FF2B5EF4-FFF2-40B4-BE49-F238E27FC236}">
                  <a16:creationId xmlns:a16="http://schemas.microsoft.com/office/drawing/2014/main" id="{58CE421B-5F76-FC4D-A125-F3B6B5B33825}"/>
                </a:ext>
              </a:extLst>
            </p:cNvPr>
            <p:cNvSpPr/>
            <p:nvPr/>
          </p:nvSpPr>
          <p:spPr>
            <a:xfrm>
              <a:off x="12387369" y="6355817"/>
              <a:ext cx="663158" cy="828258"/>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5" name="Shape">
              <a:extLst>
                <a:ext uri="{FF2B5EF4-FFF2-40B4-BE49-F238E27FC236}">
                  <a16:creationId xmlns:a16="http://schemas.microsoft.com/office/drawing/2014/main" id="{766BB4E1-65E5-904B-B978-D94B494454CE}"/>
                </a:ext>
              </a:extLst>
            </p:cNvPr>
            <p:cNvSpPr/>
            <p:nvPr/>
          </p:nvSpPr>
          <p:spPr>
            <a:xfrm>
              <a:off x="13157841" y="6355817"/>
              <a:ext cx="886044" cy="831010"/>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6" name="Shape">
              <a:extLst>
                <a:ext uri="{FF2B5EF4-FFF2-40B4-BE49-F238E27FC236}">
                  <a16:creationId xmlns:a16="http://schemas.microsoft.com/office/drawing/2014/main" id="{480745C5-F56E-6B4C-9547-165D10B0351B}"/>
                </a:ext>
              </a:extLst>
            </p:cNvPr>
            <p:cNvSpPr/>
            <p:nvPr/>
          </p:nvSpPr>
          <p:spPr>
            <a:xfrm>
              <a:off x="14148448"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7" name="Shape">
              <a:extLst>
                <a:ext uri="{FF2B5EF4-FFF2-40B4-BE49-F238E27FC236}">
                  <a16:creationId xmlns:a16="http://schemas.microsoft.com/office/drawing/2014/main" id="{67CE7B40-F3F8-4349-9C85-E183FB741337}"/>
                </a:ext>
              </a:extLst>
            </p:cNvPr>
            <p:cNvSpPr/>
            <p:nvPr/>
          </p:nvSpPr>
          <p:spPr>
            <a:xfrm>
              <a:off x="14891404"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8" name="Rectangle">
              <a:extLst>
                <a:ext uri="{FF2B5EF4-FFF2-40B4-BE49-F238E27FC236}">
                  <a16:creationId xmlns:a16="http://schemas.microsoft.com/office/drawing/2014/main" id="{5D98AA4E-0608-1A46-BDB7-867BBD0BFA04}"/>
                </a:ext>
              </a:extLst>
            </p:cNvPr>
            <p:cNvSpPr/>
            <p:nvPr/>
          </p:nvSpPr>
          <p:spPr>
            <a:xfrm>
              <a:off x="15634359"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9" name="Shape">
              <a:extLst>
                <a:ext uri="{FF2B5EF4-FFF2-40B4-BE49-F238E27FC236}">
                  <a16:creationId xmlns:a16="http://schemas.microsoft.com/office/drawing/2014/main" id="{080A0B59-D3AD-8D48-B98B-BF74353F561D}"/>
                </a:ext>
              </a:extLst>
            </p:cNvPr>
            <p:cNvSpPr/>
            <p:nvPr/>
          </p:nvSpPr>
          <p:spPr>
            <a:xfrm>
              <a:off x="15964562"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0" name="Shape">
              <a:extLst>
                <a:ext uri="{FF2B5EF4-FFF2-40B4-BE49-F238E27FC236}">
                  <a16:creationId xmlns:a16="http://schemas.microsoft.com/office/drawing/2014/main" id="{41D95033-6FEE-6347-845E-20F604187881}"/>
                </a:ext>
              </a:extLst>
            </p:cNvPr>
            <p:cNvSpPr/>
            <p:nvPr/>
          </p:nvSpPr>
          <p:spPr>
            <a:xfrm>
              <a:off x="16927652" y="6355817"/>
              <a:ext cx="734702"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1" name="Shape">
              <a:extLst>
                <a:ext uri="{FF2B5EF4-FFF2-40B4-BE49-F238E27FC236}">
                  <a16:creationId xmlns:a16="http://schemas.microsoft.com/office/drawing/2014/main" id="{83D78972-CE9D-9847-8EA9-5BEE9AB39347}"/>
                </a:ext>
              </a:extLst>
            </p:cNvPr>
            <p:cNvSpPr/>
            <p:nvPr/>
          </p:nvSpPr>
          <p:spPr>
            <a:xfrm>
              <a:off x="18138394" y="6355817"/>
              <a:ext cx="679667" cy="853024"/>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2" name="Shape">
              <a:extLst>
                <a:ext uri="{FF2B5EF4-FFF2-40B4-BE49-F238E27FC236}">
                  <a16:creationId xmlns:a16="http://schemas.microsoft.com/office/drawing/2014/main" id="{DCF7C4EF-E52F-0B4C-AE96-D2403ED972EA}"/>
                </a:ext>
              </a:extLst>
            </p:cNvPr>
            <p:cNvSpPr/>
            <p:nvPr/>
          </p:nvSpPr>
          <p:spPr>
            <a:xfrm>
              <a:off x="18991416"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3" name="Shape">
              <a:extLst>
                <a:ext uri="{FF2B5EF4-FFF2-40B4-BE49-F238E27FC236}">
                  <a16:creationId xmlns:a16="http://schemas.microsoft.com/office/drawing/2014/main" id="{9FD2677F-0974-274A-BBAE-D286922133EE}"/>
                </a:ext>
              </a:extLst>
            </p:cNvPr>
            <p:cNvSpPr/>
            <p:nvPr/>
          </p:nvSpPr>
          <p:spPr>
            <a:xfrm>
              <a:off x="19679339" y="6355817"/>
              <a:ext cx="786983"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4" name="Shape">
              <a:extLst>
                <a:ext uri="{FF2B5EF4-FFF2-40B4-BE49-F238E27FC236}">
                  <a16:creationId xmlns:a16="http://schemas.microsoft.com/office/drawing/2014/main" id="{6A49A746-DBBF-9640-BDD8-658717EFD364}"/>
                </a:ext>
              </a:extLst>
            </p:cNvPr>
            <p:cNvSpPr/>
            <p:nvPr/>
          </p:nvSpPr>
          <p:spPr>
            <a:xfrm>
              <a:off x="20614912" y="6355817"/>
              <a:ext cx="679668" cy="839265"/>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5" name="Shape">
              <a:extLst>
                <a:ext uri="{FF2B5EF4-FFF2-40B4-BE49-F238E27FC236}">
                  <a16:creationId xmlns:a16="http://schemas.microsoft.com/office/drawing/2014/main" id="{822A959D-ABD5-CF41-9060-C40B027E927E}"/>
                </a:ext>
              </a:extLst>
            </p:cNvPr>
            <p:cNvSpPr/>
            <p:nvPr/>
          </p:nvSpPr>
          <p:spPr>
            <a:xfrm>
              <a:off x="21495453" y="6355817"/>
              <a:ext cx="572351"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grpSp>
      <p:sp>
        <p:nvSpPr>
          <p:cNvPr id="66" name="Slide Number Placeholder 5">
            <a:extLst>
              <a:ext uri="{FF2B5EF4-FFF2-40B4-BE49-F238E27FC236}">
                <a16:creationId xmlns:a16="http://schemas.microsoft.com/office/drawing/2014/main" id="{2966DF49-6A69-3D46-92A8-7715533BE918}"/>
              </a:ext>
            </a:extLst>
          </p:cNvPr>
          <p:cNvSpPr>
            <a:spLocks noGrp="1"/>
          </p:cNvSpPr>
          <p:nvPr>
            <p:ph type="sldNum" sz="quarter" idx="12"/>
          </p:nvPr>
        </p:nvSpPr>
        <p:spPr>
          <a:xfrm>
            <a:off x="18066430" y="12712701"/>
            <a:ext cx="5486400" cy="730250"/>
          </a:xfrm>
        </p:spPr>
        <p:txBody>
          <a:bodyPr/>
          <a:lstStyle/>
          <a:p>
            <a:fld id="{A76A6B23-C6ED-884A-AD26-87888304FF2B}" type="slidenum">
              <a:rPr lang="en-US" smtClean="0"/>
              <a:t>‹#›</a:t>
            </a:fld>
            <a:endParaRPr lang="en-US"/>
          </a:p>
        </p:txBody>
      </p:sp>
    </p:spTree>
    <p:extLst>
      <p:ext uri="{BB962C8B-B14F-4D97-AF65-F5344CB8AC3E}">
        <p14:creationId xmlns:p14="http://schemas.microsoft.com/office/powerpoint/2010/main" val="4079943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Standard Presentation Page (No Placeholders)">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433DAC69-1693-FD4A-8FB6-B202F64F6E65}"/>
              </a:ext>
            </a:extLst>
          </p:cNvPr>
          <p:cNvGrpSpPr/>
          <p:nvPr userDrawn="1"/>
        </p:nvGrpSpPr>
        <p:grpSpPr>
          <a:xfrm>
            <a:off x="1371601" y="12712699"/>
            <a:ext cx="6851938" cy="730250"/>
            <a:chOff x="2316195" y="5805479"/>
            <a:chExt cx="19751609" cy="2105042"/>
          </a:xfrm>
        </p:grpSpPr>
        <p:sp>
          <p:nvSpPr>
            <p:cNvPr id="43" name="Shape">
              <a:extLst>
                <a:ext uri="{FF2B5EF4-FFF2-40B4-BE49-F238E27FC236}">
                  <a16:creationId xmlns:a16="http://schemas.microsoft.com/office/drawing/2014/main" id="{3EE90EB0-8ABB-6246-97CB-2513652E30FC}"/>
                </a:ext>
              </a:extLst>
            </p:cNvPr>
            <p:cNvSpPr/>
            <p:nvPr/>
          </p:nvSpPr>
          <p:spPr>
            <a:xfrm>
              <a:off x="2508813" y="7043738"/>
              <a:ext cx="1873900" cy="866783"/>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4" name="Shape">
              <a:extLst>
                <a:ext uri="{FF2B5EF4-FFF2-40B4-BE49-F238E27FC236}">
                  <a16:creationId xmlns:a16="http://schemas.microsoft.com/office/drawing/2014/main" id="{E34486DA-C243-7F43-A066-FCFAB83F28FB}"/>
                </a:ext>
              </a:extLst>
            </p:cNvPr>
            <p:cNvSpPr/>
            <p:nvPr/>
          </p:nvSpPr>
          <p:spPr>
            <a:xfrm>
              <a:off x="2371229" y="6768570"/>
              <a:ext cx="2022491" cy="654902"/>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5" name="Shape">
              <a:extLst>
                <a:ext uri="{FF2B5EF4-FFF2-40B4-BE49-F238E27FC236}">
                  <a16:creationId xmlns:a16="http://schemas.microsoft.com/office/drawing/2014/main" id="{700E5627-368B-EF46-8655-CB35FF4286A8}"/>
                </a:ext>
              </a:extLst>
            </p:cNvPr>
            <p:cNvSpPr/>
            <p:nvPr/>
          </p:nvSpPr>
          <p:spPr>
            <a:xfrm>
              <a:off x="2316195" y="6355817"/>
              <a:ext cx="1972961" cy="679667"/>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6" name="Shape">
              <a:extLst>
                <a:ext uri="{FF2B5EF4-FFF2-40B4-BE49-F238E27FC236}">
                  <a16:creationId xmlns:a16="http://schemas.microsoft.com/office/drawing/2014/main" id="{22C58F11-E354-364A-8E47-B7BC01C595D2}"/>
                </a:ext>
              </a:extLst>
            </p:cNvPr>
            <p:cNvSpPr/>
            <p:nvPr/>
          </p:nvSpPr>
          <p:spPr>
            <a:xfrm>
              <a:off x="2453780" y="5805479"/>
              <a:ext cx="1447388" cy="553090"/>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7" name="Shape">
              <a:extLst>
                <a:ext uri="{FF2B5EF4-FFF2-40B4-BE49-F238E27FC236}">
                  <a16:creationId xmlns:a16="http://schemas.microsoft.com/office/drawing/2014/main" id="{C0CF5ED5-DD73-BD49-97F8-6E1D1546E002}"/>
                </a:ext>
              </a:extLst>
            </p:cNvPr>
            <p:cNvSpPr/>
            <p:nvPr/>
          </p:nvSpPr>
          <p:spPr>
            <a:xfrm>
              <a:off x="2316195" y="6108165"/>
              <a:ext cx="1813363" cy="635641"/>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8" name="Shape">
              <a:extLst>
                <a:ext uri="{FF2B5EF4-FFF2-40B4-BE49-F238E27FC236}">
                  <a16:creationId xmlns:a16="http://schemas.microsoft.com/office/drawing/2014/main" id="{1FC9A46C-BA11-8A4A-96DE-BD1A997F2DA2}"/>
                </a:ext>
              </a:extLst>
            </p:cNvPr>
            <p:cNvSpPr/>
            <p:nvPr/>
          </p:nvSpPr>
          <p:spPr>
            <a:xfrm>
              <a:off x="2316195" y="6548435"/>
              <a:ext cx="2039001" cy="696177"/>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9" name="Shape">
              <a:extLst>
                <a:ext uri="{FF2B5EF4-FFF2-40B4-BE49-F238E27FC236}">
                  <a16:creationId xmlns:a16="http://schemas.microsoft.com/office/drawing/2014/main" id="{E4F3D6AC-6019-7C4B-AE95-D6B3169CCC4C}"/>
                </a:ext>
              </a:extLst>
            </p:cNvPr>
            <p:cNvSpPr/>
            <p:nvPr/>
          </p:nvSpPr>
          <p:spPr>
            <a:xfrm>
              <a:off x="2426263" y="6906154"/>
              <a:ext cx="1959202" cy="616379"/>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0" name="Shape">
              <a:extLst>
                <a:ext uri="{FF2B5EF4-FFF2-40B4-BE49-F238E27FC236}">
                  <a16:creationId xmlns:a16="http://schemas.microsoft.com/office/drawing/2014/main" id="{1F091E66-6359-6742-BA00-0DD8B392D1B8}"/>
                </a:ext>
              </a:extLst>
            </p:cNvPr>
            <p:cNvSpPr/>
            <p:nvPr/>
          </p:nvSpPr>
          <p:spPr>
            <a:xfrm>
              <a:off x="4930298" y="6355817"/>
              <a:ext cx="539331" cy="850269"/>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1" name="Shape">
              <a:extLst>
                <a:ext uri="{FF2B5EF4-FFF2-40B4-BE49-F238E27FC236}">
                  <a16:creationId xmlns:a16="http://schemas.microsoft.com/office/drawing/2014/main" id="{C848B922-FA38-6947-AE8F-3BE7C83D7CB8}"/>
                </a:ext>
              </a:extLst>
            </p:cNvPr>
            <p:cNvSpPr/>
            <p:nvPr/>
          </p:nvSpPr>
          <p:spPr>
            <a:xfrm>
              <a:off x="5563186"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2" name="Shape">
              <a:extLst>
                <a:ext uri="{FF2B5EF4-FFF2-40B4-BE49-F238E27FC236}">
                  <a16:creationId xmlns:a16="http://schemas.microsoft.com/office/drawing/2014/main" id="{0E715713-E1C8-8844-8A62-07DFBAE4454C}"/>
                </a:ext>
              </a:extLst>
            </p:cNvPr>
            <p:cNvSpPr/>
            <p:nvPr/>
          </p:nvSpPr>
          <p:spPr>
            <a:xfrm>
              <a:off x="6306141"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3" name="Shape">
              <a:extLst>
                <a:ext uri="{FF2B5EF4-FFF2-40B4-BE49-F238E27FC236}">
                  <a16:creationId xmlns:a16="http://schemas.microsoft.com/office/drawing/2014/main" id="{A9CE7C9B-B0C2-3946-B506-BACEC44905B2}"/>
                </a:ext>
              </a:extLst>
            </p:cNvPr>
            <p:cNvSpPr/>
            <p:nvPr/>
          </p:nvSpPr>
          <p:spPr>
            <a:xfrm>
              <a:off x="702157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4" name="Shape">
              <a:extLst>
                <a:ext uri="{FF2B5EF4-FFF2-40B4-BE49-F238E27FC236}">
                  <a16:creationId xmlns:a16="http://schemas.microsoft.com/office/drawing/2014/main" id="{16C86A03-9FEE-444D-8E3F-7580E6FA68E6}"/>
                </a:ext>
              </a:extLst>
            </p:cNvPr>
            <p:cNvSpPr/>
            <p:nvPr/>
          </p:nvSpPr>
          <p:spPr>
            <a:xfrm>
              <a:off x="7764535"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5" name="Shape">
              <a:extLst>
                <a:ext uri="{FF2B5EF4-FFF2-40B4-BE49-F238E27FC236}">
                  <a16:creationId xmlns:a16="http://schemas.microsoft.com/office/drawing/2014/main" id="{B904EC75-ABC8-2641-8127-94EC030955C1}"/>
                </a:ext>
              </a:extLst>
            </p:cNvPr>
            <p:cNvSpPr/>
            <p:nvPr/>
          </p:nvSpPr>
          <p:spPr>
            <a:xfrm>
              <a:off x="834238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6" name="Rectangle">
              <a:extLst>
                <a:ext uri="{FF2B5EF4-FFF2-40B4-BE49-F238E27FC236}">
                  <a16:creationId xmlns:a16="http://schemas.microsoft.com/office/drawing/2014/main" id="{DA702A4B-C626-B746-9DE2-F1C268B228CB}"/>
                </a:ext>
              </a:extLst>
            </p:cNvPr>
            <p:cNvSpPr/>
            <p:nvPr/>
          </p:nvSpPr>
          <p:spPr>
            <a:xfrm>
              <a:off x="9553132"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7" name="Shape">
              <a:extLst>
                <a:ext uri="{FF2B5EF4-FFF2-40B4-BE49-F238E27FC236}">
                  <a16:creationId xmlns:a16="http://schemas.microsoft.com/office/drawing/2014/main" id="{238C7482-262B-CA47-B582-5247494BB746}"/>
                </a:ext>
              </a:extLst>
            </p:cNvPr>
            <p:cNvSpPr/>
            <p:nvPr/>
          </p:nvSpPr>
          <p:spPr>
            <a:xfrm>
              <a:off x="9938367" y="6355817"/>
              <a:ext cx="731950"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8" name="Shape">
              <a:extLst>
                <a:ext uri="{FF2B5EF4-FFF2-40B4-BE49-F238E27FC236}">
                  <a16:creationId xmlns:a16="http://schemas.microsoft.com/office/drawing/2014/main" id="{EBCF596F-9865-9645-B330-E43340E52F50}"/>
                </a:ext>
              </a:extLst>
            </p:cNvPr>
            <p:cNvSpPr/>
            <p:nvPr/>
          </p:nvSpPr>
          <p:spPr>
            <a:xfrm>
              <a:off x="10846424" y="6355817"/>
              <a:ext cx="473291" cy="828258"/>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9" name="Shape">
              <a:extLst>
                <a:ext uri="{FF2B5EF4-FFF2-40B4-BE49-F238E27FC236}">
                  <a16:creationId xmlns:a16="http://schemas.microsoft.com/office/drawing/2014/main" id="{D19D9BC6-CC7E-1143-9642-71FDCFE58CC2}"/>
                </a:ext>
              </a:extLst>
            </p:cNvPr>
            <p:cNvSpPr/>
            <p:nvPr/>
          </p:nvSpPr>
          <p:spPr>
            <a:xfrm>
              <a:off x="11424278"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0" name="Shape">
              <a:extLst>
                <a:ext uri="{FF2B5EF4-FFF2-40B4-BE49-F238E27FC236}">
                  <a16:creationId xmlns:a16="http://schemas.microsoft.com/office/drawing/2014/main" id="{EF56CC5C-CBF5-C94A-A1D4-92F4BB41AC86}"/>
                </a:ext>
              </a:extLst>
            </p:cNvPr>
            <p:cNvSpPr/>
            <p:nvPr/>
          </p:nvSpPr>
          <p:spPr>
            <a:xfrm>
              <a:off x="12387369" y="6355817"/>
              <a:ext cx="663158" cy="828258"/>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1" name="Shape">
              <a:extLst>
                <a:ext uri="{FF2B5EF4-FFF2-40B4-BE49-F238E27FC236}">
                  <a16:creationId xmlns:a16="http://schemas.microsoft.com/office/drawing/2014/main" id="{2C86B3B0-ABF6-1B45-A2B1-DC7B5C138561}"/>
                </a:ext>
              </a:extLst>
            </p:cNvPr>
            <p:cNvSpPr/>
            <p:nvPr/>
          </p:nvSpPr>
          <p:spPr>
            <a:xfrm>
              <a:off x="13157841" y="6355817"/>
              <a:ext cx="886044" cy="831010"/>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2" name="Shape">
              <a:extLst>
                <a:ext uri="{FF2B5EF4-FFF2-40B4-BE49-F238E27FC236}">
                  <a16:creationId xmlns:a16="http://schemas.microsoft.com/office/drawing/2014/main" id="{C87830A4-7838-8345-98F9-D38EAE6061D7}"/>
                </a:ext>
              </a:extLst>
            </p:cNvPr>
            <p:cNvSpPr/>
            <p:nvPr/>
          </p:nvSpPr>
          <p:spPr>
            <a:xfrm>
              <a:off x="14148448"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3" name="Shape">
              <a:extLst>
                <a:ext uri="{FF2B5EF4-FFF2-40B4-BE49-F238E27FC236}">
                  <a16:creationId xmlns:a16="http://schemas.microsoft.com/office/drawing/2014/main" id="{07E0FAE3-3D0A-F745-B62D-CFB70ED76687}"/>
                </a:ext>
              </a:extLst>
            </p:cNvPr>
            <p:cNvSpPr/>
            <p:nvPr/>
          </p:nvSpPr>
          <p:spPr>
            <a:xfrm>
              <a:off x="14891404"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4" name="Rectangle">
              <a:extLst>
                <a:ext uri="{FF2B5EF4-FFF2-40B4-BE49-F238E27FC236}">
                  <a16:creationId xmlns:a16="http://schemas.microsoft.com/office/drawing/2014/main" id="{6D827CE6-37CF-714F-A14C-C43E5C94F888}"/>
                </a:ext>
              </a:extLst>
            </p:cNvPr>
            <p:cNvSpPr/>
            <p:nvPr/>
          </p:nvSpPr>
          <p:spPr>
            <a:xfrm>
              <a:off x="15634359"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5" name="Shape">
              <a:extLst>
                <a:ext uri="{FF2B5EF4-FFF2-40B4-BE49-F238E27FC236}">
                  <a16:creationId xmlns:a16="http://schemas.microsoft.com/office/drawing/2014/main" id="{AEE94724-11E0-6345-A6E8-CA9161340AB2}"/>
                </a:ext>
              </a:extLst>
            </p:cNvPr>
            <p:cNvSpPr/>
            <p:nvPr/>
          </p:nvSpPr>
          <p:spPr>
            <a:xfrm>
              <a:off x="15964562"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6" name="Shape">
              <a:extLst>
                <a:ext uri="{FF2B5EF4-FFF2-40B4-BE49-F238E27FC236}">
                  <a16:creationId xmlns:a16="http://schemas.microsoft.com/office/drawing/2014/main" id="{723DA6D2-0BC3-1F4B-80E1-033DFE985302}"/>
                </a:ext>
              </a:extLst>
            </p:cNvPr>
            <p:cNvSpPr/>
            <p:nvPr/>
          </p:nvSpPr>
          <p:spPr>
            <a:xfrm>
              <a:off x="16927652" y="6355817"/>
              <a:ext cx="734702"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7" name="Shape">
              <a:extLst>
                <a:ext uri="{FF2B5EF4-FFF2-40B4-BE49-F238E27FC236}">
                  <a16:creationId xmlns:a16="http://schemas.microsoft.com/office/drawing/2014/main" id="{A76A32D1-944E-EB4E-A812-650064C7BA7E}"/>
                </a:ext>
              </a:extLst>
            </p:cNvPr>
            <p:cNvSpPr/>
            <p:nvPr/>
          </p:nvSpPr>
          <p:spPr>
            <a:xfrm>
              <a:off x="18138394" y="6355817"/>
              <a:ext cx="679667" cy="853024"/>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8" name="Shape">
              <a:extLst>
                <a:ext uri="{FF2B5EF4-FFF2-40B4-BE49-F238E27FC236}">
                  <a16:creationId xmlns:a16="http://schemas.microsoft.com/office/drawing/2014/main" id="{C445C842-66B5-5743-967D-003D2C2AA282}"/>
                </a:ext>
              </a:extLst>
            </p:cNvPr>
            <p:cNvSpPr/>
            <p:nvPr/>
          </p:nvSpPr>
          <p:spPr>
            <a:xfrm>
              <a:off x="18991416"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9" name="Shape">
              <a:extLst>
                <a:ext uri="{FF2B5EF4-FFF2-40B4-BE49-F238E27FC236}">
                  <a16:creationId xmlns:a16="http://schemas.microsoft.com/office/drawing/2014/main" id="{8DBA1C83-F40C-1A46-A163-317DCA8ECF39}"/>
                </a:ext>
              </a:extLst>
            </p:cNvPr>
            <p:cNvSpPr/>
            <p:nvPr/>
          </p:nvSpPr>
          <p:spPr>
            <a:xfrm>
              <a:off x="19679339" y="6355817"/>
              <a:ext cx="786983"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0" name="Shape">
              <a:extLst>
                <a:ext uri="{FF2B5EF4-FFF2-40B4-BE49-F238E27FC236}">
                  <a16:creationId xmlns:a16="http://schemas.microsoft.com/office/drawing/2014/main" id="{05E2048E-C3CA-6946-93D9-D1EB799AC740}"/>
                </a:ext>
              </a:extLst>
            </p:cNvPr>
            <p:cNvSpPr/>
            <p:nvPr/>
          </p:nvSpPr>
          <p:spPr>
            <a:xfrm>
              <a:off x="20614912" y="6355817"/>
              <a:ext cx="679668" cy="839265"/>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1" name="Shape">
              <a:extLst>
                <a:ext uri="{FF2B5EF4-FFF2-40B4-BE49-F238E27FC236}">
                  <a16:creationId xmlns:a16="http://schemas.microsoft.com/office/drawing/2014/main" id="{854C726E-60C6-CF45-9D87-496F8A32EB09}"/>
                </a:ext>
              </a:extLst>
            </p:cNvPr>
            <p:cNvSpPr/>
            <p:nvPr/>
          </p:nvSpPr>
          <p:spPr>
            <a:xfrm>
              <a:off x="21495453" y="6355817"/>
              <a:ext cx="572351"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grpSp>
      <p:sp>
        <p:nvSpPr>
          <p:cNvPr id="72" name="Slide Number Placeholder 5">
            <a:extLst>
              <a:ext uri="{FF2B5EF4-FFF2-40B4-BE49-F238E27FC236}">
                <a16:creationId xmlns:a16="http://schemas.microsoft.com/office/drawing/2014/main" id="{4D4ADEF3-4636-604D-95FE-F5EED0034354}"/>
              </a:ext>
            </a:extLst>
          </p:cNvPr>
          <p:cNvSpPr txBox="1">
            <a:spLocks/>
          </p:cNvSpPr>
          <p:nvPr userDrawn="1"/>
        </p:nvSpPr>
        <p:spPr>
          <a:xfrm>
            <a:off x="18066430" y="12712701"/>
            <a:ext cx="5486400" cy="730250"/>
          </a:xfrm>
          <a:prstGeom prst="rect">
            <a:avLst/>
          </a:prstGeom>
        </p:spPr>
        <p:txBody>
          <a:bodyPr vert="horz" lIns="182880" tIns="91440" rIns="182880" bIns="91440" rtlCol="0" anchor="ctr"/>
          <a:lstStyle>
            <a:defPPr>
              <a:defRPr lang="en-US"/>
            </a:defPPr>
            <a:lvl1pPr marL="0" algn="r" defTabSz="914400" rtl="0" eaLnBrk="1" latinLnBrk="0" hangingPunct="1">
              <a:defRPr sz="1200" b="1" i="0" kern="1200">
                <a:solidFill>
                  <a:srgbClr val="254F6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6A6B23-C6ED-884A-AD26-87888304FF2B}" type="slidenum">
              <a:rPr lang="en-US" sz="2400" smtClean="0"/>
              <a:pPr/>
              <a:t>‹#›</a:t>
            </a:fld>
            <a:endParaRPr lang="en-US" sz="2400"/>
          </a:p>
        </p:txBody>
      </p:sp>
    </p:spTree>
    <p:extLst>
      <p:ext uri="{BB962C8B-B14F-4D97-AF65-F5344CB8AC3E}">
        <p14:creationId xmlns:p14="http://schemas.microsoft.com/office/powerpoint/2010/main" val="301458724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37557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B50D9-0AA2-0C42-BECF-73F1BD80BC74}"/>
              </a:ext>
            </a:extLst>
          </p:cNvPr>
          <p:cNvSpPr>
            <a:spLocks noGrp="1"/>
          </p:cNvSpPr>
          <p:nvPr>
            <p:ph type="title" hasCustomPrompt="1"/>
          </p:nvPr>
        </p:nvSpPr>
        <p:spPr>
          <a:xfrm>
            <a:off x="1354070" y="914400"/>
            <a:ext cx="8686800" cy="3200400"/>
          </a:xfrm>
          <a:prstGeom prst="rect">
            <a:avLst/>
          </a:prstGeo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FE5558B8-B8DC-4743-AD13-E76E24DD3125}"/>
              </a:ext>
            </a:extLst>
          </p:cNvPr>
          <p:cNvSpPr>
            <a:spLocks noGrp="1"/>
          </p:cNvSpPr>
          <p:nvPr>
            <p:ph idx="1"/>
          </p:nvPr>
        </p:nvSpPr>
        <p:spPr>
          <a:xfrm>
            <a:off x="10958906" y="1974851"/>
            <a:ext cx="12344400" cy="9747250"/>
          </a:xfrm>
        </p:spPr>
        <p:txBody>
          <a:bodyPr/>
          <a:lstStyle>
            <a:lvl1pPr>
              <a:defRPr sz="4800"/>
            </a:lvl1pPr>
            <a:lvl2pPr>
              <a:defRPr sz="4400"/>
            </a:lvl2pPr>
            <a:lvl3pPr>
              <a:defRPr sz="4000"/>
            </a:lvl3pPr>
            <a:lvl4pPr>
              <a:defRPr sz="3600"/>
            </a:lvl4pPr>
            <a:lvl5pPr>
              <a:defRPr sz="32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CABA17-E3FF-E542-80E3-C2B2BDC0ADCB}"/>
              </a:ext>
            </a:extLst>
          </p:cNvPr>
          <p:cNvSpPr>
            <a:spLocks noGrp="1"/>
          </p:cNvSpPr>
          <p:nvPr>
            <p:ph type="body" sz="half" idx="2"/>
          </p:nvPr>
        </p:nvSpPr>
        <p:spPr>
          <a:xfrm>
            <a:off x="1371598" y="4114800"/>
            <a:ext cx="8686800"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045AF497-AA9F-AF4D-A7BB-2C4C5C2714F5}"/>
              </a:ext>
            </a:extLst>
          </p:cNvPr>
          <p:cNvSpPr>
            <a:spLocks noGrp="1"/>
          </p:cNvSpPr>
          <p:nvPr>
            <p:ph type="sldNum" sz="quarter" idx="12"/>
          </p:nvPr>
        </p:nvSpPr>
        <p:spPr>
          <a:xfrm>
            <a:off x="17830800" y="12712701"/>
            <a:ext cx="5486400" cy="730250"/>
          </a:xfrm>
        </p:spPr>
        <p:txBody>
          <a:bodyPr/>
          <a:lstStyle/>
          <a:p>
            <a:fld id="{A76A6B23-C6ED-884A-AD26-87888304FF2B}" type="slidenum">
              <a:rPr lang="en-US" smtClean="0"/>
              <a:t>‹#›</a:t>
            </a:fld>
            <a:endParaRPr lang="en-US"/>
          </a:p>
        </p:txBody>
      </p:sp>
      <p:grpSp>
        <p:nvGrpSpPr>
          <p:cNvPr id="8" name="Group 7">
            <a:extLst>
              <a:ext uri="{FF2B5EF4-FFF2-40B4-BE49-F238E27FC236}">
                <a16:creationId xmlns:a16="http://schemas.microsoft.com/office/drawing/2014/main" id="{7CDCEFA2-CACD-E240-A64C-CB8B9FC00788}"/>
              </a:ext>
            </a:extLst>
          </p:cNvPr>
          <p:cNvGrpSpPr/>
          <p:nvPr userDrawn="1"/>
        </p:nvGrpSpPr>
        <p:grpSpPr>
          <a:xfrm>
            <a:off x="1371601" y="12712699"/>
            <a:ext cx="6851938" cy="730250"/>
            <a:chOff x="2316195" y="5805479"/>
            <a:chExt cx="19751609" cy="2105042"/>
          </a:xfrm>
        </p:grpSpPr>
        <p:sp>
          <p:nvSpPr>
            <p:cNvPr id="9" name="Shape">
              <a:extLst>
                <a:ext uri="{FF2B5EF4-FFF2-40B4-BE49-F238E27FC236}">
                  <a16:creationId xmlns:a16="http://schemas.microsoft.com/office/drawing/2014/main" id="{1D6AA06B-1276-4B40-AA3B-E82BEE1C4D34}"/>
                </a:ext>
              </a:extLst>
            </p:cNvPr>
            <p:cNvSpPr/>
            <p:nvPr/>
          </p:nvSpPr>
          <p:spPr>
            <a:xfrm>
              <a:off x="2508813" y="7043738"/>
              <a:ext cx="1873900" cy="866783"/>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 name="Shape">
              <a:extLst>
                <a:ext uri="{FF2B5EF4-FFF2-40B4-BE49-F238E27FC236}">
                  <a16:creationId xmlns:a16="http://schemas.microsoft.com/office/drawing/2014/main" id="{5298A551-2366-3346-8F35-E6C80E7483AE}"/>
                </a:ext>
              </a:extLst>
            </p:cNvPr>
            <p:cNvSpPr/>
            <p:nvPr/>
          </p:nvSpPr>
          <p:spPr>
            <a:xfrm>
              <a:off x="2371229" y="6768570"/>
              <a:ext cx="2022491" cy="654902"/>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1" name="Shape">
              <a:extLst>
                <a:ext uri="{FF2B5EF4-FFF2-40B4-BE49-F238E27FC236}">
                  <a16:creationId xmlns:a16="http://schemas.microsoft.com/office/drawing/2014/main" id="{7F021395-7BFE-9046-ACDD-96C59814ED21}"/>
                </a:ext>
              </a:extLst>
            </p:cNvPr>
            <p:cNvSpPr/>
            <p:nvPr/>
          </p:nvSpPr>
          <p:spPr>
            <a:xfrm>
              <a:off x="2316195" y="6355817"/>
              <a:ext cx="1972961" cy="679667"/>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2" name="Shape">
              <a:extLst>
                <a:ext uri="{FF2B5EF4-FFF2-40B4-BE49-F238E27FC236}">
                  <a16:creationId xmlns:a16="http://schemas.microsoft.com/office/drawing/2014/main" id="{80CA4A09-83E0-C341-8D4F-586EAADF0EDB}"/>
                </a:ext>
              </a:extLst>
            </p:cNvPr>
            <p:cNvSpPr/>
            <p:nvPr/>
          </p:nvSpPr>
          <p:spPr>
            <a:xfrm>
              <a:off x="2453780" y="5805479"/>
              <a:ext cx="1447388" cy="553090"/>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3" name="Shape">
              <a:extLst>
                <a:ext uri="{FF2B5EF4-FFF2-40B4-BE49-F238E27FC236}">
                  <a16:creationId xmlns:a16="http://schemas.microsoft.com/office/drawing/2014/main" id="{DD220263-59D2-044A-BC95-1CEDC40C77B3}"/>
                </a:ext>
              </a:extLst>
            </p:cNvPr>
            <p:cNvSpPr/>
            <p:nvPr/>
          </p:nvSpPr>
          <p:spPr>
            <a:xfrm>
              <a:off x="2316195" y="6108165"/>
              <a:ext cx="1813363" cy="635641"/>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4" name="Shape">
              <a:extLst>
                <a:ext uri="{FF2B5EF4-FFF2-40B4-BE49-F238E27FC236}">
                  <a16:creationId xmlns:a16="http://schemas.microsoft.com/office/drawing/2014/main" id="{F712A2D7-D7FC-C54B-9945-CF7B65E97ECC}"/>
                </a:ext>
              </a:extLst>
            </p:cNvPr>
            <p:cNvSpPr/>
            <p:nvPr/>
          </p:nvSpPr>
          <p:spPr>
            <a:xfrm>
              <a:off x="2316195" y="6548435"/>
              <a:ext cx="2039001" cy="696177"/>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5" name="Shape">
              <a:extLst>
                <a:ext uri="{FF2B5EF4-FFF2-40B4-BE49-F238E27FC236}">
                  <a16:creationId xmlns:a16="http://schemas.microsoft.com/office/drawing/2014/main" id="{3C9CF2E8-6FAA-3842-AFCA-4E1A4A480FDA}"/>
                </a:ext>
              </a:extLst>
            </p:cNvPr>
            <p:cNvSpPr/>
            <p:nvPr/>
          </p:nvSpPr>
          <p:spPr>
            <a:xfrm>
              <a:off x="2426263" y="6906154"/>
              <a:ext cx="1959202" cy="616379"/>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6" name="Shape">
              <a:extLst>
                <a:ext uri="{FF2B5EF4-FFF2-40B4-BE49-F238E27FC236}">
                  <a16:creationId xmlns:a16="http://schemas.microsoft.com/office/drawing/2014/main" id="{38F887B0-62F3-B043-A713-0353968DC9D9}"/>
                </a:ext>
              </a:extLst>
            </p:cNvPr>
            <p:cNvSpPr/>
            <p:nvPr/>
          </p:nvSpPr>
          <p:spPr>
            <a:xfrm>
              <a:off x="4930298" y="6355817"/>
              <a:ext cx="539331" cy="850269"/>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7" name="Shape">
              <a:extLst>
                <a:ext uri="{FF2B5EF4-FFF2-40B4-BE49-F238E27FC236}">
                  <a16:creationId xmlns:a16="http://schemas.microsoft.com/office/drawing/2014/main" id="{0B7AD9E9-7EB9-234E-95C2-C1B97C87ECF8}"/>
                </a:ext>
              </a:extLst>
            </p:cNvPr>
            <p:cNvSpPr/>
            <p:nvPr/>
          </p:nvSpPr>
          <p:spPr>
            <a:xfrm>
              <a:off x="5563186"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8" name="Shape">
              <a:extLst>
                <a:ext uri="{FF2B5EF4-FFF2-40B4-BE49-F238E27FC236}">
                  <a16:creationId xmlns:a16="http://schemas.microsoft.com/office/drawing/2014/main" id="{73C0F14E-0ECC-5E4A-892C-334758094B8D}"/>
                </a:ext>
              </a:extLst>
            </p:cNvPr>
            <p:cNvSpPr/>
            <p:nvPr/>
          </p:nvSpPr>
          <p:spPr>
            <a:xfrm>
              <a:off x="6306141"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9" name="Shape">
              <a:extLst>
                <a:ext uri="{FF2B5EF4-FFF2-40B4-BE49-F238E27FC236}">
                  <a16:creationId xmlns:a16="http://schemas.microsoft.com/office/drawing/2014/main" id="{93B31E59-0AC9-744F-A5C4-ADBF5FBA54F9}"/>
                </a:ext>
              </a:extLst>
            </p:cNvPr>
            <p:cNvSpPr/>
            <p:nvPr/>
          </p:nvSpPr>
          <p:spPr>
            <a:xfrm>
              <a:off x="702157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20" name="Shape">
              <a:extLst>
                <a:ext uri="{FF2B5EF4-FFF2-40B4-BE49-F238E27FC236}">
                  <a16:creationId xmlns:a16="http://schemas.microsoft.com/office/drawing/2014/main" id="{BF506B3C-AA2D-3540-9BA6-C65D61FBF955}"/>
                </a:ext>
              </a:extLst>
            </p:cNvPr>
            <p:cNvSpPr/>
            <p:nvPr/>
          </p:nvSpPr>
          <p:spPr>
            <a:xfrm>
              <a:off x="7764535"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21" name="Shape">
              <a:extLst>
                <a:ext uri="{FF2B5EF4-FFF2-40B4-BE49-F238E27FC236}">
                  <a16:creationId xmlns:a16="http://schemas.microsoft.com/office/drawing/2014/main" id="{A2145C57-E114-5244-9B19-56439A8E99EA}"/>
                </a:ext>
              </a:extLst>
            </p:cNvPr>
            <p:cNvSpPr/>
            <p:nvPr/>
          </p:nvSpPr>
          <p:spPr>
            <a:xfrm>
              <a:off x="834238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22" name="Rectangle">
              <a:extLst>
                <a:ext uri="{FF2B5EF4-FFF2-40B4-BE49-F238E27FC236}">
                  <a16:creationId xmlns:a16="http://schemas.microsoft.com/office/drawing/2014/main" id="{64EA4BD6-2ED1-2F49-890C-A074EE77E126}"/>
                </a:ext>
              </a:extLst>
            </p:cNvPr>
            <p:cNvSpPr/>
            <p:nvPr/>
          </p:nvSpPr>
          <p:spPr>
            <a:xfrm>
              <a:off x="9553132"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23" name="Shape">
              <a:extLst>
                <a:ext uri="{FF2B5EF4-FFF2-40B4-BE49-F238E27FC236}">
                  <a16:creationId xmlns:a16="http://schemas.microsoft.com/office/drawing/2014/main" id="{CB020156-4B25-3E48-AC88-01B558B7B1EE}"/>
                </a:ext>
              </a:extLst>
            </p:cNvPr>
            <p:cNvSpPr/>
            <p:nvPr/>
          </p:nvSpPr>
          <p:spPr>
            <a:xfrm>
              <a:off x="9938367" y="6355817"/>
              <a:ext cx="731950"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24" name="Shape">
              <a:extLst>
                <a:ext uri="{FF2B5EF4-FFF2-40B4-BE49-F238E27FC236}">
                  <a16:creationId xmlns:a16="http://schemas.microsoft.com/office/drawing/2014/main" id="{D6CF3934-C1B8-9A40-BAF2-B4E8A6A501A8}"/>
                </a:ext>
              </a:extLst>
            </p:cNvPr>
            <p:cNvSpPr/>
            <p:nvPr/>
          </p:nvSpPr>
          <p:spPr>
            <a:xfrm>
              <a:off x="10846424" y="6355817"/>
              <a:ext cx="473291" cy="828258"/>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25" name="Shape">
              <a:extLst>
                <a:ext uri="{FF2B5EF4-FFF2-40B4-BE49-F238E27FC236}">
                  <a16:creationId xmlns:a16="http://schemas.microsoft.com/office/drawing/2014/main" id="{9DFD1070-5C3F-3943-BA6F-A192E1BE80F6}"/>
                </a:ext>
              </a:extLst>
            </p:cNvPr>
            <p:cNvSpPr/>
            <p:nvPr/>
          </p:nvSpPr>
          <p:spPr>
            <a:xfrm>
              <a:off x="11424278"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26" name="Shape">
              <a:extLst>
                <a:ext uri="{FF2B5EF4-FFF2-40B4-BE49-F238E27FC236}">
                  <a16:creationId xmlns:a16="http://schemas.microsoft.com/office/drawing/2014/main" id="{1C968006-50EE-7941-B17C-DF99AA6D7F88}"/>
                </a:ext>
              </a:extLst>
            </p:cNvPr>
            <p:cNvSpPr/>
            <p:nvPr/>
          </p:nvSpPr>
          <p:spPr>
            <a:xfrm>
              <a:off x="12387369" y="6355817"/>
              <a:ext cx="663158" cy="828258"/>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27" name="Shape">
              <a:extLst>
                <a:ext uri="{FF2B5EF4-FFF2-40B4-BE49-F238E27FC236}">
                  <a16:creationId xmlns:a16="http://schemas.microsoft.com/office/drawing/2014/main" id="{CD355639-62D0-2347-A6A1-C77D78F388DD}"/>
                </a:ext>
              </a:extLst>
            </p:cNvPr>
            <p:cNvSpPr/>
            <p:nvPr/>
          </p:nvSpPr>
          <p:spPr>
            <a:xfrm>
              <a:off x="13157841" y="6355817"/>
              <a:ext cx="886044" cy="831010"/>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28" name="Shape">
              <a:extLst>
                <a:ext uri="{FF2B5EF4-FFF2-40B4-BE49-F238E27FC236}">
                  <a16:creationId xmlns:a16="http://schemas.microsoft.com/office/drawing/2014/main" id="{3ADC3F7C-3A4F-1A4F-B842-85DE8CAE45F4}"/>
                </a:ext>
              </a:extLst>
            </p:cNvPr>
            <p:cNvSpPr/>
            <p:nvPr/>
          </p:nvSpPr>
          <p:spPr>
            <a:xfrm>
              <a:off x="14148448"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29" name="Shape">
              <a:extLst>
                <a:ext uri="{FF2B5EF4-FFF2-40B4-BE49-F238E27FC236}">
                  <a16:creationId xmlns:a16="http://schemas.microsoft.com/office/drawing/2014/main" id="{29B7B99A-D4DB-9740-844F-D8544639D072}"/>
                </a:ext>
              </a:extLst>
            </p:cNvPr>
            <p:cNvSpPr/>
            <p:nvPr/>
          </p:nvSpPr>
          <p:spPr>
            <a:xfrm>
              <a:off x="14891404"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30" name="Rectangle">
              <a:extLst>
                <a:ext uri="{FF2B5EF4-FFF2-40B4-BE49-F238E27FC236}">
                  <a16:creationId xmlns:a16="http://schemas.microsoft.com/office/drawing/2014/main" id="{C64372E1-54BD-A54B-BB34-4AABF7C77730}"/>
                </a:ext>
              </a:extLst>
            </p:cNvPr>
            <p:cNvSpPr/>
            <p:nvPr/>
          </p:nvSpPr>
          <p:spPr>
            <a:xfrm>
              <a:off x="15634359"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31" name="Shape">
              <a:extLst>
                <a:ext uri="{FF2B5EF4-FFF2-40B4-BE49-F238E27FC236}">
                  <a16:creationId xmlns:a16="http://schemas.microsoft.com/office/drawing/2014/main" id="{3FC12244-1651-D34A-B26A-E44D6F396065}"/>
                </a:ext>
              </a:extLst>
            </p:cNvPr>
            <p:cNvSpPr/>
            <p:nvPr/>
          </p:nvSpPr>
          <p:spPr>
            <a:xfrm>
              <a:off x="15964562"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32" name="Shape">
              <a:extLst>
                <a:ext uri="{FF2B5EF4-FFF2-40B4-BE49-F238E27FC236}">
                  <a16:creationId xmlns:a16="http://schemas.microsoft.com/office/drawing/2014/main" id="{E5358173-92CD-E741-83DE-5972005087E0}"/>
                </a:ext>
              </a:extLst>
            </p:cNvPr>
            <p:cNvSpPr/>
            <p:nvPr/>
          </p:nvSpPr>
          <p:spPr>
            <a:xfrm>
              <a:off x="16927652" y="6355817"/>
              <a:ext cx="734702"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33" name="Shape">
              <a:extLst>
                <a:ext uri="{FF2B5EF4-FFF2-40B4-BE49-F238E27FC236}">
                  <a16:creationId xmlns:a16="http://schemas.microsoft.com/office/drawing/2014/main" id="{6056CE65-DFB5-D04C-BE7A-5327D2DAD63D}"/>
                </a:ext>
              </a:extLst>
            </p:cNvPr>
            <p:cNvSpPr/>
            <p:nvPr/>
          </p:nvSpPr>
          <p:spPr>
            <a:xfrm>
              <a:off x="18138394" y="6355817"/>
              <a:ext cx="679667" cy="853024"/>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34" name="Shape">
              <a:extLst>
                <a:ext uri="{FF2B5EF4-FFF2-40B4-BE49-F238E27FC236}">
                  <a16:creationId xmlns:a16="http://schemas.microsoft.com/office/drawing/2014/main" id="{45F69D70-84B4-F34C-B6F6-26EEF1265E6B}"/>
                </a:ext>
              </a:extLst>
            </p:cNvPr>
            <p:cNvSpPr/>
            <p:nvPr/>
          </p:nvSpPr>
          <p:spPr>
            <a:xfrm>
              <a:off x="18991416"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35" name="Shape">
              <a:extLst>
                <a:ext uri="{FF2B5EF4-FFF2-40B4-BE49-F238E27FC236}">
                  <a16:creationId xmlns:a16="http://schemas.microsoft.com/office/drawing/2014/main" id="{B7CC9BC3-C193-6F4B-95BA-8169A63B0576}"/>
                </a:ext>
              </a:extLst>
            </p:cNvPr>
            <p:cNvSpPr/>
            <p:nvPr/>
          </p:nvSpPr>
          <p:spPr>
            <a:xfrm>
              <a:off x="19679339" y="6355817"/>
              <a:ext cx="786983"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36" name="Shape">
              <a:extLst>
                <a:ext uri="{FF2B5EF4-FFF2-40B4-BE49-F238E27FC236}">
                  <a16:creationId xmlns:a16="http://schemas.microsoft.com/office/drawing/2014/main" id="{C4E32508-78C0-E34C-9A5B-070A4EA918C1}"/>
                </a:ext>
              </a:extLst>
            </p:cNvPr>
            <p:cNvSpPr/>
            <p:nvPr/>
          </p:nvSpPr>
          <p:spPr>
            <a:xfrm>
              <a:off x="20614912" y="6355817"/>
              <a:ext cx="679668" cy="839265"/>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37" name="Shape">
              <a:extLst>
                <a:ext uri="{FF2B5EF4-FFF2-40B4-BE49-F238E27FC236}">
                  <a16:creationId xmlns:a16="http://schemas.microsoft.com/office/drawing/2014/main" id="{B1218DC0-DA56-DC49-A6BB-DE306E0E7DE9}"/>
                </a:ext>
              </a:extLst>
            </p:cNvPr>
            <p:cNvSpPr/>
            <p:nvPr/>
          </p:nvSpPr>
          <p:spPr>
            <a:xfrm>
              <a:off x="21495453" y="6355817"/>
              <a:ext cx="572351"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818778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65DB3-D57A-9D42-9185-56632A701958}"/>
              </a:ext>
            </a:extLst>
          </p:cNvPr>
          <p:cNvSpPr>
            <a:spLocks noGrp="1"/>
          </p:cNvSpPr>
          <p:nvPr>
            <p:ph type="title" hasCustomPrompt="1"/>
          </p:nvPr>
        </p:nvSpPr>
        <p:spPr>
          <a:xfrm>
            <a:off x="1371600" y="914400"/>
            <a:ext cx="8686800" cy="3200400"/>
          </a:xfrm>
          <a:prstGeom prst="rect">
            <a:avLst/>
          </a:prstGeo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358B34A4-039F-8C42-9278-8C175DA5298E}"/>
              </a:ext>
            </a:extLst>
          </p:cNvPr>
          <p:cNvSpPr>
            <a:spLocks noGrp="1"/>
          </p:cNvSpPr>
          <p:nvPr>
            <p:ph type="pic" idx="1"/>
          </p:nvPr>
        </p:nvSpPr>
        <p:spPr>
          <a:xfrm>
            <a:off x="10972800"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p>
        </p:txBody>
      </p:sp>
      <p:sp>
        <p:nvSpPr>
          <p:cNvPr id="4" name="Text Placeholder 3">
            <a:extLst>
              <a:ext uri="{FF2B5EF4-FFF2-40B4-BE49-F238E27FC236}">
                <a16:creationId xmlns:a16="http://schemas.microsoft.com/office/drawing/2014/main" id="{47899DBA-BFBD-F74D-AD27-5E30171DCA2B}"/>
              </a:ext>
            </a:extLst>
          </p:cNvPr>
          <p:cNvSpPr>
            <a:spLocks noGrp="1"/>
          </p:cNvSpPr>
          <p:nvPr>
            <p:ph type="body" sz="half" idx="2"/>
          </p:nvPr>
        </p:nvSpPr>
        <p:spPr>
          <a:xfrm>
            <a:off x="1371600" y="4114800"/>
            <a:ext cx="8686800"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grpSp>
        <p:nvGrpSpPr>
          <p:cNvPr id="38" name="Group 37">
            <a:extLst>
              <a:ext uri="{FF2B5EF4-FFF2-40B4-BE49-F238E27FC236}">
                <a16:creationId xmlns:a16="http://schemas.microsoft.com/office/drawing/2014/main" id="{1165D193-B39B-1142-A39A-B521BE812496}"/>
              </a:ext>
            </a:extLst>
          </p:cNvPr>
          <p:cNvGrpSpPr/>
          <p:nvPr userDrawn="1"/>
        </p:nvGrpSpPr>
        <p:grpSpPr>
          <a:xfrm>
            <a:off x="1371601" y="12712699"/>
            <a:ext cx="6851938" cy="730250"/>
            <a:chOff x="2316195" y="5805479"/>
            <a:chExt cx="19751609" cy="2105042"/>
          </a:xfrm>
        </p:grpSpPr>
        <p:sp>
          <p:nvSpPr>
            <p:cNvPr id="39" name="Shape">
              <a:extLst>
                <a:ext uri="{FF2B5EF4-FFF2-40B4-BE49-F238E27FC236}">
                  <a16:creationId xmlns:a16="http://schemas.microsoft.com/office/drawing/2014/main" id="{32F28D84-8BB1-F646-B2D6-1E2FE61134B5}"/>
                </a:ext>
              </a:extLst>
            </p:cNvPr>
            <p:cNvSpPr/>
            <p:nvPr/>
          </p:nvSpPr>
          <p:spPr>
            <a:xfrm>
              <a:off x="2508813" y="7043738"/>
              <a:ext cx="1873900" cy="866783"/>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0" name="Shape">
              <a:extLst>
                <a:ext uri="{FF2B5EF4-FFF2-40B4-BE49-F238E27FC236}">
                  <a16:creationId xmlns:a16="http://schemas.microsoft.com/office/drawing/2014/main" id="{C6BF5A03-4665-494C-A445-F87BF023ACE6}"/>
                </a:ext>
              </a:extLst>
            </p:cNvPr>
            <p:cNvSpPr/>
            <p:nvPr/>
          </p:nvSpPr>
          <p:spPr>
            <a:xfrm>
              <a:off x="2371229" y="6768570"/>
              <a:ext cx="2022491" cy="654902"/>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1" name="Shape">
              <a:extLst>
                <a:ext uri="{FF2B5EF4-FFF2-40B4-BE49-F238E27FC236}">
                  <a16:creationId xmlns:a16="http://schemas.microsoft.com/office/drawing/2014/main" id="{437AB630-05A2-7047-843F-17B23FC1BA8D}"/>
                </a:ext>
              </a:extLst>
            </p:cNvPr>
            <p:cNvSpPr/>
            <p:nvPr/>
          </p:nvSpPr>
          <p:spPr>
            <a:xfrm>
              <a:off x="2316195" y="6355817"/>
              <a:ext cx="1972961" cy="679667"/>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2" name="Shape">
              <a:extLst>
                <a:ext uri="{FF2B5EF4-FFF2-40B4-BE49-F238E27FC236}">
                  <a16:creationId xmlns:a16="http://schemas.microsoft.com/office/drawing/2014/main" id="{5BCF54E7-D6C7-BD42-8D01-7E2606844196}"/>
                </a:ext>
              </a:extLst>
            </p:cNvPr>
            <p:cNvSpPr/>
            <p:nvPr/>
          </p:nvSpPr>
          <p:spPr>
            <a:xfrm>
              <a:off x="2453780" y="5805479"/>
              <a:ext cx="1447388" cy="553090"/>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3" name="Shape">
              <a:extLst>
                <a:ext uri="{FF2B5EF4-FFF2-40B4-BE49-F238E27FC236}">
                  <a16:creationId xmlns:a16="http://schemas.microsoft.com/office/drawing/2014/main" id="{30FB9EAF-BEB7-4C4D-BF9B-9CE342D5262C}"/>
                </a:ext>
              </a:extLst>
            </p:cNvPr>
            <p:cNvSpPr/>
            <p:nvPr/>
          </p:nvSpPr>
          <p:spPr>
            <a:xfrm>
              <a:off x="2316195" y="6108165"/>
              <a:ext cx="1813363" cy="635641"/>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4" name="Shape">
              <a:extLst>
                <a:ext uri="{FF2B5EF4-FFF2-40B4-BE49-F238E27FC236}">
                  <a16:creationId xmlns:a16="http://schemas.microsoft.com/office/drawing/2014/main" id="{8C567057-22C9-344B-97F5-AF8B01D0348C}"/>
                </a:ext>
              </a:extLst>
            </p:cNvPr>
            <p:cNvSpPr/>
            <p:nvPr/>
          </p:nvSpPr>
          <p:spPr>
            <a:xfrm>
              <a:off x="2316195" y="6548435"/>
              <a:ext cx="2039001" cy="696177"/>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5" name="Shape">
              <a:extLst>
                <a:ext uri="{FF2B5EF4-FFF2-40B4-BE49-F238E27FC236}">
                  <a16:creationId xmlns:a16="http://schemas.microsoft.com/office/drawing/2014/main" id="{026A513B-A61B-E944-8EBD-67CCAFC2C2F0}"/>
                </a:ext>
              </a:extLst>
            </p:cNvPr>
            <p:cNvSpPr/>
            <p:nvPr/>
          </p:nvSpPr>
          <p:spPr>
            <a:xfrm>
              <a:off x="2426263" y="6906154"/>
              <a:ext cx="1959202" cy="616379"/>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6" name="Shape">
              <a:extLst>
                <a:ext uri="{FF2B5EF4-FFF2-40B4-BE49-F238E27FC236}">
                  <a16:creationId xmlns:a16="http://schemas.microsoft.com/office/drawing/2014/main" id="{7C451637-FB5A-9440-921B-9DAAB468B49E}"/>
                </a:ext>
              </a:extLst>
            </p:cNvPr>
            <p:cNvSpPr/>
            <p:nvPr/>
          </p:nvSpPr>
          <p:spPr>
            <a:xfrm>
              <a:off x="4930298" y="6355817"/>
              <a:ext cx="539331" cy="850269"/>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7" name="Shape">
              <a:extLst>
                <a:ext uri="{FF2B5EF4-FFF2-40B4-BE49-F238E27FC236}">
                  <a16:creationId xmlns:a16="http://schemas.microsoft.com/office/drawing/2014/main" id="{3E928BEE-9929-014F-98CA-3248708B8ECC}"/>
                </a:ext>
              </a:extLst>
            </p:cNvPr>
            <p:cNvSpPr/>
            <p:nvPr/>
          </p:nvSpPr>
          <p:spPr>
            <a:xfrm>
              <a:off x="5563186"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8" name="Shape">
              <a:extLst>
                <a:ext uri="{FF2B5EF4-FFF2-40B4-BE49-F238E27FC236}">
                  <a16:creationId xmlns:a16="http://schemas.microsoft.com/office/drawing/2014/main" id="{DD35932D-F5C5-F749-8640-2190735D68C3}"/>
                </a:ext>
              </a:extLst>
            </p:cNvPr>
            <p:cNvSpPr/>
            <p:nvPr/>
          </p:nvSpPr>
          <p:spPr>
            <a:xfrm>
              <a:off x="6306141"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9" name="Shape">
              <a:extLst>
                <a:ext uri="{FF2B5EF4-FFF2-40B4-BE49-F238E27FC236}">
                  <a16:creationId xmlns:a16="http://schemas.microsoft.com/office/drawing/2014/main" id="{598DB7F3-5174-0440-AB81-7440DE9BC7D8}"/>
                </a:ext>
              </a:extLst>
            </p:cNvPr>
            <p:cNvSpPr/>
            <p:nvPr/>
          </p:nvSpPr>
          <p:spPr>
            <a:xfrm>
              <a:off x="702157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0" name="Shape">
              <a:extLst>
                <a:ext uri="{FF2B5EF4-FFF2-40B4-BE49-F238E27FC236}">
                  <a16:creationId xmlns:a16="http://schemas.microsoft.com/office/drawing/2014/main" id="{FC45F4AB-F880-4F4E-BD89-1714AE1B8C8A}"/>
                </a:ext>
              </a:extLst>
            </p:cNvPr>
            <p:cNvSpPr/>
            <p:nvPr/>
          </p:nvSpPr>
          <p:spPr>
            <a:xfrm>
              <a:off x="7764535"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1" name="Shape">
              <a:extLst>
                <a:ext uri="{FF2B5EF4-FFF2-40B4-BE49-F238E27FC236}">
                  <a16:creationId xmlns:a16="http://schemas.microsoft.com/office/drawing/2014/main" id="{1C1F8221-868F-1146-A9AC-D1DF02140448}"/>
                </a:ext>
              </a:extLst>
            </p:cNvPr>
            <p:cNvSpPr/>
            <p:nvPr/>
          </p:nvSpPr>
          <p:spPr>
            <a:xfrm>
              <a:off x="834238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2" name="Rectangle">
              <a:extLst>
                <a:ext uri="{FF2B5EF4-FFF2-40B4-BE49-F238E27FC236}">
                  <a16:creationId xmlns:a16="http://schemas.microsoft.com/office/drawing/2014/main" id="{333C8183-72F3-E549-8B4E-E1242009708B}"/>
                </a:ext>
              </a:extLst>
            </p:cNvPr>
            <p:cNvSpPr/>
            <p:nvPr/>
          </p:nvSpPr>
          <p:spPr>
            <a:xfrm>
              <a:off x="9553132"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3" name="Shape">
              <a:extLst>
                <a:ext uri="{FF2B5EF4-FFF2-40B4-BE49-F238E27FC236}">
                  <a16:creationId xmlns:a16="http://schemas.microsoft.com/office/drawing/2014/main" id="{6305E2F7-DD74-544E-9143-1B0295DD305C}"/>
                </a:ext>
              </a:extLst>
            </p:cNvPr>
            <p:cNvSpPr/>
            <p:nvPr/>
          </p:nvSpPr>
          <p:spPr>
            <a:xfrm>
              <a:off x="9938367" y="6355817"/>
              <a:ext cx="731950"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4" name="Shape">
              <a:extLst>
                <a:ext uri="{FF2B5EF4-FFF2-40B4-BE49-F238E27FC236}">
                  <a16:creationId xmlns:a16="http://schemas.microsoft.com/office/drawing/2014/main" id="{E46D0840-427B-DF4C-9994-A524121864DD}"/>
                </a:ext>
              </a:extLst>
            </p:cNvPr>
            <p:cNvSpPr/>
            <p:nvPr/>
          </p:nvSpPr>
          <p:spPr>
            <a:xfrm>
              <a:off x="10846424" y="6355817"/>
              <a:ext cx="473291" cy="828258"/>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5" name="Shape">
              <a:extLst>
                <a:ext uri="{FF2B5EF4-FFF2-40B4-BE49-F238E27FC236}">
                  <a16:creationId xmlns:a16="http://schemas.microsoft.com/office/drawing/2014/main" id="{9FAAB9A9-EC1F-8949-983C-B4BD74F86DBA}"/>
                </a:ext>
              </a:extLst>
            </p:cNvPr>
            <p:cNvSpPr/>
            <p:nvPr/>
          </p:nvSpPr>
          <p:spPr>
            <a:xfrm>
              <a:off x="11424278"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6" name="Shape">
              <a:extLst>
                <a:ext uri="{FF2B5EF4-FFF2-40B4-BE49-F238E27FC236}">
                  <a16:creationId xmlns:a16="http://schemas.microsoft.com/office/drawing/2014/main" id="{B0BE9385-F7A2-B94B-B003-D933F4C46161}"/>
                </a:ext>
              </a:extLst>
            </p:cNvPr>
            <p:cNvSpPr/>
            <p:nvPr/>
          </p:nvSpPr>
          <p:spPr>
            <a:xfrm>
              <a:off x="12387369" y="6355817"/>
              <a:ext cx="663158" cy="828258"/>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7" name="Shape">
              <a:extLst>
                <a:ext uri="{FF2B5EF4-FFF2-40B4-BE49-F238E27FC236}">
                  <a16:creationId xmlns:a16="http://schemas.microsoft.com/office/drawing/2014/main" id="{AA10B3E9-E549-9440-840B-FE3CF2ACFCCF}"/>
                </a:ext>
              </a:extLst>
            </p:cNvPr>
            <p:cNvSpPr/>
            <p:nvPr/>
          </p:nvSpPr>
          <p:spPr>
            <a:xfrm>
              <a:off x="13157841" y="6355817"/>
              <a:ext cx="886044" cy="831010"/>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8" name="Shape">
              <a:extLst>
                <a:ext uri="{FF2B5EF4-FFF2-40B4-BE49-F238E27FC236}">
                  <a16:creationId xmlns:a16="http://schemas.microsoft.com/office/drawing/2014/main" id="{C2926796-D3D7-7442-823B-A0F322531749}"/>
                </a:ext>
              </a:extLst>
            </p:cNvPr>
            <p:cNvSpPr/>
            <p:nvPr/>
          </p:nvSpPr>
          <p:spPr>
            <a:xfrm>
              <a:off x="14148448"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9" name="Shape">
              <a:extLst>
                <a:ext uri="{FF2B5EF4-FFF2-40B4-BE49-F238E27FC236}">
                  <a16:creationId xmlns:a16="http://schemas.microsoft.com/office/drawing/2014/main" id="{D4831376-FBF2-5641-BF49-B5A7CE3351C7}"/>
                </a:ext>
              </a:extLst>
            </p:cNvPr>
            <p:cNvSpPr/>
            <p:nvPr/>
          </p:nvSpPr>
          <p:spPr>
            <a:xfrm>
              <a:off x="14891404"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0" name="Rectangle">
              <a:extLst>
                <a:ext uri="{FF2B5EF4-FFF2-40B4-BE49-F238E27FC236}">
                  <a16:creationId xmlns:a16="http://schemas.microsoft.com/office/drawing/2014/main" id="{6B76EFA6-59E9-DC4F-9222-311AC3DA5F0A}"/>
                </a:ext>
              </a:extLst>
            </p:cNvPr>
            <p:cNvSpPr/>
            <p:nvPr/>
          </p:nvSpPr>
          <p:spPr>
            <a:xfrm>
              <a:off x="15634359"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1" name="Shape">
              <a:extLst>
                <a:ext uri="{FF2B5EF4-FFF2-40B4-BE49-F238E27FC236}">
                  <a16:creationId xmlns:a16="http://schemas.microsoft.com/office/drawing/2014/main" id="{854551C0-349B-C74C-B06A-EEC062F7BAEA}"/>
                </a:ext>
              </a:extLst>
            </p:cNvPr>
            <p:cNvSpPr/>
            <p:nvPr/>
          </p:nvSpPr>
          <p:spPr>
            <a:xfrm>
              <a:off x="15964562"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2" name="Shape">
              <a:extLst>
                <a:ext uri="{FF2B5EF4-FFF2-40B4-BE49-F238E27FC236}">
                  <a16:creationId xmlns:a16="http://schemas.microsoft.com/office/drawing/2014/main" id="{BB5F04FA-311B-524B-93CF-F6FF3F9B3766}"/>
                </a:ext>
              </a:extLst>
            </p:cNvPr>
            <p:cNvSpPr/>
            <p:nvPr/>
          </p:nvSpPr>
          <p:spPr>
            <a:xfrm>
              <a:off x="16927652" y="6355817"/>
              <a:ext cx="734702"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3" name="Shape">
              <a:extLst>
                <a:ext uri="{FF2B5EF4-FFF2-40B4-BE49-F238E27FC236}">
                  <a16:creationId xmlns:a16="http://schemas.microsoft.com/office/drawing/2014/main" id="{9F130DA5-4772-6543-B2DF-D6818EEE0502}"/>
                </a:ext>
              </a:extLst>
            </p:cNvPr>
            <p:cNvSpPr/>
            <p:nvPr/>
          </p:nvSpPr>
          <p:spPr>
            <a:xfrm>
              <a:off x="18138394" y="6355817"/>
              <a:ext cx="679667" cy="853024"/>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4" name="Shape">
              <a:extLst>
                <a:ext uri="{FF2B5EF4-FFF2-40B4-BE49-F238E27FC236}">
                  <a16:creationId xmlns:a16="http://schemas.microsoft.com/office/drawing/2014/main" id="{32A72C75-B4C9-6943-A78F-A5FE51D6D33B}"/>
                </a:ext>
              </a:extLst>
            </p:cNvPr>
            <p:cNvSpPr/>
            <p:nvPr/>
          </p:nvSpPr>
          <p:spPr>
            <a:xfrm>
              <a:off x="18991416"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5" name="Shape">
              <a:extLst>
                <a:ext uri="{FF2B5EF4-FFF2-40B4-BE49-F238E27FC236}">
                  <a16:creationId xmlns:a16="http://schemas.microsoft.com/office/drawing/2014/main" id="{0CFA711B-A446-264C-9812-EEA15D312C66}"/>
                </a:ext>
              </a:extLst>
            </p:cNvPr>
            <p:cNvSpPr/>
            <p:nvPr/>
          </p:nvSpPr>
          <p:spPr>
            <a:xfrm>
              <a:off x="19679339" y="6355817"/>
              <a:ext cx="786983"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6" name="Shape">
              <a:extLst>
                <a:ext uri="{FF2B5EF4-FFF2-40B4-BE49-F238E27FC236}">
                  <a16:creationId xmlns:a16="http://schemas.microsoft.com/office/drawing/2014/main" id="{1B4ABF1F-9A91-934F-9BC8-3421A32595C8}"/>
                </a:ext>
              </a:extLst>
            </p:cNvPr>
            <p:cNvSpPr/>
            <p:nvPr/>
          </p:nvSpPr>
          <p:spPr>
            <a:xfrm>
              <a:off x="20614912" y="6355817"/>
              <a:ext cx="679668" cy="839265"/>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7" name="Shape">
              <a:extLst>
                <a:ext uri="{FF2B5EF4-FFF2-40B4-BE49-F238E27FC236}">
                  <a16:creationId xmlns:a16="http://schemas.microsoft.com/office/drawing/2014/main" id="{3E5EDD98-9E1D-5A4D-A50C-F668EDC9BA89}"/>
                </a:ext>
              </a:extLst>
            </p:cNvPr>
            <p:cNvSpPr/>
            <p:nvPr/>
          </p:nvSpPr>
          <p:spPr>
            <a:xfrm>
              <a:off x="21495453" y="6355817"/>
              <a:ext cx="572351"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grpSp>
      <p:sp>
        <p:nvSpPr>
          <p:cNvPr id="68" name="Slide Number Placeholder 5">
            <a:extLst>
              <a:ext uri="{FF2B5EF4-FFF2-40B4-BE49-F238E27FC236}">
                <a16:creationId xmlns:a16="http://schemas.microsoft.com/office/drawing/2014/main" id="{76BE8ABC-B7E8-4C40-887A-06752EB2D20B}"/>
              </a:ext>
            </a:extLst>
          </p:cNvPr>
          <p:cNvSpPr>
            <a:spLocks noGrp="1"/>
          </p:cNvSpPr>
          <p:nvPr>
            <p:ph type="sldNum" sz="quarter" idx="12"/>
          </p:nvPr>
        </p:nvSpPr>
        <p:spPr>
          <a:xfrm>
            <a:off x="18066430" y="12712701"/>
            <a:ext cx="5486400" cy="730250"/>
          </a:xfrm>
        </p:spPr>
        <p:txBody>
          <a:bodyPr/>
          <a:lstStyle/>
          <a:p>
            <a:fld id="{A76A6B23-C6ED-884A-AD26-87888304FF2B}" type="slidenum">
              <a:rPr lang="en-US" smtClean="0"/>
              <a:t>‹#›</a:t>
            </a:fld>
            <a:endParaRPr lang="en-US"/>
          </a:p>
        </p:txBody>
      </p:sp>
    </p:spTree>
    <p:extLst>
      <p:ext uri="{BB962C8B-B14F-4D97-AF65-F5344CB8AC3E}">
        <p14:creationId xmlns:p14="http://schemas.microsoft.com/office/powerpoint/2010/main" val="3507180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AF68D-509E-E44D-83EA-F3E24AD8CD19}"/>
              </a:ext>
            </a:extLst>
          </p:cNvPr>
          <p:cNvSpPr>
            <a:spLocks noGrp="1"/>
          </p:cNvSpPr>
          <p:nvPr>
            <p:ph type="title" hasCustomPrompt="1"/>
          </p:nvPr>
        </p:nvSpPr>
        <p:spPr>
          <a:xfrm>
            <a:off x="1676400" y="730251"/>
            <a:ext cx="21031200" cy="2651126"/>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8614B6-FF7F-6D45-BC91-A5B9F208871F}"/>
              </a:ext>
            </a:extLst>
          </p:cNvPr>
          <p:cNvSpPr>
            <a:spLocks noGrp="1"/>
          </p:cNvSpPr>
          <p:nvPr>
            <p:ph type="body" orient="vert" idx="1"/>
          </p:nvPr>
        </p:nvSpPr>
        <p:spPr/>
        <p:txBody>
          <a:bodyPr vert="eaVert"/>
          <a:lstStyle>
            <a:lvl1pPr>
              <a:defRPr sz="4800"/>
            </a:lvl1pPr>
            <a:lvl2pPr>
              <a:defRPr sz="4400"/>
            </a:lvl2pPr>
            <a:lvl3pPr>
              <a:defRPr sz="4000"/>
            </a:lvl3pPr>
            <a:lvl4pPr>
              <a:defRPr sz="3600"/>
            </a:lvl4pPr>
            <a:lvl5pPr>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7" name="Group 36">
            <a:extLst>
              <a:ext uri="{FF2B5EF4-FFF2-40B4-BE49-F238E27FC236}">
                <a16:creationId xmlns:a16="http://schemas.microsoft.com/office/drawing/2014/main" id="{1F84B12A-5B27-9E4E-AE9E-7B95E91D17D1}"/>
              </a:ext>
            </a:extLst>
          </p:cNvPr>
          <p:cNvGrpSpPr/>
          <p:nvPr userDrawn="1"/>
        </p:nvGrpSpPr>
        <p:grpSpPr>
          <a:xfrm>
            <a:off x="1371601" y="12712699"/>
            <a:ext cx="6851938" cy="730250"/>
            <a:chOff x="2316195" y="5805479"/>
            <a:chExt cx="19751609" cy="2105042"/>
          </a:xfrm>
        </p:grpSpPr>
        <p:sp>
          <p:nvSpPr>
            <p:cNvPr id="38" name="Shape">
              <a:extLst>
                <a:ext uri="{FF2B5EF4-FFF2-40B4-BE49-F238E27FC236}">
                  <a16:creationId xmlns:a16="http://schemas.microsoft.com/office/drawing/2014/main" id="{CC0E0382-502C-E943-B6DB-9BE32755BAEC}"/>
                </a:ext>
              </a:extLst>
            </p:cNvPr>
            <p:cNvSpPr/>
            <p:nvPr/>
          </p:nvSpPr>
          <p:spPr>
            <a:xfrm>
              <a:off x="2508813" y="7043738"/>
              <a:ext cx="1873900" cy="866783"/>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39" name="Shape">
              <a:extLst>
                <a:ext uri="{FF2B5EF4-FFF2-40B4-BE49-F238E27FC236}">
                  <a16:creationId xmlns:a16="http://schemas.microsoft.com/office/drawing/2014/main" id="{525575E5-3B98-DF44-AA07-7AC4307D2318}"/>
                </a:ext>
              </a:extLst>
            </p:cNvPr>
            <p:cNvSpPr/>
            <p:nvPr/>
          </p:nvSpPr>
          <p:spPr>
            <a:xfrm>
              <a:off x="2371229" y="6768570"/>
              <a:ext cx="2022491" cy="654902"/>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0" name="Shape">
              <a:extLst>
                <a:ext uri="{FF2B5EF4-FFF2-40B4-BE49-F238E27FC236}">
                  <a16:creationId xmlns:a16="http://schemas.microsoft.com/office/drawing/2014/main" id="{2FCC9CE3-4D90-AC43-ABF4-EDF3D9632CAE}"/>
                </a:ext>
              </a:extLst>
            </p:cNvPr>
            <p:cNvSpPr/>
            <p:nvPr/>
          </p:nvSpPr>
          <p:spPr>
            <a:xfrm>
              <a:off x="2316195" y="6355817"/>
              <a:ext cx="1972961" cy="679667"/>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1" name="Shape">
              <a:extLst>
                <a:ext uri="{FF2B5EF4-FFF2-40B4-BE49-F238E27FC236}">
                  <a16:creationId xmlns:a16="http://schemas.microsoft.com/office/drawing/2014/main" id="{C47C29A5-81B7-2446-B980-736A5ABA5ED1}"/>
                </a:ext>
              </a:extLst>
            </p:cNvPr>
            <p:cNvSpPr/>
            <p:nvPr/>
          </p:nvSpPr>
          <p:spPr>
            <a:xfrm>
              <a:off x="2453780" y="5805479"/>
              <a:ext cx="1447388" cy="553090"/>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2" name="Shape">
              <a:extLst>
                <a:ext uri="{FF2B5EF4-FFF2-40B4-BE49-F238E27FC236}">
                  <a16:creationId xmlns:a16="http://schemas.microsoft.com/office/drawing/2014/main" id="{D7185F03-0C15-C948-BED7-59E12BFBF4F6}"/>
                </a:ext>
              </a:extLst>
            </p:cNvPr>
            <p:cNvSpPr/>
            <p:nvPr/>
          </p:nvSpPr>
          <p:spPr>
            <a:xfrm>
              <a:off x="2316195" y="6108165"/>
              <a:ext cx="1813363" cy="635641"/>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3" name="Shape">
              <a:extLst>
                <a:ext uri="{FF2B5EF4-FFF2-40B4-BE49-F238E27FC236}">
                  <a16:creationId xmlns:a16="http://schemas.microsoft.com/office/drawing/2014/main" id="{5FD08EE9-1EF1-1140-A5C4-BA22F184670B}"/>
                </a:ext>
              </a:extLst>
            </p:cNvPr>
            <p:cNvSpPr/>
            <p:nvPr/>
          </p:nvSpPr>
          <p:spPr>
            <a:xfrm>
              <a:off x="2316195" y="6548435"/>
              <a:ext cx="2039001" cy="696177"/>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4" name="Shape">
              <a:extLst>
                <a:ext uri="{FF2B5EF4-FFF2-40B4-BE49-F238E27FC236}">
                  <a16:creationId xmlns:a16="http://schemas.microsoft.com/office/drawing/2014/main" id="{796561A4-9649-5A46-A90B-B74D4052674F}"/>
                </a:ext>
              </a:extLst>
            </p:cNvPr>
            <p:cNvSpPr/>
            <p:nvPr/>
          </p:nvSpPr>
          <p:spPr>
            <a:xfrm>
              <a:off x="2426263" y="6906154"/>
              <a:ext cx="1959202" cy="616379"/>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5" name="Shape">
              <a:extLst>
                <a:ext uri="{FF2B5EF4-FFF2-40B4-BE49-F238E27FC236}">
                  <a16:creationId xmlns:a16="http://schemas.microsoft.com/office/drawing/2014/main" id="{1E4E639F-63A1-944F-B2E9-60E042265627}"/>
                </a:ext>
              </a:extLst>
            </p:cNvPr>
            <p:cNvSpPr/>
            <p:nvPr/>
          </p:nvSpPr>
          <p:spPr>
            <a:xfrm>
              <a:off x="4930298" y="6355817"/>
              <a:ext cx="539331" cy="850269"/>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6" name="Shape">
              <a:extLst>
                <a:ext uri="{FF2B5EF4-FFF2-40B4-BE49-F238E27FC236}">
                  <a16:creationId xmlns:a16="http://schemas.microsoft.com/office/drawing/2014/main" id="{2F3B02C4-A6EF-E844-9CBD-9094093DE3B6}"/>
                </a:ext>
              </a:extLst>
            </p:cNvPr>
            <p:cNvSpPr/>
            <p:nvPr/>
          </p:nvSpPr>
          <p:spPr>
            <a:xfrm>
              <a:off x="5563186"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7" name="Shape">
              <a:extLst>
                <a:ext uri="{FF2B5EF4-FFF2-40B4-BE49-F238E27FC236}">
                  <a16:creationId xmlns:a16="http://schemas.microsoft.com/office/drawing/2014/main" id="{9D64CE88-BC3F-D740-BF16-C9B732699044}"/>
                </a:ext>
              </a:extLst>
            </p:cNvPr>
            <p:cNvSpPr/>
            <p:nvPr/>
          </p:nvSpPr>
          <p:spPr>
            <a:xfrm>
              <a:off x="6306141"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8" name="Shape">
              <a:extLst>
                <a:ext uri="{FF2B5EF4-FFF2-40B4-BE49-F238E27FC236}">
                  <a16:creationId xmlns:a16="http://schemas.microsoft.com/office/drawing/2014/main" id="{22F86194-1030-C148-A515-60B5A10EF7AC}"/>
                </a:ext>
              </a:extLst>
            </p:cNvPr>
            <p:cNvSpPr/>
            <p:nvPr/>
          </p:nvSpPr>
          <p:spPr>
            <a:xfrm>
              <a:off x="702157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9" name="Shape">
              <a:extLst>
                <a:ext uri="{FF2B5EF4-FFF2-40B4-BE49-F238E27FC236}">
                  <a16:creationId xmlns:a16="http://schemas.microsoft.com/office/drawing/2014/main" id="{7AB10E55-7361-F64C-AF30-D9084666EB74}"/>
                </a:ext>
              </a:extLst>
            </p:cNvPr>
            <p:cNvSpPr/>
            <p:nvPr/>
          </p:nvSpPr>
          <p:spPr>
            <a:xfrm>
              <a:off x="7764535"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0" name="Shape">
              <a:extLst>
                <a:ext uri="{FF2B5EF4-FFF2-40B4-BE49-F238E27FC236}">
                  <a16:creationId xmlns:a16="http://schemas.microsoft.com/office/drawing/2014/main" id="{03BF4E98-363F-E943-9942-A58A2B6C2440}"/>
                </a:ext>
              </a:extLst>
            </p:cNvPr>
            <p:cNvSpPr/>
            <p:nvPr/>
          </p:nvSpPr>
          <p:spPr>
            <a:xfrm>
              <a:off x="834238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1" name="Rectangle">
              <a:extLst>
                <a:ext uri="{FF2B5EF4-FFF2-40B4-BE49-F238E27FC236}">
                  <a16:creationId xmlns:a16="http://schemas.microsoft.com/office/drawing/2014/main" id="{49373451-F89F-8149-9275-B1C0C4F7BBB5}"/>
                </a:ext>
              </a:extLst>
            </p:cNvPr>
            <p:cNvSpPr/>
            <p:nvPr/>
          </p:nvSpPr>
          <p:spPr>
            <a:xfrm>
              <a:off x="9553132"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2" name="Shape">
              <a:extLst>
                <a:ext uri="{FF2B5EF4-FFF2-40B4-BE49-F238E27FC236}">
                  <a16:creationId xmlns:a16="http://schemas.microsoft.com/office/drawing/2014/main" id="{DFE6B082-037A-8342-9254-06EC9669B7D0}"/>
                </a:ext>
              </a:extLst>
            </p:cNvPr>
            <p:cNvSpPr/>
            <p:nvPr/>
          </p:nvSpPr>
          <p:spPr>
            <a:xfrm>
              <a:off x="9938367" y="6355817"/>
              <a:ext cx="731950"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3" name="Shape">
              <a:extLst>
                <a:ext uri="{FF2B5EF4-FFF2-40B4-BE49-F238E27FC236}">
                  <a16:creationId xmlns:a16="http://schemas.microsoft.com/office/drawing/2014/main" id="{9CA91447-ED49-254E-B1E1-363462669CFF}"/>
                </a:ext>
              </a:extLst>
            </p:cNvPr>
            <p:cNvSpPr/>
            <p:nvPr/>
          </p:nvSpPr>
          <p:spPr>
            <a:xfrm>
              <a:off x="10846424" y="6355817"/>
              <a:ext cx="473291" cy="828258"/>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4" name="Shape">
              <a:extLst>
                <a:ext uri="{FF2B5EF4-FFF2-40B4-BE49-F238E27FC236}">
                  <a16:creationId xmlns:a16="http://schemas.microsoft.com/office/drawing/2014/main" id="{3B3D26CC-C080-AB43-8FCC-B0C3FDC22B90}"/>
                </a:ext>
              </a:extLst>
            </p:cNvPr>
            <p:cNvSpPr/>
            <p:nvPr/>
          </p:nvSpPr>
          <p:spPr>
            <a:xfrm>
              <a:off x="11424278"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5" name="Shape">
              <a:extLst>
                <a:ext uri="{FF2B5EF4-FFF2-40B4-BE49-F238E27FC236}">
                  <a16:creationId xmlns:a16="http://schemas.microsoft.com/office/drawing/2014/main" id="{26106BAE-A467-E940-A884-802291B5FF4D}"/>
                </a:ext>
              </a:extLst>
            </p:cNvPr>
            <p:cNvSpPr/>
            <p:nvPr/>
          </p:nvSpPr>
          <p:spPr>
            <a:xfrm>
              <a:off x="12387369" y="6355817"/>
              <a:ext cx="663158" cy="828258"/>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6" name="Shape">
              <a:extLst>
                <a:ext uri="{FF2B5EF4-FFF2-40B4-BE49-F238E27FC236}">
                  <a16:creationId xmlns:a16="http://schemas.microsoft.com/office/drawing/2014/main" id="{A9C4A87B-D837-2848-9A14-1798D31F2D57}"/>
                </a:ext>
              </a:extLst>
            </p:cNvPr>
            <p:cNvSpPr/>
            <p:nvPr/>
          </p:nvSpPr>
          <p:spPr>
            <a:xfrm>
              <a:off x="13157841" y="6355817"/>
              <a:ext cx="886044" cy="831010"/>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7" name="Shape">
              <a:extLst>
                <a:ext uri="{FF2B5EF4-FFF2-40B4-BE49-F238E27FC236}">
                  <a16:creationId xmlns:a16="http://schemas.microsoft.com/office/drawing/2014/main" id="{A1A11968-96AA-4843-95DF-A8D6476FB009}"/>
                </a:ext>
              </a:extLst>
            </p:cNvPr>
            <p:cNvSpPr/>
            <p:nvPr/>
          </p:nvSpPr>
          <p:spPr>
            <a:xfrm>
              <a:off x="14148448"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8" name="Shape">
              <a:extLst>
                <a:ext uri="{FF2B5EF4-FFF2-40B4-BE49-F238E27FC236}">
                  <a16:creationId xmlns:a16="http://schemas.microsoft.com/office/drawing/2014/main" id="{F678AF11-4E5D-6345-8E18-5CCF5B394CDA}"/>
                </a:ext>
              </a:extLst>
            </p:cNvPr>
            <p:cNvSpPr/>
            <p:nvPr/>
          </p:nvSpPr>
          <p:spPr>
            <a:xfrm>
              <a:off x="14891404"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9" name="Rectangle">
              <a:extLst>
                <a:ext uri="{FF2B5EF4-FFF2-40B4-BE49-F238E27FC236}">
                  <a16:creationId xmlns:a16="http://schemas.microsoft.com/office/drawing/2014/main" id="{1B3EF1D9-FAE2-DC47-8376-59460ACFF548}"/>
                </a:ext>
              </a:extLst>
            </p:cNvPr>
            <p:cNvSpPr/>
            <p:nvPr/>
          </p:nvSpPr>
          <p:spPr>
            <a:xfrm>
              <a:off x="15634359"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0" name="Shape">
              <a:extLst>
                <a:ext uri="{FF2B5EF4-FFF2-40B4-BE49-F238E27FC236}">
                  <a16:creationId xmlns:a16="http://schemas.microsoft.com/office/drawing/2014/main" id="{7DD09324-9ADD-2C4C-A035-FE0147B1AA8D}"/>
                </a:ext>
              </a:extLst>
            </p:cNvPr>
            <p:cNvSpPr/>
            <p:nvPr/>
          </p:nvSpPr>
          <p:spPr>
            <a:xfrm>
              <a:off x="15964562"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1" name="Shape">
              <a:extLst>
                <a:ext uri="{FF2B5EF4-FFF2-40B4-BE49-F238E27FC236}">
                  <a16:creationId xmlns:a16="http://schemas.microsoft.com/office/drawing/2014/main" id="{058616CD-7BAA-4943-935B-DFC78444FCE2}"/>
                </a:ext>
              </a:extLst>
            </p:cNvPr>
            <p:cNvSpPr/>
            <p:nvPr/>
          </p:nvSpPr>
          <p:spPr>
            <a:xfrm>
              <a:off x="16927652" y="6355817"/>
              <a:ext cx="734702"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2" name="Shape">
              <a:extLst>
                <a:ext uri="{FF2B5EF4-FFF2-40B4-BE49-F238E27FC236}">
                  <a16:creationId xmlns:a16="http://schemas.microsoft.com/office/drawing/2014/main" id="{B5CFB02B-A72A-7B49-B1B6-3280A4185C89}"/>
                </a:ext>
              </a:extLst>
            </p:cNvPr>
            <p:cNvSpPr/>
            <p:nvPr/>
          </p:nvSpPr>
          <p:spPr>
            <a:xfrm>
              <a:off x="18138394" y="6355817"/>
              <a:ext cx="679667" cy="853024"/>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3" name="Shape">
              <a:extLst>
                <a:ext uri="{FF2B5EF4-FFF2-40B4-BE49-F238E27FC236}">
                  <a16:creationId xmlns:a16="http://schemas.microsoft.com/office/drawing/2014/main" id="{DF1CBFED-76ED-604B-8E47-8CDC29978C9C}"/>
                </a:ext>
              </a:extLst>
            </p:cNvPr>
            <p:cNvSpPr/>
            <p:nvPr/>
          </p:nvSpPr>
          <p:spPr>
            <a:xfrm>
              <a:off x="18991416"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4" name="Shape">
              <a:extLst>
                <a:ext uri="{FF2B5EF4-FFF2-40B4-BE49-F238E27FC236}">
                  <a16:creationId xmlns:a16="http://schemas.microsoft.com/office/drawing/2014/main" id="{CCA2C382-CE39-AD41-AD40-B231A0AD5570}"/>
                </a:ext>
              </a:extLst>
            </p:cNvPr>
            <p:cNvSpPr/>
            <p:nvPr/>
          </p:nvSpPr>
          <p:spPr>
            <a:xfrm>
              <a:off x="19679339" y="6355817"/>
              <a:ext cx="786983"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5" name="Shape">
              <a:extLst>
                <a:ext uri="{FF2B5EF4-FFF2-40B4-BE49-F238E27FC236}">
                  <a16:creationId xmlns:a16="http://schemas.microsoft.com/office/drawing/2014/main" id="{774CABDE-ABE6-DE4B-96F9-66B1FBF417D7}"/>
                </a:ext>
              </a:extLst>
            </p:cNvPr>
            <p:cNvSpPr/>
            <p:nvPr/>
          </p:nvSpPr>
          <p:spPr>
            <a:xfrm>
              <a:off x="20614912" y="6355817"/>
              <a:ext cx="679668" cy="839265"/>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6" name="Shape">
              <a:extLst>
                <a:ext uri="{FF2B5EF4-FFF2-40B4-BE49-F238E27FC236}">
                  <a16:creationId xmlns:a16="http://schemas.microsoft.com/office/drawing/2014/main" id="{674000C7-74DE-4043-8077-436314718E35}"/>
                </a:ext>
              </a:extLst>
            </p:cNvPr>
            <p:cNvSpPr/>
            <p:nvPr/>
          </p:nvSpPr>
          <p:spPr>
            <a:xfrm>
              <a:off x="21495453" y="6355817"/>
              <a:ext cx="572351"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grpSp>
      <p:sp>
        <p:nvSpPr>
          <p:cNvPr id="67" name="Slide Number Placeholder 5">
            <a:extLst>
              <a:ext uri="{FF2B5EF4-FFF2-40B4-BE49-F238E27FC236}">
                <a16:creationId xmlns:a16="http://schemas.microsoft.com/office/drawing/2014/main" id="{138FC9E9-16A4-1F45-BB4C-9EE1698E69E4}"/>
              </a:ext>
            </a:extLst>
          </p:cNvPr>
          <p:cNvSpPr>
            <a:spLocks noGrp="1"/>
          </p:cNvSpPr>
          <p:nvPr>
            <p:ph type="sldNum" sz="quarter" idx="12"/>
          </p:nvPr>
        </p:nvSpPr>
        <p:spPr>
          <a:xfrm>
            <a:off x="18066430" y="12712701"/>
            <a:ext cx="5486400" cy="730250"/>
          </a:xfrm>
        </p:spPr>
        <p:txBody>
          <a:bodyPr/>
          <a:lstStyle/>
          <a:p>
            <a:fld id="{A76A6B23-C6ED-884A-AD26-87888304FF2B}" type="slidenum">
              <a:rPr lang="en-US" smtClean="0"/>
              <a:t>‹#›</a:t>
            </a:fld>
            <a:endParaRPr lang="en-US"/>
          </a:p>
        </p:txBody>
      </p:sp>
    </p:spTree>
    <p:extLst>
      <p:ext uri="{BB962C8B-B14F-4D97-AF65-F5344CB8AC3E}">
        <p14:creationId xmlns:p14="http://schemas.microsoft.com/office/powerpoint/2010/main" val="2184732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3DC181-BAFC-9743-A52F-2B77ADB66452}"/>
              </a:ext>
            </a:extLst>
          </p:cNvPr>
          <p:cNvSpPr>
            <a:spLocks noGrp="1"/>
          </p:cNvSpPr>
          <p:nvPr>
            <p:ph type="title" orient="vert" hasCustomPrompt="1"/>
          </p:nvPr>
        </p:nvSpPr>
        <p:spPr>
          <a:xfrm>
            <a:off x="17449800" y="730250"/>
            <a:ext cx="5257800" cy="11623676"/>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5FD406-CB47-EB48-9A15-3F438C0459BC}"/>
              </a:ext>
            </a:extLst>
          </p:cNvPr>
          <p:cNvSpPr>
            <a:spLocks noGrp="1"/>
          </p:cNvSpPr>
          <p:nvPr>
            <p:ph type="body" orient="vert" idx="1"/>
          </p:nvPr>
        </p:nvSpPr>
        <p:spPr>
          <a:xfrm>
            <a:off x="1676400" y="730250"/>
            <a:ext cx="15468600" cy="11623676"/>
          </a:xfrm>
        </p:spPr>
        <p:txBody>
          <a:bodyPr vert="eaVert"/>
          <a:lstStyle>
            <a:lvl1pPr>
              <a:defRPr sz="4800"/>
            </a:lvl1pPr>
            <a:lvl2pPr>
              <a:defRPr sz="4400"/>
            </a:lvl2pPr>
            <a:lvl5pPr>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7" name="Group 36">
            <a:extLst>
              <a:ext uri="{FF2B5EF4-FFF2-40B4-BE49-F238E27FC236}">
                <a16:creationId xmlns:a16="http://schemas.microsoft.com/office/drawing/2014/main" id="{12069FEB-BE10-7F45-9D3A-E80F8F445F81}"/>
              </a:ext>
            </a:extLst>
          </p:cNvPr>
          <p:cNvGrpSpPr/>
          <p:nvPr userDrawn="1"/>
        </p:nvGrpSpPr>
        <p:grpSpPr>
          <a:xfrm>
            <a:off x="1371601" y="12712699"/>
            <a:ext cx="6851938" cy="730250"/>
            <a:chOff x="2316195" y="5805479"/>
            <a:chExt cx="19751609" cy="2105042"/>
          </a:xfrm>
        </p:grpSpPr>
        <p:sp>
          <p:nvSpPr>
            <p:cNvPr id="38" name="Shape">
              <a:extLst>
                <a:ext uri="{FF2B5EF4-FFF2-40B4-BE49-F238E27FC236}">
                  <a16:creationId xmlns:a16="http://schemas.microsoft.com/office/drawing/2014/main" id="{1892A62A-FC6F-C04F-B3C2-DADD24129C2F}"/>
                </a:ext>
              </a:extLst>
            </p:cNvPr>
            <p:cNvSpPr/>
            <p:nvPr/>
          </p:nvSpPr>
          <p:spPr>
            <a:xfrm>
              <a:off x="2508813" y="7043738"/>
              <a:ext cx="1873900" cy="866783"/>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39" name="Shape">
              <a:extLst>
                <a:ext uri="{FF2B5EF4-FFF2-40B4-BE49-F238E27FC236}">
                  <a16:creationId xmlns:a16="http://schemas.microsoft.com/office/drawing/2014/main" id="{6B14EC2A-C9F0-5145-8951-76248D74E040}"/>
                </a:ext>
              </a:extLst>
            </p:cNvPr>
            <p:cNvSpPr/>
            <p:nvPr/>
          </p:nvSpPr>
          <p:spPr>
            <a:xfrm>
              <a:off x="2371229" y="6768570"/>
              <a:ext cx="2022491" cy="654902"/>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0" name="Shape">
              <a:extLst>
                <a:ext uri="{FF2B5EF4-FFF2-40B4-BE49-F238E27FC236}">
                  <a16:creationId xmlns:a16="http://schemas.microsoft.com/office/drawing/2014/main" id="{7DEFB865-B270-174A-A65E-98827E7394A7}"/>
                </a:ext>
              </a:extLst>
            </p:cNvPr>
            <p:cNvSpPr/>
            <p:nvPr/>
          </p:nvSpPr>
          <p:spPr>
            <a:xfrm>
              <a:off x="2316195" y="6355817"/>
              <a:ext cx="1972961" cy="679667"/>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1" name="Shape">
              <a:extLst>
                <a:ext uri="{FF2B5EF4-FFF2-40B4-BE49-F238E27FC236}">
                  <a16:creationId xmlns:a16="http://schemas.microsoft.com/office/drawing/2014/main" id="{4797C59B-B4A8-144B-B82B-4793AABA0252}"/>
                </a:ext>
              </a:extLst>
            </p:cNvPr>
            <p:cNvSpPr/>
            <p:nvPr/>
          </p:nvSpPr>
          <p:spPr>
            <a:xfrm>
              <a:off x="2453780" y="5805479"/>
              <a:ext cx="1447388" cy="553090"/>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2" name="Shape">
              <a:extLst>
                <a:ext uri="{FF2B5EF4-FFF2-40B4-BE49-F238E27FC236}">
                  <a16:creationId xmlns:a16="http://schemas.microsoft.com/office/drawing/2014/main" id="{44520330-118C-7A46-87D6-1A49E2B01CA9}"/>
                </a:ext>
              </a:extLst>
            </p:cNvPr>
            <p:cNvSpPr/>
            <p:nvPr/>
          </p:nvSpPr>
          <p:spPr>
            <a:xfrm>
              <a:off x="2316195" y="6108165"/>
              <a:ext cx="1813363" cy="635641"/>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3" name="Shape">
              <a:extLst>
                <a:ext uri="{FF2B5EF4-FFF2-40B4-BE49-F238E27FC236}">
                  <a16:creationId xmlns:a16="http://schemas.microsoft.com/office/drawing/2014/main" id="{1A5B642B-9E66-7945-BE91-AE821A9EB674}"/>
                </a:ext>
              </a:extLst>
            </p:cNvPr>
            <p:cNvSpPr/>
            <p:nvPr/>
          </p:nvSpPr>
          <p:spPr>
            <a:xfrm>
              <a:off x="2316195" y="6548435"/>
              <a:ext cx="2039001" cy="696177"/>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4" name="Shape">
              <a:extLst>
                <a:ext uri="{FF2B5EF4-FFF2-40B4-BE49-F238E27FC236}">
                  <a16:creationId xmlns:a16="http://schemas.microsoft.com/office/drawing/2014/main" id="{BD0226F5-EC30-2F49-8869-9664AC872731}"/>
                </a:ext>
              </a:extLst>
            </p:cNvPr>
            <p:cNvSpPr/>
            <p:nvPr/>
          </p:nvSpPr>
          <p:spPr>
            <a:xfrm>
              <a:off x="2426263" y="6906154"/>
              <a:ext cx="1959202" cy="616379"/>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5" name="Shape">
              <a:extLst>
                <a:ext uri="{FF2B5EF4-FFF2-40B4-BE49-F238E27FC236}">
                  <a16:creationId xmlns:a16="http://schemas.microsoft.com/office/drawing/2014/main" id="{A7C192D2-C4E0-9F49-B4F4-1D720A8981F8}"/>
                </a:ext>
              </a:extLst>
            </p:cNvPr>
            <p:cNvSpPr/>
            <p:nvPr/>
          </p:nvSpPr>
          <p:spPr>
            <a:xfrm>
              <a:off x="4930298" y="6355817"/>
              <a:ext cx="539331" cy="850269"/>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6" name="Shape">
              <a:extLst>
                <a:ext uri="{FF2B5EF4-FFF2-40B4-BE49-F238E27FC236}">
                  <a16:creationId xmlns:a16="http://schemas.microsoft.com/office/drawing/2014/main" id="{91C7A4F0-EA9E-7146-A9B7-DCB510F53720}"/>
                </a:ext>
              </a:extLst>
            </p:cNvPr>
            <p:cNvSpPr/>
            <p:nvPr/>
          </p:nvSpPr>
          <p:spPr>
            <a:xfrm>
              <a:off x="5563186"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7" name="Shape">
              <a:extLst>
                <a:ext uri="{FF2B5EF4-FFF2-40B4-BE49-F238E27FC236}">
                  <a16:creationId xmlns:a16="http://schemas.microsoft.com/office/drawing/2014/main" id="{AA24EBD9-AE10-3D4B-A35F-DA79DB300727}"/>
                </a:ext>
              </a:extLst>
            </p:cNvPr>
            <p:cNvSpPr/>
            <p:nvPr/>
          </p:nvSpPr>
          <p:spPr>
            <a:xfrm>
              <a:off x="6306141"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8" name="Shape">
              <a:extLst>
                <a:ext uri="{FF2B5EF4-FFF2-40B4-BE49-F238E27FC236}">
                  <a16:creationId xmlns:a16="http://schemas.microsoft.com/office/drawing/2014/main" id="{3803A3E1-4800-7440-BE3A-A2A6C7F13466}"/>
                </a:ext>
              </a:extLst>
            </p:cNvPr>
            <p:cNvSpPr/>
            <p:nvPr/>
          </p:nvSpPr>
          <p:spPr>
            <a:xfrm>
              <a:off x="702157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9" name="Shape">
              <a:extLst>
                <a:ext uri="{FF2B5EF4-FFF2-40B4-BE49-F238E27FC236}">
                  <a16:creationId xmlns:a16="http://schemas.microsoft.com/office/drawing/2014/main" id="{CC780500-0ACD-5148-8BE5-F03FA4AB6F54}"/>
                </a:ext>
              </a:extLst>
            </p:cNvPr>
            <p:cNvSpPr/>
            <p:nvPr/>
          </p:nvSpPr>
          <p:spPr>
            <a:xfrm>
              <a:off x="7764535"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0" name="Shape">
              <a:extLst>
                <a:ext uri="{FF2B5EF4-FFF2-40B4-BE49-F238E27FC236}">
                  <a16:creationId xmlns:a16="http://schemas.microsoft.com/office/drawing/2014/main" id="{AFC6B952-765E-8848-9E26-36136252CE5B}"/>
                </a:ext>
              </a:extLst>
            </p:cNvPr>
            <p:cNvSpPr/>
            <p:nvPr/>
          </p:nvSpPr>
          <p:spPr>
            <a:xfrm>
              <a:off x="834238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1" name="Rectangle">
              <a:extLst>
                <a:ext uri="{FF2B5EF4-FFF2-40B4-BE49-F238E27FC236}">
                  <a16:creationId xmlns:a16="http://schemas.microsoft.com/office/drawing/2014/main" id="{F1187B30-FD60-BD44-B022-040FB56420B9}"/>
                </a:ext>
              </a:extLst>
            </p:cNvPr>
            <p:cNvSpPr/>
            <p:nvPr/>
          </p:nvSpPr>
          <p:spPr>
            <a:xfrm>
              <a:off x="9553132"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2" name="Shape">
              <a:extLst>
                <a:ext uri="{FF2B5EF4-FFF2-40B4-BE49-F238E27FC236}">
                  <a16:creationId xmlns:a16="http://schemas.microsoft.com/office/drawing/2014/main" id="{EBFE195E-6194-9846-B054-01CF3B18E92C}"/>
                </a:ext>
              </a:extLst>
            </p:cNvPr>
            <p:cNvSpPr/>
            <p:nvPr/>
          </p:nvSpPr>
          <p:spPr>
            <a:xfrm>
              <a:off x="9938367" y="6355817"/>
              <a:ext cx="731950"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3" name="Shape">
              <a:extLst>
                <a:ext uri="{FF2B5EF4-FFF2-40B4-BE49-F238E27FC236}">
                  <a16:creationId xmlns:a16="http://schemas.microsoft.com/office/drawing/2014/main" id="{4187E639-777F-1141-AAFD-A13818CF347D}"/>
                </a:ext>
              </a:extLst>
            </p:cNvPr>
            <p:cNvSpPr/>
            <p:nvPr/>
          </p:nvSpPr>
          <p:spPr>
            <a:xfrm>
              <a:off x="10846424" y="6355817"/>
              <a:ext cx="473291" cy="828258"/>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4" name="Shape">
              <a:extLst>
                <a:ext uri="{FF2B5EF4-FFF2-40B4-BE49-F238E27FC236}">
                  <a16:creationId xmlns:a16="http://schemas.microsoft.com/office/drawing/2014/main" id="{3E1E0F5B-17CB-8244-9A5B-366E8D77A5AC}"/>
                </a:ext>
              </a:extLst>
            </p:cNvPr>
            <p:cNvSpPr/>
            <p:nvPr/>
          </p:nvSpPr>
          <p:spPr>
            <a:xfrm>
              <a:off x="11424278"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5" name="Shape">
              <a:extLst>
                <a:ext uri="{FF2B5EF4-FFF2-40B4-BE49-F238E27FC236}">
                  <a16:creationId xmlns:a16="http://schemas.microsoft.com/office/drawing/2014/main" id="{BFCC767E-395F-B542-9442-2FC68F9F7C54}"/>
                </a:ext>
              </a:extLst>
            </p:cNvPr>
            <p:cNvSpPr/>
            <p:nvPr/>
          </p:nvSpPr>
          <p:spPr>
            <a:xfrm>
              <a:off x="12387369" y="6355817"/>
              <a:ext cx="663158" cy="828258"/>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6" name="Shape">
              <a:extLst>
                <a:ext uri="{FF2B5EF4-FFF2-40B4-BE49-F238E27FC236}">
                  <a16:creationId xmlns:a16="http://schemas.microsoft.com/office/drawing/2014/main" id="{6F854CD8-4B4A-DC48-B403-BEB062B72118}"/>
                </a:ext>
              </a:extLst>
            </p:cNvPr>
            <p:cNvSpPr/>
            <p:nvPr/>
          </p:nvSpPr>
          <p:spPr>
            <a:xfrm>
              <a:off x="13157841" y="6355817"/>
              <a:ext cx="886044" cy="831010"/>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7" name="Shape">
              <a:extLst>
                <a:ext uri="{FF2B5EF4-FFF2-40B4-BE49-F238E27FC236}">
                  <a16:creationId xmlns:a16="http://schemas.microsoft.com/office/drawing/2014/main" id="{CD4A17D0-A517-414E-879A-E7C729D9944B}"/>
                </a:ext>
              </a:extLst>
            </p:cNvPr>
            <p:cNvSpPr/>
            <p:nvPr/>
          </p:nvSpPr>
          <p:spPr>
            <a:xfrm>
              <a:off x="14148448"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8" name="Shape">
              <a:extLst>
                <a:ext uri="{FF2B5EF4-FFF2-40B4-BE49-F238E27FC236}">
                  <a16:creationId xmlns:a16="http://schemas.microsoft.com/office/drawing/2014/main" id="{79076D43-7305-0D41-AFEA-94AA8C81AFBD}"/>
                </a:ext>
              </a:extLst>
            </p:cNvPr>
            <p:cNvSpPr/>
            <p:nvPr/>
          </p:nvSpPr>
          <p:spPr>
            <a:xfrm>
              <a:off x="14891404"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9" name="Rectangle">
              <a:extLst>
                <a:ext uri="{FF2B5EF4-FFF2-40B4-BE49-F238E27FC236}">
                  <a16:creationId xmlns:a16="http://schemas.microsoft.com/office/drawing/2014/main" id="{B60EEE1A-7ADF-4241-AC63-BEB823EA4686}"/>
                </a:ext>
              </a:extLst>
            </p:cNvPr>
            <p:cNvSpPr/>
            <p:nvPr/>
          </p:nvSpPr>
          <p:spPr>
            <a:xfrm>
              <a:off x="15634359"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0" name="Shape">
              <a:extLst>
                <a:ext uri="{FF2B5EF4-FFF2-40B4-BE49-F238E27FC236}">
                  <a16:creationId xmlns:a16="http://schemas.microsoft.com/office/drawing/2014/main" id="{779CF634-3E33-404E-AD3D-222D07FAC920}"/>
                </a:ext>
              </a:extLst>
            </p:cNvPr>
            <p:cNvSpPr/>
            <p:nvPr/>
          </p:nvSpPr>
          <p:spPr>
            <a:xfrm>
              <a:off x="15964562"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1" name="Shape">
              <a:extLst>
                <a:ext uri="{FF2B5EF4-FFF2-40B4-BE49-F238E27FC236}">
                  <a16:creationId xmlns:a16="http://schemas.microsoft.com/office/drawing/2014/main" id="{DF4E916F-570E-5F40-B7FB-44E452C37533}"/>
                </a:ext>
              </a:extLst>
            </p:cNvPr>
            <p:cNvSpPr/>
            <p:nvPr/>
          </p:nvSpPr>
          <p:spPr>
            <a:xfrm>
              <a:off x="16927652" y="6355817"/>
              <a:ext cx="734702"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2" name="Shape">
              <a:extLst>
                <a:ext uri="{FF2B5EF4-FFF2-40B4-BE49-F238E27FC236}">
                  <a16:creationId xmlns:a16="http://schemas.microsoft.com/office/drawing/2014/main" id="{02DDE657-3236-B94F-9F2F-E67D833F077B}"/>
                </a:ext>
              </a:extLst>
            </p:cNvPr>
            <p:cNvSpPr/>
            <p:nvPr/>
          </p:nvSpPr>
          <p:spPr>
            <a:xfrm>
              <a:off x="18138394" y="6355817"/>
              <a:ext cx="679667" cy="853024"/>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3" name="Shape">
              <a:extLst>
                <a:ext uri="{FF2B5EF4-FFF2-40B4-BE49-F238E27FC236}">
                  <a16:creationId xmlns:a16="http://schemas.microsoft.com/office/drawing/2014/main" id="{58AE8DAC-0147-AF40-A166-CA7EFEB6246A}"/>
                </a:ext>
              </a:extLst>
            </p:cNvPr>
            <p:cNvSpPr/>
            <p:nvPr/>
          </p:nvSpPr>
          <p:spPr>
            <a:xfrm>
              <a:off x="18991416"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4" name="Shape">
              <a:extLst>
                <a:ext uri="{FF2B5EF4-FFF2-40B4-BE49-F238E27FC236}">
                  <a16:creationId xmlns:a16="http://schemas.microsoft.com/office/drawing/2014/main" id="{3A9D7B53-10D4-3C4A-938E-3A142574B5F4}"/>
                </a:ext>
              </a:extLst>
            </p:cNvPr>
            <p:cNvSpPr/>
            <p:nvPr/>
          </p:nvSpPr>
          <p:spPr>
            <a:xfrm>
              <a:off x="19679339" y="6355817"/>
              <a:ext cx="786983"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5" name="Shape">
              <a:extLst>
                <a:ext uri="{FF2B5EF4-FFF2-40B4-BE49-F238E27FC236}">
                  <a16:creationId xmlns:a16="http://schemas.microsoft.com/office/drawing/2014/main" id="{C679BCAD-56EA-5A48-AD2F-8E2A6F72E0B1}"/>
                </a:ext>
              </a:extLst>
            </p:cNvPr>
            <p:cNvSpPr/>
            <p:nvPr/>
          </p:nvSpPr>
          <p:spPr>
            <a:xfrm>
              <a:off x="20614912" y="6355817"/>
              <a:ext cx="679668" cy="839265"/>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6" name="Shape">
              <a:extLst>
                <a:ext uri="{FF2B5EF4-FFF2-40B4-BE49-F238E27FC236}">
                  <a16:creationId xmlns:a16="http://schemas.microsoft.com/office/drawing/2014/main" id="{2A78F978-4003-0847-A699-7723709E8EF0}"/>
                </a:ext>
              </a:extLst>
            </p:cNvPr>
            <p:cNvSpPr/>
            <p:nvPr/>
          </p:nvSpPr>
          <p:spPr>
            <a:xfrm>
              <a:off x="21495453" y="6355817"/>
              <a:ext cx="572351"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grpSp>
      <p:sp>
        <p:nvSpPr>
          <p:cNvPr id="67" name="Slide Number Placeholder 5">
            <a:extLst>
              <a:ext uri="{FF2B5EF4-FFF2-40B4-BE49-F238E27FC236}">
                <a16:creationId xmlns:a16="http://schemas.microsoft.com/office/drawing/2014/main" id="{45D0C493-4958-3546-970B-E5A5AB07A8F2}"/>
              </a:ext>
            </a:extLst>
          </p:cNvPr>
          <p:cNvSpPr>
            <a:spLocks noGrp="1"/>
          </p:cNvSpPr>
          <p:nvPr>
            <p:ph type="sldNum" sz="quarter" idx="12"/>
          </p:nvPr>
        </p:nvSpPr>
        <p:spPr>
          <a:xfrm>
            <a:off x="18066430" y="12712701"/>
            <a:ext cx="5486400" cy="730250"/>
          </a:xfrm>
        </p:spPr>
        <p:txBody>
          <a:bodyPr/>
          <a:lstStyle/>
          <a:p>
            <a:fld id="{A76A6B23-C6ED-884A-AD26-87888304FF2B}" type="slidenum">
              <a:rPr lang="en-US" smtClean="0"/>
              <a:t>‹#›</a:t>
            </a:fld>
            <a:endParaRPr lang="en-US"/>
          </a:p>
        </p:txBody>
      </p:sp>
    </p:spTree>
    <p:extLst>
      <p:ext uri="{BB962C8B-B14F-4D97-AF65-F5344CB8AC3E}">
        <p14:creationId xmlns:p14="http://schemas.microsoft.com/office/powerpoint/2010/main" val="3170620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lank Grey">
    <p:spTree>
      <p:nvGrpSpPr>
        <p:cNvPr id="1" name=""/>
        <p:cNvGrpSpPr/>
        <p:nvPr/>
      </p:nvGrpSpPr>
      <p:grpSpPr>
        <a:xfrm>
          <a:off x="0" y="0"/>
          <a:ext cx="0" cy="0"/>
          <a:chOff x="0" y="0"/>
          <a:chExt cx="0" cy="0"/>
        </a:xfrm>
      </p:grpSpPr>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7364533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lank Grey">
    <p:spTree>
      <p:nvGrpSpPr>
        <p:cNvPr id="1" name=""/>
        <p:cNvGrpSpPr/>
        <p:nvPr/>
      </p:nvGrpSpPr>
      <p:grpSpPr>
        <a:xfrm>
          <a:off x="0" y="0"/>
          <a:ext cx="0" cy="0"/>
          <a:chOff x="0" y="0"/>
          <a:chExt cx="0" cy="0"/>
        </a:xfrm>
      </p:grpSpPr>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Simple - Text Only">
    <p:spTree>
      <p:nvGrpSpPr>
        <p:cNvPr id="1" name=""/>
        <p:cNvGrpSpPr/>
        <p:nvPr/>
      </p:nvGrpSpPr>
      <p:grpSpPr>
        <a:xfrm>
          <a:off x="0" y="0"/>
          <a:ext cx="0" cy="0"/>
          <a:chOff x="0" y="0"/>
          <a:chExt cx="0" cy="0"/>
        </a:xfrm>
      </p:grpSpPr>
      <p:sp>
        <p:nvSpPr>
          <p:cNvPr id="48" name="Slide Number"/>
          <p:cNvSpPr txBox="1">
            <a:spLocks noGrp="1"/>
          </p:cNvSpPr>
          <p:nvPr>
            <p:ph type="sldNum" sz="quarter" idx="2"/>
          </p:nvPr>
        </p:nvSpPr>
        <p:spPr>
          <a:xfrm>
            <a:off x="384376" y="13237914"/>
            <a:ext cx="384652" cy="317501"/>
          </a:xfrm>
          <a:prstGeom prst="rect">
            <a:avLst/>
          </a:prstGeom>
        </p:spPr>
        <p:txBody>
          <a:bodyPr wrap="square"/>
          <a:lstStyle>
            <a:lvl1pPr>
              <a:defRPr sz="1200">
                <a:solidFill>
                  <a:srgbClr val="718085"/>
                </a:solidFill>
              </a:defRPr>
            </a:lvl1pPr>
          </a:lstStyle>
          <a:p>
            <a:fld id="{86CB4B4D-7CA3-9044-876B-883B54F8677D}" type="slidenum">
              <a:t>‹#›</a:t>
            </a:fld>
            <a:endParaRPr/>
          </a:p>
        </p:txBody>
      </p:sp>
      <p:sp>
        <p:nvSpPr>
          <p:cNvPr id="49" name="Line"/>
          <p:cNvSpPr/>
          <p:nvPr/>
        </p:nvSpPr>
        <p:spPr>
          <a:xfrm>
            <a:off x="-1" y="13208000"/>
            <a:ext cx="24384002" cy="0"/>
          </a:xfrm>
          <a:prstGeom prst="line">
            <a:avLst/>
          </a:prstGeom>
          <a:ln w="12700">
            <a:solidFill>
              <a:srgbClr val="B7BBBC"/>
            </a:solidFill>
            <a:custDash>
              <a:ds d="100000" sp="200000"/>
            </a:custDash>
          </a:ln>
        </p:spPr>
        <p:txBody>
          <a:bodyPr lIns="50800" tIns="50800" rIns="50800" bIns="50800" anchor="ct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sp>
        <p:nvSpPr>
          <p:cNvPr id="50" name="STRATA INFORMATION GROUP"/>
          <p:cNvSpPr txBox="1"/>
          <p:nvPr/>
        </p:nvSpPr>
        <p:spPr>
          <a:xfrm>
            <a:off x="900662" y="13237914"/>
            <a:ext cx="2636580" cy="3175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a:lnSpc>
                <a:spcPct val="100000"/>
              </a:lnSpc>
              <a:spcBef>
                <a:spcPts val="0"/>
              </a:spcBef>
              <a:defRPr sz="1200" cap="all" spc="119" baseline="0">
                <a:solidFill>
                  <a:srgbClr val="B7BBBC"/>
                </a:solidFill>
              </a:defRPr>
            </a:lvl1pPr>
          </a:lstStyle>
          <a:p>
            <a:r>
              <a:t>STRATA INFORMATION GROUP</a:t>
            </a:r>
          </a:p>
        </p:txBody>
      </p:sp>
      <p:sp>
        <p:nvSpPr>
          <p:cNvPr id="51" name="Line"/>
          <p:cNvSpPr/>
          <p:nvPr/>
        </p:nvSpPr>
        <p:spPr>
          <a:xfrm flipH="1">
            <a:off x="793569" y="13215938"/>
            <a:ext cx="1" cy="505717"/>
          </a:xfrm>
          <a:prstGeom prst="line">
            <a:avLst/>
          </a:prstGeom>
          <a:ln w="12700">
            <a:solidFill>
              <a:srgbClr val="B7BBBC"/>
            </a:solidFill>
            <a:custDash>
              <a:ds d="100000" sp="200000"/>
            </a:custDash>
          </a:ln>
        </p:spPr>
        <p:txBody>
          <a:bodyPr lIns="50800" tIns="50800" rIns="50800" bIns="50800" anchor="ct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spTree>
    <p:extLst>
      <p:ext uri="{BB962C8B-B14F-4D97-AF65-F5344CB8AC3E}">
        <p14:creationId xmlns:p14="http://schemas.microsoft.com/office/powerpoint/2010/main" val="375604449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Blank Grey">
    <p:spTree>
      <p:nvGrpSpPr>
        <p:cNvPr id="1" name=""/>
        <p:cNvGrpSpPr/>
        <p:nvPr/>
      </p:nvGrpSpPr>
      <p:grpSpPr>
        <a:xfrm>
          <a:off x="0" y="0"/>
          <a:ext cx="0" cy="0"/>
          <a:chOff x="0" y="0"/>
          <a:chExt cx="0" cy="0"/>
        </a:xfrm>
      </p:grpSpPr>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7776711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Simple - Text Only - White">
    <p:bg>
      <p:bgPr>
        <a:solidFill>
          <a:srgbClr val="FFFFFF"/>
        </a:solidFill>
        <a:effectLst/>
      </p:bgPr>
    </p:bg>
    <p:spTree>
      <p:nvGrpSpPr>
        <p:cNvPr id="1" name=""/>
        <p:cNvGrpSpPr/>
        <p:nvPr/>
      </p:nvGrpSpPr>
      <p:grpSpPr>
        <a:xfrm>
          <a:off x="0" y="0"/>
          <a:ext cx="0" cy="0"/>
          <a:chOff x="0" y="0"/>
          <a:chExt cx="0" cy="0"/>
        </a:xfrm>
      </p:grpSpPr>
      <p:sp>
        <p:nvSpPr>
          <p:cNvPr id="72" name="Slide Number"/>
          <p:cNvSpPr txBox="1">
            <a:spLocks noGrp="1"/>
          </p:cNvSpPr>
          <p:nvPr>
            <p:ph type="sldNum" sz="quarter" idx="2"/>
          </p:nvPr>
        </p:nvSpPr>
        <p:spPr>
          <a:xfrm>
            <a:off x="384376" y="13237914"/>
            <a:ext cx="384652" cy="317501"/>
          </a:xfrm>
          <a:prstGeom prst="rect">
            <a:avLst/>
          </a:prstGeom>
        </p:spPr>
        <p:txBody>
          <a:bodyPr wrap="square"/>
          <a:lstStyle>
            <a:lvl1pPr>
              <a:defRPr sz="1200">
                <a:solidFill>
                  <a:srgbClr val="718085"/>
                </a:solidFill>
              </a:defRPr>
            </a:lvl1pPr>
          </a:lstStyle>
          <a:p>
            <a:fld id="{86CB4B4D-7CA3-9044-876B-883B54F8677D}" type="slidenum">
              <a:t>‹#›</a:t>
            </a:fld>
            <a:endParaRPr/>
          </a:p>
        </p:txBody>
      </p:sp>
      <p:sp>
        <p:nvSpPr>
          <p:cNvPr id="73" name="Line"/>
          <p:cNvSpPr/>
          <p:nvPr/>
        </p:nvSpPr>
        <p:spPr>
          <a:xfrm>
            <a:off x="-1" y="13208000"/>
            <a:ext cx="24384002" cy="0"/>
          </a:xfrm>
          <a:prstGeom prst="line">
            <a:avLst/>
          </a:prstGeom>
          <a:ln w="12700">
            <a:solidFill>
              <a:srgbClr val="B7BBBC"/>
            </a:solidFill>
            <a:custDash>
              <a:ds d="100000" sp="200000"/>
            </a:custDash>
          </a:ln>
        </p:spPr>
        <p:txBody>
          <a:bodyPr lIns="50800" tIns="50800" rIns="50800" bIns="50800" anchor="ct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sp>
        <p:nvSpPr>
          <p:cNvPr id="74" name="STRATA INFORMATION GROUP"/>
          <p:cNvSpPr txBox="1"/>
          <p:nvPr/>
        </p:nvSpPr>
        <p:spPr>
          <a:xfrm>
            <a:off x="900662" y="13237914"/>
            <a:ext cx="2636580" cy="3175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a:lnSpc>
                <a:spcPct val="100000"/>
              </a:lnSpc>
              <a:spcBef>
                <a:spcPts val="0"/>
              </a:spcBef>
              <a:defRPr sz="1200" cap="all" spc="119" baseline="0">
                <a:solidFill>
                  <a:srgbClr val="B7BBBC"/>
                </a:solidFill>
              </a:defRPr>
            </a:lvl1pPr>
          </a:lstStyle>
          <a:p>
            <a:r>
              <a:t>STRATA INFORMATION GROUP</a:t>
            </a:r>
          </a:p>
        </p:txBody>
      </p:sp>
      <p:sp>
        <p:nvSpPr>
          <p:cNvPr id="75" name="Line"/>
          <p:cNvSpPr/>
          <p:nvPr/>
        </p:nvSpPr>
        <p:spPr>
          <a:xfrm flipH="1">
            <a:off x="793569" y="13215938"/>
            <a:ext cx="1" cy="505717"/>
          </a:xfrm>
          <a:prstGeom prst="line">
            <a:avLst/>
          </a:prstGeom>
          <a:ln w="12700">
            <a:solidFill>
              <a:srgbClr val="B7BBBC"/>
            </a:solidFill>
            <a:custDash>
              <a:ds d="100000" sp="200000"/>
            </a:custDash>
          </a:ln>
        </p:spPr>
        <p:txBody>
          <a:bodyPr lIns="50800" tIns="50800" rIns="50800" bIns="50800" anchor="ct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spTree>
    <p:extLst>
      <p:ext uri="{BB962C8B-B14F-4D97-AF65-F5344CB8AC3E}">
        <p14:creationId xmlns:p14="http://schemas.microsoft.com/office/powerpoint/2010/main" val="59459209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lank White">
    <p:bg>
      <p:bgPr>
        <a:solidFill>
          <a:srgbClr val="FFFFFF"/>
        </a:solidFill>
        <a:effectLst/>
      </p:bgPr>
    </p:bg>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11832825" y="12089422"/>
            <a:ext cx="875490" cy="706192"/>
          </a:xfrm>
          <a:prstGeom prst="rect">
            <a:avLst/>
          </a:prstGeom>
        </p:spPr>
        <p:txBody>
          <a:bodyPr wrap="square" lIns="67345" tIns="67345" rIns="67345" bIns="67345" anchor="b"/>
          <a:lstStyle>
            <a:lvl1pPr algn="l" defTabSz="808144">
              <a:lnSpc>
                <a:spcPts val="2800"/>
              </a:lnSpc>
              <a:spcBef>
                <a:spcPts val="2400"/>
              </a:spcBef>
              <a:tabLst>
                <a:tab pos="1473200" algn="l"/>
              </a:tabLst>
              <a:defRPr sz="2400" b="0" baseline="50000">
                <a:solidFill>
                  <a:srgbClr val="718085"/>
                </a:solidFill>
                <a:latin typeface="Open Sans"/>
                <a:ea typeface="Open Sans"/>
                <a:cs typeface="Open Sans"/>
                <a:sym typeface="Open Sans"/>
              </a:defRPr>
            </a:lvl1pPr>
          </a:lstStyle>
          <a:p>
            <a:fld id="{86CB4B4D-7CA3-9044-876B-883B54F8677D}" type="slidenum">
              <a:t>‹#›</a:t>
            </a:fld>
            <a:endParaRPr/>
          </a:p>
        </p:txBody>
      </p:sp>
    </p:spTree>
    <p:extLst>
      <p:ext uri="{BB962C8B-B14F-4D97-AF65-F5344CB8AC3E}">
        <p14:creationId xmlns:p14="http://schemas.microsoft.com/office/powerpoint/2010/main" val="90571160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Intro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F1070-C44B-CE4B-8C0F-103A592430F1}"/>
              </a:ext>
            </a:extLst>
          </p:cNvPr>
          <p:cNvSpPr>
            <a:spLocks noGrp="1"/>
          </p:cNvSpPr>
          <p:nvPr>
            <p:ph type="ctrTitle" hasCustomPrompt="1"/>
          </p:nvPr>
        </p:nvSpPr>
        <p:spPr>
          <a:xfrm>
            <a:off x="1219200" y="1911556"/>
            <a:ext cx="21945600" cy="4775200"/>
          </a:xfrm>
          <a:prstGeom prst="rect">
            <a:avLst/>
          </a:prstGeo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590D898B-4E18-DF4D-BAE8-4CEE0BC0400D}"/>
              </a:ext>
            </a:extLst>
          </p:cNvPr>
          <p:cNvSpPr>
            <a:spLocks noGrp="1"/>
          </p:cNvSpPr>
          <p:nvPr>
            <p:ph type="subTitle" idx="1"/>
          </p:nvPr>
        </p:nvSpPr>
        <p:spPr>
          <a:xfrm>
            <a:off x="1219200" y="8201998"/>
            <a:ext cx="21945600" cy="2736796"/>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cxnSp>
        <p:nvCxnSpPr>
          <p:cNvPr id="11" name="Straight Connector 10">
            <a:extLst>
              <a:ext uri="{FF2B5EF4-FFF2-40B4-BE49-F238E27FC236}">
                <a16:creationId xmlns:a16="http://schemas.microsoft.com/office/drawing/2014/main" id="{3C234DE6-188F-F341-98B4-4B8DD978301D}"/>
              </a:ext>
            </a:extLst>
          </p:cNvPr>
          <p:cNvCxnSpPr>
            <a:cxnSpLocks/>
          </p:cNvCxnSpPr>
          <p:nvPr userDrawn="1"/>
        </p:nvCxnSpPr>
        <p:spPr>
          <a:xfrm>
            <a:off x="0" y="6945416"/>
            <a:ext cx="24384000" cy="0"/>
          </a:xfrm>
          <a:prstGeom prst="line">
            <a:avLst/>
          </a:prstGeom>
          <a:ln w="38100">
            <a:solidFill>
              <a:srgbClr val="007DD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34848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5A6A80-D65C-4188-8CD2-8E9DDECB341E}"/>
              </a:ext>
            </a:extLst>
          </p:cNvPr>
          <p:cNvSpPr>
            <a:spLocks noGrp="1"/>
          </p:cNvSpPr>
          <p:nvPr>
            <p:ph type="dt" sz="half" idx="10"/>
          </p:nvPr>
        </p:nvSpPr>
        <p:spPr/>
        <p:txBody>
          <a:bodyPr/>
          <a:lstStyle/>
          <a:p>
            <a:fld id="{709CF627-1DB6-4422-830F-1B7DB5F32A5F}" type="datetimeFigureOut">
              <a:rPr lang="id-ID" smtClean="0"/>
              <a:t>15/09/2022</a:t>
            </a:fld>
            <a:endParaRPr lang="id-ID"/>
          </a:p>
        </p:txBody>
      </p:sp>
      <p:sp>
        <p:nvSpPr>
          <p:cNvPr id="3" name="Footer Placeholder 2">
            <a:extLst>
              <a:ext uri="{FF2B5EF4-FFF2-40B4-BE49-F238E27FC236}">
                <a16:creationId xmlns:a16="http://schemas.microsoft.com/office/drawing/2014/main" id="{E501DA95-17DE-4471-80B7-D153624FB96F}"/>
              </a:ext>
            </a:extLst>
          </p:cNvPr>
          <p:cNvSpPr>
            <a:spLocks noGrp="1"/>
          </p:cNvSpPr>
          <p:nvPr>
            <p:ph type="ftr" sz="quarter" idx="11"/>
          </p:nvPr>
        </p:nvSpPr>
        <p:spPr/>
        <p:txBody>
          <a:bodyPr/>
          <a:lstStyle/>
          <a:p>
            <a:endParaRPr lang="id-ID"/>
          </a:p>
        </p:txBody>
      </p:sp>
      <p:sp>
        <p:nvSpPr>
          <p:cNvPr id="4" name="Slide Number Placeholder 3">
            <a:extLst>
              <a:ext uri="{FF2B5EF4-FFF2-40B4-BE49-F238E27FC236}">
                <a16:creationId xmlns:a16="http://schemas.microsoft.com/office/drawing/2014/main" id="{BCED883B-78AE-42C4-B113-6492136D4E66}"/>
              </a:ext>
            </a:extLst>
          </p:cNvPr>
          <p:cNvSpPr>
            <a:spLocks noGrp="1"/>
          </p:cNvSpPr>
          <p:nvPr>
            <p:ph type="sldNum" sz="quarter" idx="12"/>
          </p:nvPr>
        </p:nvSpPr>
        <p:spPr/>
        <p:txBody>
          <a:bodyPr/>
          <a:lstStyle/>
          <a:p>
            <a:fld id="{FA5127F6-4AD4-49A6-AA89-1BD6CCC8BE01}" type="slidenum">
              <a:rPr lang="id-ID" smtClean="0"/>
              <a:t>‹#›</a:t>
            </a:fld>
            <a:endParaRPr lang="id-ID"/>
          </a:p>
        </p:txBody>
      </p:sp>
    </p:spTree>
    <p:extLst>
      <p:ext uri="{BB962C8B-B14F-4D97-AF65-F5344CB8AC3E}">
        <p14:creationId xmlns:p14="http://schemas.microsoft.com/office/powerpoint/2010/main" val="14619033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8B4D3-3DC4-4CF1-B51F-2A461F52DBFA}"/>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9AE09CAF-E18B-4A4D-8E4C-01EA6B11B8E7}"/>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1783FF93-C290-4443-A149-DF1384A5C9B8}"/>
              </a:ext>
            </a:extLst>
          </p:cNvPr>
          <p:cNvSpPr>
            <a:spLocks noGrp="1"/>
          </p:cNvSpPr>
          <p:nvPr>
            <p:ph type="dt" sz="half" idx="10"/>
          </p:nvPr>
        </p:nvSpPr>
        <p:spPr/>
        <p:txBody>
          <a:bodyPr/>
          <a:lstStyle/>
          <a:p>
            <a:fld id="{F83C5767-1C09-42A9-8681-BBE94D4B33BB}" type="datetimeFigureOut">
              <a:rPr lang="en-US" smtClean="0"/>
              <a:t>9/15/2022</a:t>
            </a:fld>
            <a:endParaRPr lang="en-US"/>
          </a:p>
        </p:txBody>
      </p:sp>
      <p:sp>
        <p:nvSpPr>
          <p:cNvPr id="5" name="Footer Placeholder 4">
            <a:extLst>
              <a:ext uri="{FF2B5EF4-FFF2-40B4-BE49-F238E27FC236}">
                <a16:creationId xmlns:a16="http://schemas.microsoft.com/office/drawing/2014/main" id="{7241FE44-EDE8-4309-B1E0-09C9DDDA40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54C83B-0790-45CB-8B59-BB8DF5EF00B9}"/>
              </a:ext>
            </a:extLst>
          </p:cNvPr>
          <p:cNvSpPr>
            <a:spLocks noGrp="1"/>
          </p:cNvSpPr>
          <p:nvPr>
            <p:ph type="sldNum" sz="quarter" idx="12"/>
          </p:nvPr>
        </p:nvSpPr>
        <p:spPr/>
        <p:txBody>
          <a:bodyPr/>
          <a:lstStyle/>
          <a:p>
            <a:fld id="{406C6369-1400-4080-B194-7FA688CB8407}" type="slidenum">
              <a:rPr lang="en-US" smtClean="0"/>
              <a:t>‹#›</a:t>
            </a:fld>
            <a:endParaRPr lang="en-US"/>
          </a:p>
        </p:txBody>
      </p:sp>
    </p:spTree>
    <p:extLst>
      <p:ext uri="{BB962C8B-B14F-4D97-AF65-F5344CB8AC3E}">
        <p14:creationId xmlns:p14="http://schemas.microsoft.com/office/powerpoint/2010/main" val="1918858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81A33-6840-4F39-A896-D49AE1CFB2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55A306-0B46-466A-BFF2-EC3A003C3F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6986B1-D29F-45F1-B4B3-7E62F28C9742}"/>
              </a:ext>
            </a:extLst>
          </p:cNvPr>
          <p:cNvSpPr>
            <a:spLocks noGrp="1"/>
          </p:cNvSpPr>
          <p:nvPr>
            <p:ph type="dt" sz="half" idx="10"/>
          </p:nvPr>
        </p:nvSpPr>
        <p:spPr/>
        <p:txBody>
          <a:bodyPr/>
          <a:lstStyle/>
          <a:p>
            <a:fld id="{F83C5767-1C09-42A9-8681-BBE94D4B33BB}" type="datetimeFigureOut">
              <a:rPr lang="en-US" smtClean="0"/>
              <a:t>9/15/2022</a:t>
            </a:fld>
            <a:endParaRPr lang="en-US"/>
          </a:p>
        </p:txBody>
      </p:sp>
      <p:sp>
        <p:nvSpPr>
          <p:cNvPr id="5" name="Footer Placeholder 4">
            <a:extLst>
              <a:ext uri="{FF2B5EF4-FFF2-40B4-BE49-F238E27FC236}">
                <a16:creationId xmlns:a16="http://schemas.microsoft.com/office/drawing/2014/main" id="{73AD827C-A9C7-412F-8A8F-0FAAE2096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9CBB14-3026-4956-B69A-C72BB8EB0C32}"/>
              </a:ext>
            </a:extLst>
          </p:cNvPr>
          <p:cNvSpPr>
            <a:spLocks noGrp="1"/>
          </p:cNvSpPr>
          <p:nvPr>
            <p:ph type="sldNum" sz="quarter" idx="12"/>
          </p:nvPr>
        </p:nvSpPr>
        <p:spPr/>
        <p:txBody>
          <a:bodyPr/>
          <a:lstStyle/>
          <a:p>
            <a:fld id="{406C6369-1400-4080-B194-7FA688CB8407}" type="slidenum">
              <a:rPr lang="en-US" smtClean="0"/>
              <a:t>‹#›</a:t>
            </a:fld>
            <a:endParaRPr lang="en-US"/>
          </a:p>
        </p:txBody>
      </p:sp>
    </p:spTree>
    <p:extLst>
      <p:ext uri="{BB962C8B-B14F-4D97-AF65-F5344CB8AC3E}">
        <p14:creationId xmlns:p14="http://schemas.microsoft.com/office/powerpoint/2010/main" val="34024577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581FC-2C30-49A1-A850-7EB7EE68A515}"/>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3C92E40F-159B-4119-A2C6-E8C184C6B4A3}"/>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0D36F0-FA16-4BF6-B2B2-F5CF3D9F612E}"/>
              </a:ext>
            </a:extLst>
          </p:cNvPr>
          <p:cNvSpPr>
            <a:spLocks noGrp="1"/>
          </p:cNvSpPr>
          <p:nvPr>
            <p:ph type="dt" sz="half" idx="10"/>
          </p:nvPr>
        </p:nvSpPr>
        <p:spPr/>
        <p:txBody>
          <a:bodyPr/>
          <a:lstStyle/>
          <a:p>
            <a:fld id="{F83C5767-1C09-42A9-8681-BBE94D4B33BB}" type="datetimeFigureOut">
              <a:rPr lang="en-US" smtClean="0"/>
              <a:t>9/15/2022</a:t>
            </a:fld>
            <a:endParaRPr lang="en-US"/>
          </a:p>
        </p:txBody>
      </p:sp>
      <p:sp>
        <p:nvSpPr>
          <p:cNvPr id="5" name="Footer Placeholder 4">
            <a:extLst>
              <a:ext uri="{FF2B5EF4-FFF2-40B4-BE49-F238E27FC236}">
                <a16:creationId xmlns:a16="http://schemas.microsoft.com/office/drawing/2014/main" id="{75EB2012-F564-4FDC-A5EC-E38F9BCFC6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965E8D-FEBE-4867-BC24-30D20343FD4A}"/>
              </a:ext>
            </a:extLst>
          </p:cNvPr>
          <p:cNvSpPr>
            <a:spLocks noGrp="1"/>
          </p:cNvSpPr>
          <p:nvPr>
            <p:ph type="sldNum" sz="quarter" idx="12"/>
          </p:nvPr>
        </p:nvSpPr>
        <p:spPr/>
        <p:txBody>
          <a:bodyPr/>
          <a:lstStyle/>
          <a:p>
            <a:fld id="{406C6369-1400-4080-B194-7FA688CB8407}" type="slidenum">
              <a:rPr lang="en-US" smtClean="0"/>
              <a:t>‹#›</a:t>
            </a:fld>
            <a:endParaRPr lang="en-US"/>
          </a:p>
        </p:txBody>
      </p:sp>
    </p:spTree>
    <p:extLst>
      <p:ext uri="{BB962C8B-B14F-4D97-AF65-F5344CB8AC3E}">
        <p14:creationId xmlns:p14="http://schemas.microsoft.com/office/powerpoint/2010/main" val="11526087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8DA5A-D1D7-402C-80E2-434B9DB7B0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2E91BC-C50F-476A-8295-AF24C7D1BB65}"/>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73E1EA-AC86-4BAD-9F91-1BBB3CA5FE8E}"/>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82E6B7-CB0A-4590-95A4-60CCA036BD85}"/>
              </a:ext>
            </a:extLst>
          </p:cNvPr>
          <p:cNvSpPr>
            <a:spLocks noGrp="1"/>
          </p:cNvSpPr>
          <p:nvPr>
            <p:ph type="dt" sz="half" idx="10"/>
          </p:nvPr>
        </p:nvSpPr>
        <p:spPr/>
        <p:txBody>
          <a:bodyPr/>
          <a:lstStyle/>
          <a:p>
            <a:fld id="{F83C5767-1C09-42A9-8681-BBE94D4B33BB}" type="datetimeFigureOut">
              <a:rPr lang="en-US" smtClean="0"/>
              <a:t>9/15/2022</a:t>
            </a:fld>
            <a:endParaRPr lang="en-US"/>
          </a:p>
        </p:txBody>
      </p:sp>
      <p:sp>
        <p:nvSpPr>
          <p:cNvPr id="6" name="Footer Placeholder 5">
            <a:extLst>
              <a:ext uri="{FF2B5EF4-FFF2-40B4-BE49-F238E27FC236}">
                <a16:creationId xmlns:a16="http://schemas.microsoft.com/office/drawing/2014/main" id="{4A397708-F8CA-4C7E-983C-A57816639A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ED5F6B-701B-4E77-BFF9-6303DFAB3544}"/>
              </a:ext>
            </a:extLst>
          </p:cNvPr>
          <p:cNvSpPr>
            <a:spLocks noGrp="1"/>
          </p:cNvSpPr>
          <p:nvPr>
            <p:ph type="sldNum" sz="quarter" idx="12"/>
          </p:nvPr>
        </p:nvSpPr>
        <p:spPr/>
        <p:txBody>
          <a:bodyPr/>
          <a:lstStyle/>
          <a:p>
            <a:fld id="{406C6369-1400-4080-B194-7FA688CB8407}" type="slidenum">
              <a:rPr lang="en-US" smtClean="0"/>
              <a:t>‹#›</a:t>
            </a:fld>
            <a:endParaRPr lang="en-US"/>
          </a:p>
        </p:txBody>
      </p:sp>
    </p:spTree>
    <p:extLst>
      <p:ext uri="{BB962C8B-B14F-4D97-AF65-F5344CB8AC3E}">
        <p14:creationId xmlns:p14="http://schemas.microsoft.com/office/powerpoint/2010/main" val="4163986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F1070-C44B-CE4B-8C0F-103A592430F1}"/>
              </a:ext>
            </a:extLst>
          </p:cNvPr>
          <p:cNvSpPr>
            <a:spLocks noGrp="1"/>
          </p:cNvSpPr>
          <p:nvPr>
            <p:ph type="ctrTitle" hasCustomPrompt="1"/>
          </p:nvPr>
        </p:nvSpPr>
        <p:spPr>
          <a:xfrm>
            <a:off x="1219200" y="1911556"/>
            <a:ext cx="21945600" cy="4775200"/>
          </a:xfrm>
          <a:prstGeom prst="rect">
            <a:avLst/>
          </a:prstGeo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590D898B-4E18-DF4D-BAE8-4CEE0BC0400D}"/>
              </a:ext>
            </a:extLst>
          </p:cNvPr>
          <p:cNvSpPr>
            <a:spLocks noGrp="1"/>
          </p:cNvSpPr>
          <p:nvPr>
            <p:ph type="subTitle" idx="1"/>
          </p:nvPr>
        </p:nvSpPr>
        <p:spPr>
          <a:xfrm>
            <a:off x="1219200" y="8201998"/>
            <a:ext cx="21945600" cy="2736796"/>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cxnSp>
        <p:nvCxnSpPr>
          <p:cNvPr id="11" name="Straight Connector 10">
            <a:extLst>
              <a:ext uri="{FF2B5EF4-FFF2-40B4-BE49-F238E27FC236}">
                <a16:creationId xmlns:a16="http://schemas.microsoft.com/office/drawing/2014/main" id="{3C234DE6-188F-F341-98B4-4B8DD978301D}"/>
              </a:ext>
            </a:extLst>
          </p:cNvPr>
          <p:cNvCxnSpPr>
            <a:cxnSpLocks/>
          </p:cNvCxnSpPr>
          <p:nvPr userDrawn="1"/>
        </p:nvCxnSpPr>
        <p:spPr>
          <a:xfrm>
            <a:off x="0" y="6945416"/>
            <a:ext cx="24384000" cy="0"/>
          </a:xfrm>
          <a:prstGeom prst="line">
            <a:avLst/>
          </a:prstGeom>
          <a:ln w="38100">
            <a:solidFill>
              <a:srgbClr val="007DD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041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6B97B-EC80-4BA1-A483-6A5E3D91EACA}"/>
              </a:ext>
            </a:extLst>
          </p:cNvPr>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19DA0A-A898-4A71-8B3B-1E9693D17224}"/>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8613ECA4-3E51-4602-ADE8-F9CB2C66DEBC}"/>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5FCFC9-916E-49E6-B8E5-7A4F9B10500C}"/>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F09810F6-1B5E-4A88-9FB3-73A05BB9C9C2}"/>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0A479A-EA55-40E6-8D69-2382E80C931F}"/>
              </a:ext>
            </a:extLst>
          </p:cNvPr>
          <p:cNvSpPr>
            <a:spLocks noGrp="1"/>
          </p:cNvSpPr>
          <p:nvPr>
            <p:ph type="dt" sz="half" idx="10"/>
          </p:nvPr>
        </p:nvSpPr>
        <p:spPr/>
        <p:txBody>
          <a:bodyPr/>
          <a:lstStyle/>
          <a:p>
            <a:fld id="{F83C5767-1C09-42A9-8681-BBE94D4B33BB}" type="datetimeFigureOut">
              <a:rPr lang="en-US" smtClean="0"/>
              <a:t>9/15/2022</a:t>
            </a:fld>
            <a:endParaRPr lang="en-US"/>
          </a:p>
        </p:txBody>
      </p:sp>
      <p:sp>
        <p:nvSpPr>
          <p:cNvPr id="8" name="Footer Placeholder 7">
            <a:extLst>
              <a:ext uri="{FF2B5EF4-FFF2-40B4-BE49-F238E27FC236}">
                <a16:creationId xmlns:a16="http://schemas.microsoft.com/office/drawing/2014/main" id="{0ACF287B-BBEF-4A74-BE23-6D11B68CF4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5623A9-CB17-4383-8E07-596BE0F91578}"/>
              </a:ext>
            </a:extLst>
          </p:cNvPr>
          <p:cNvSpPr>
            <a:spLocks noGrp="1"/>
          </p:cNvSpPr>
          <p:nvPr>
            <p:ph type="sldNum" sz="quarter" idx="12"/>
          </p:nvPr>
        </p:nvSpPr>
        <p:spPr/>
        <p:txBody>
          <a:bodyPr/>
          <a:lstStyle/>
          <a:p>
            <a:fld id="{406C6369-1400-4080-B194-7FA688CB8407}" type="slidenum">
              <a:rPr lang="en-US" smtClean="0"/>
              <a:t>‹#›</a:t>
            </a:fld>
            <a:endParaRPr lang="en-US"/>
          </a:p>
        </p:txBody>
      </p:sp>
    </p:spTree>
    <p:extLst>
      <p:ext uri="{BB962C8B-B14F-4D97-AF65-F5344CB8AC3E}">
        <p14:creationId xmlns:p14="http://schemas.microsoft.com/office/powerpoint/2010/main" val="24656664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0CB07-C3CE-498B-B8AB-7B371FC9B2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5E34CB-D06D-4354-9966-695FF8BEC693}"/>
              </a:ext>
            </a:extLst>
          </p:cNvPr>
          <p:cNvSpPr>
            <a:spLocks noGrp="1"/>
          </p:cNvSpPr>
          <p:nvPr>
            <p:ph type="dt" sz="half" idx="10"/>
          </p:nvPr>
        </p:nvSpPr>
        <p:spPr/>
        <p:txBody>
          <a:bodyPr/>
          <a:lstStyle/>
          <a:p>
            <a:fld id="{F83C5767-1C09-42A9-8681-BBE94D4B33BB}" type="datetimeFigureOut">
              <a:rPr lang="en-US" smtClean="0"/>
              <a:t>9/15/2022</a:t>
            </a:fld>
            <a:endParaRPr lang="en-US"/>
          </a:p>
        </p:txBody>
      </p:sp>
      <p:sp>
        <p:nvSpPr>
          <p:cNvPr id="4" name="Footer Placeholder 3">
            <a:extLst>
              <a:ext uri="{FF2B5EF4-FFF2-40B4-BE49-F238E27FC236}">
                <a16:creationId xmlns:a16="http://schemas.microsoft.com/office/drawing/2014/main" id="{AD319394-3BED-4C94-885A-028F548C5E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3E0A8C-E358-451B-9239-80E3FDD45537}"/>
              </a:ext>
            </a:extLst>
          </p:cNvPr>
          <p:cNvSpPr>
            <a:spLocks noGrp="1"/>
          </p:cNvSpPr>
          <p:nvPr>
            <p:ph type="sldNum" sz="quarter" idx="12"/>
          </p:nvPr>
        </p:nvSpPr>
        <p:spPr/>
        <p:txBody>
          <a:bodyPr/>
          <a:lstStyle/>
          <a:p>
            <a:fld id="{406C6369-1400-4080-B194-7FA688CB8407}" type="slidenum">
              <a:rPr lang="en-US" smtClean="0"/>
              <a:t>‹#›</a:t>
            </a:fld>
            <a:endParaRPr lang="en-US"/>
          </a:p>
        </p:txBody>
      </p:sp>
    </p:spTree>
    <p:extLst>
      <p:ext uri="{BB962C8B-B14F-4D97-AF65-F5344CB8AC3E}">
        <p14:creationId xmlns:p14="http://schemas.microsoft.com/office/powerpoint/2010/main" val="4152512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4CD3C5-0372-4F2A-90AF-0A7A122635B2}"/>
              </a:ext>
            </a:extLst>
          </p:cNvPr>
          <p:cNvSpPr>
            <a:spLocks noGrp="1"/>
          </p:cNvSpPr>
          <p:nvPr>
            <p:ph type="dt" sz="half" idx="10"/>
          </p:nvPr>
        </p:nvSpPr>
        <p:spPr/>
        <p:txBody>
          <a:bodyPr/>
          <a:lstStyle/>
          <a:p>
            <a:fld id="{F83C5767-1C09-42A9-8681-BBE94D4B33BB}" type="datetimeFigureOut">
              <a:rPr lang="en-US" smtClean="0"/>
              <a:t>9/15/2022</a:t>
            </a:fld>
            <a:endParaRPr lang="en-US"/>
          </a:p>
        </p:txBody>
      </p:sp>
      <p:sp>
        <p:nvSpPr>
          <p:cNvPr id="3" name="Footer Placeholder 2">
            <a:extLst>
              <a:ext uri="{FF2B5EF4-FFF2-40B4-BE49-F238E27FC236}">
                <a16:creationId xmlns:a16="http://schemas.microsoft.com/office/drawing/2014/main" id="{84BB476D-2B64-4502-AF37-7E7011A8C8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886900-A0DF-4A35-BC6E-F63DBF2862FA}"/>
              </a:ext>
            </a:extLst>
          </p:cNvPr>
          <p:cNvSpPr>
            <a:spLocks noGrp="1"/>
          </p:cNvSpPr>
          <p:nvPr>
            <p:ph type="sldNum" sz="quarter" idx="12"/>
          </p:nvPr>
        </p:nvSpPr>
        <p:spPr/>
        <p:txBody>
          <a:bodyPr/>
          <a:lstStyle/>
          <a:p>
            <a:fld id="{406C6369-1400-4080-B194-7FA688CB8407}" type="slidenum">
              <a:rPr lang="en-US" smtClean="0"/>
              <a:t>‹#›</a:t>
            </a:fld>
            <a:endParaRPr lang="en-US"/>
          </a:p>
        </p:txBody>
      </p:sp>
    </p:spTree>
    <p:extLst>
      <p:ext uri="{BB962C8B-B14F-4D97-AF65-F5344CB8AC3E}">
        <p14:creationId xmlns:p14="http://schemas.microsoft.com/office/powerpoint/2010/main" val="40474683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D4032-DBE9-4496-A94E-E7D97379A4E8}"/>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061C5B60-8B01-4919-8A02-9746364CEC01}"/>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BDD361-73C1-4048-A77F-F4DCB3FB0D72}"/>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61622A9A-AD68-4BD9-8248-8732B14F8E12}"/>
              </a:ext>
            </a:extLst>
          </p:cNvPr>
          <p:cNvSpPr>
            <a:spLocks noGrp="1"/>
          </p:cNvSpPr>
          <p:nvPr>
            <p:ph type="dt" sz="half" idx="10"/>
          </p:nvPr>
        </p:nvSpPr>
        <p:spPr/>
        <p:txBody>
          <a:bodyPr/>
          <a:lstStyle/>
          <a:p>
            <a:fld id="{F83C5767-1C09-42A9-8681-BBE94D4B33BB}" type="datetimeFigureOut">
              <a:rPr lang="en-US" smtClean="0"/>
              <a:t>9/15/2022</a:t>
            </a:fld>
            <a:endParaRPr lang="en-US"/>
          </a:p>
        </p:txBody>
      </p:sp>
      <p:sp>
        <p:nvSpPr>
          <p:cNvPr id="6" name="Footer Placeholder 5">
            <a:extLst>
              <a:ext uri="{FF2B5EF4-FFF2-40B4-BE49-F238E27FC236}">
                <a16:creationId xmlns:a16="http://schemas.microsoft.com/office/drawing/2014/main" id="{24D744B5-117B-436D-8AD9-A79239E3D4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E2291A-6340-4001-8596-E804D8C2AEEF}"/>
              </a:ext>
            </a:extLst>
          </p:cNvPr>
          <p:cNvSpPr>
            <a:spLocks noGrp="1"/>
          </p:cNvSpPr>
          <p:nvPr>
            <p:ph type="sldNum" sz="quarter" idx="12"/>
          </p:nvPr>
        </p:nvSpPr>
        <p:spPr/>
        <p:txBody>
          <a:bodyPr/>
          <a:lstStyle/>
          <a:p>
            <a:fld id="{406C6369-1400-4080-B194-7FA688CB8407}" type="slidenum">
              <a:rPr lang="en-US" smtClean="0"/>
              <a:t>‹#›</a:t>
            </a:fld>
            <a:endParaRPr lang="en-US"/>
          </a:p>
        </p:txBody>
      </p:sp>
    </p:spTree>
    <p:extLst>
      <p:ext uri="{BB962C8B-B14F-4D97-AF65-F5344CB8AC3E}">
        <p14:creationId xmlns:p14="http://schemas.microsoft.com/office/powerpoint/2010/main" val="2641449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33396-E2B7-4219-BC87-8BB36D9469DA}"/>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4CD7A622-0DA0-4BF6-811E-E69B34F78D72}"/>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61618061-8646-4D20-B523-879AD82FAB67}"/>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7A20DECA-7CE2-45DE-BE8B-BB762B4E4E44}"/>
              </a:ext>
            </a:extLst>
          </p:cNvPr>
          <p:cNvSpPr>
            <a:spLocks noGrp="1"/>
          </p:cNvSpPr>
          <p:nvPr>
            <p:ph type="dt" sz="half" idx="10"/>
          </p:nvPr>
        </p:nvSpPr>
        <p:spPr/>
        <p:txBody>
          <a:bodyPr/>
          <a:lstStyle/>
          <a:p>
            <a:fld id="{F83C5767-1C09-42A9-8681-BBE94D4B33BB}" type="datetimeFigureOut">
              <a:rPr lang="en-US" smtClean="0"/>
              <a:t>9/15/2022</a:t>
            </a:fld>
            <a:endParaRPr lang="en-US"/>
          </a:p>
        </p:txBody>
      </p:sp>
      <p:sp>
        <p:nvSpPr>
          <p:cNvPr id="6" name="Footer Placeholder 5">
            <a:extLst>
              <a:ext uri="{FF2B5EF4-FFF2-40B4-BE49-F238E27FC236}">
                <a16:creationId xmlns:a16="http://schemas.microsoft.com/office/drawing/2014/main" id="{7AF2F873-BBCC-4AD9-8F5D-66AA45E007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152102-FCD9-4B28-9892-758AE28B98CF}"/>
              </a:ext>
            </a:extLst>
          </p:cNvPr>
          <p:cNvSpPr>
            <a:spLocks noGrp="1"/>
          </p:cNvSpPr>
          <p:nvPr>
            <p:ph type="sldNum" sz="quarter" idx="12"/>
          </p:nvPr>
        </p:nvSpPr>
        <p:spPr/>
        <p:txBody>
          <a:bodyPr/>
          <a:lstStyle/>
          <a:p>
            <a:fld id="{406C6369-1400-4080-B194-7FA688CB8407}" type="slidenum">
              <a:rPr lang="en-US" smtClean="0"/>
              <a:t>‹#›</a:t>
            </a:fld>
            <a:endParaRPr lang="en-US"/>
          </a:p>
        </p:txBody>
      </p:sp>
    </p:spTree>
    <p:extLst>
      <p:ext uri="{BB962C8B-B14F-4D97-AF65-F5344CB8AC3E}">
        <p14:creationId xmlns:p14="http://schemas.microsoft.com/office/powerpoint/2010/main" val="35890548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EA626-6EB6-48ED-A7EC-E373AACA92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F7F04-72CA-4DB7-A514-158C0C146F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EC1B9-747C-4C5D-90DA-A84DFF43AA83}"/>
              </a:ext>
            </a:extLst>
          </p:cNvPr>
          <p:cNvSpPr>
            <a:spLocks noGrp="1"/>
          </p:cNvSpPr>
          <p:nvPr>
            <p:ph type="dt" sz="half" idx="10"/>
          </p:nvPr>
        </p:nvSpPr>
        <p:spPr/>
        <p:txBody>
          <a:bodyPr/>
          <a:lstStyle/>
          <a:p>
            <a:fld id="{F83C5767-1C09-42A9-8681-BBE94D4B33BB}" type="datetimeFigureOut">
              <a:rPr lang="en-US" smtClean="0"/>
              <a:t>9/15/2022</a:t>
            </a:fld>
            <a:endParaRPr lang="en-US"/>
          </a:p>
        </p:txBody>
      </p:sp>
      <p:sp>
        <p:nvSpPr>
          <p:cNvPr id="5" name="Footer Placeholder 4">
            <a:extLst>
              <a:ext uri="{FF2B5EF4-FFF2-40B4-BE49-F238E27FC236}">
                <a16:creationId xmlns:a16="http://schemas.microsoft.com/office/drawing/2014/main" id="{BF4B3FAE-3F5C-4731-A768-178B8B0F13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C062E8-C4E1-4D28-AADC-B47FFBC3FBF0}"/>
              </a:ext>
            </a:extLst>
          </p:cNvPr>
          <p:cNvSpPr>
            <a:spLocks noGrp="1"/>
          </p:cNvSpPr>
          <p:nvPr>
            <p:ph type="sldNum" sz="quarter" idx="12"/>
          </p:nvPr>
        </p:nvSpPr>
        <p:spPr/>
        <p:txBody>
          <a:bodyPr/>
          <a:lstStyle/>
          <a:p>
            <a:fld id="{406C6369-1400-4080-B194-7FA688CB8407}" type="slidenum">
              <a:rPr lang="en-US" smtClean="0"/>
              <a:t>‹#›</a:t>
            </a:fld>
            <a:endParaRPr lang="en-US"/>
          </a:p>
        </p:txBody>
      </p:sp>
    </p:spTree>
    <p:extLst>
      <p:ext uri="{BB962C8B-B14F-4D97-AF65-F5344CB8AC3E}">
        <p14:creationId xmlns:p14="http://schemas.microsoft.com/office/powerpoint/2010/main" val="42567888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C59219-708B-4C17-9EBC-99FC6C199600}"/>
              </a:ext>
            </a:extLst>
          </p:cNvPr>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6013ED-C968-4AAC-A413-58D9510DA416}"/>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8D4D6E-8326-46E3-96D7-9636C20CFD13}"/>
              </a:ext>
            </a:extLst>
          </p:cNvPr>
          <p:cNvSpPr>
            <a:spLocks noGrp="1"/>
          </p:cNvSpPr>
          <p:nvPr>
            <p:ph type="dt" sz="half" idx="10"/>
          </p:nvPr>
        </p:nvSpPr>
        <p:spPr/>
        <p:txBody>
          <a:bodyPr/>
          <a:lstStyle/>
          <a:p>
            <a:fld id="{F83C5767-1C09-42A9-8681-BBE94D4B33BB}" type="datetimeFigureOut">
              <a:rPr lang="en-US" smtClean="0"/>
              <a:t>9/15/2022</a:t>
            </a:fld>
            <a:endParaRPr lang="en-US"/>
          </a:p>
        </p:txBody>
      </p:sp>
      <p:sp>
        <p:nvSpPr>
          <p:cNvPr id="5" name="Footer Placeholder 4">
            <a:extLst>
              <a:ext uri="{FF2B5EF4-FFF2-40B4-BE49-F238E27FC236}">
                <a16:creationId xmlns:a16="http://schemas.microsoft.com/office/drawing/2014/main" id="{F7E21578-007D-4A8E-B595-6FC723216E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AC28F-EF3F-4F20-AEB3-19E1FE4570EC}"/>
              </a:ext>
            </a:extLst>
          </p:cNvPr>
          <p:cNvSpPr>
            <a:spLocks noGrp="1"/>
          </p:cNvSpPr>
          <p:nvPr>
            <p:ph type="sldNum" sz="quarter" idx="12"/>
          </p:nvPr>
        </p:nvSpPr>
        <p:spPr/>
        <p:txBody>
          <a:bodyPr/>
          <a:lstStyle/>
          <a:p>
            <a:fld id="{406C6369-1400-4080-B194-7FA688CB8407}" type="slidenum">
              <a:rPr lang="en-US" smtClean="0"/>
              <a:t>‹#›</a:t>
            </a:fld>
            <a:endParaRPr lang="en-US"/>
          </a:p>
        </p:txBody>
      </p:sp>
    </p:spTree>
    <p:extLst>
      <p:ext uri="{BB962C8B-B14F-4D97-AF65-F5344CB8AC3E}">
        <p14:creationId xmlns:p14="http://schemas.microsoft.com/office/powerpoint/2010/main" val="16947580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tandard pag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xfrm>
            <a:off x="22688753" y="12236731"/>
            <a:ext cx="864078" cy="457202"/>
          </a:xfrm>
          <a:prstGeom prst="rect">
            <a:avLst/>
          </a:prstGeom>
        </p:spPr>
        <p:txBody>
          <a:bodyPr wrap="square"/>
          <a:lstStyle/>
          <a:p>
            <a:fld id="{86CB4B4D-7CA3-9044-876B-883B54F8677D}" type="slidenum">
              <a:t>‹#›</a:t>
            </a:fld>
            <a:endParaRPr/>
          </a:p>
        </p:txBody>
      </p:sp>
      <p:grpSp>
        <p:nvGrpSpPr>
          <p:cNvPr id="41" name="Group"/>
          <p:cNvGrpSpPr/>
          <p:nvPr/>
        </p:nvGrpSpPr>
        <p:grpSpPr>
          <a:xfrm>
            <a:off x="1157725" y="11885677"/>
            <a:ext cx="6523038" cy="695198"/>
            <a:chOff x="0" y="0"/>
            <a:chExt cx="6523037" cy="695196"/>
          </a:xfrm>
        </p:grpSpPr>
        <p:sp>
          <p:nvSpPr>
            <p:cNvPr id="12" name="Shape"/>
            <p:cNvSpPr/>
            <p:nvPr/>
          </p:nvSpPr>
          <p:spPr>
            <a:xfrm>
              <a:off x="63612" y="408939"/>
              <a:ext cx="618863" cy="286258"/>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13" name="Shape"/>
            <p:cNvSpPr/>
            <p:nvPr/>
          </p:nvSpPr>
          <p:spPr>
            <a:xfrm>
              <a:off x="18175" y="318063"/>
              <a:ext cx="667935" cy="216285"/>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14" name="Shape"/>
            <p:cNvSpPr/>
            <p:nvPr/>
          </p:nvSpPr>
          <p:spPr>
            <a:xfrm>
              <a:off x="0" y="181750"/>
              <a:ext cx="651577" cy="224464"/>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15" name="Shape"/>
            <p:cNvSpPr/>
            <p:nvPr/>
          </p:nvSpPr>
          <p:spPr>
            <a:xfrm>
              <a:off x="45437" y="-1"/>
              <a:ext cx="478006" cy="182661"/>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16" name="Shape"/>
            <p:cNvSpPr/>
            <p:nvPr/>
          </p:nvSpPr>
          <p:spPr>
            <a:xfrm>
              <a:off x="-1" y="99962"/>
              <a:ext cx="598871" cy="209924"/>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17" name="Shape"/>
            <p:cNvSpPr/>
            <p:nvPr/>
          </p:nvSpPr>
          <p:spPr>
            <a:xfrm>
              <a:off x="0" y="245363"/>
              <a:ext cx="673387" cy="229916"/>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18" name="Shape"/>
            <p:cNvSpPr/>
            <p:nvPr/>
          </p:nvSpPr>
          <p:spPr>
            <a:xfrm>
              <a:off x="36350" y="363501"/>
              <a:ext cx="647034" cy="203562"/>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19" name="Shape"/>
            <p:cNvSpPr/>
            <p:nvPr/>
          </p:nvSpPr>
          <p:spPr>
            <a:xfrm>
              <a:off x="863316" y="181750"/>
              <a:ext cx="178117" cy="280805"/>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20" name="Shape"/>
            <p:cNvSpPr/>
            <p:nvPr/>
          </p:nvSpPr>
          <p:spPr>
            <a:xfrm>
              <a:off x="1072329" y="181750"/>
              <a:ext cx="206289" cy="273536"/>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21" name="Shape"/>
            <p:cNvSpPr/>
            <p:nvPr/>
          </p:nvSpPr>
          <p:spPr>
            <a:xfrm>
              <a:off x="1317693" y="181750"/>
              <a:ext cx="218102" cy="273536"/>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22" name="Shape"/>
            <p:cNvSpPr/>
            <p:nvPr/>
          </p:nvSpPr>
          <p:spPr>
            <a:xfrm>
              <a:off x="1553969" y="181750"/>
              <a:ext cx="264449" cy="274445"/>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23" name="Shape"/>
            <p:cNvSpPr/>
            <p:nvPr/>
          </p:nvSpPr>
          <p:spPr>
            <a:xfrm>
              <a:off x="1799333" y="181750"/>
              <a:ext cx="206288" cy="273536"/>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24" name="Shape"/>
            <p:cNvSpPr/>
            <p:nvPr/>
          </p:nvSpPr>
          <p:spPr>
            <a:xfrm>
              <a:off x="1990171" y="181750"/>
              <a:ext cx="264449" cy="274445"/>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25" name="Rectangle"/>
            <p:cNvSpPr/>
            <p:nvPr/>
          </p:nvSpPr>
          <p:spPr>
            <a:xfrm>
              <a:off x="2390023" y="181750"/>
              <a:ext cx="58161" cy="273536"/>
            </a:xfrm>
            <a:prstGeom prst="rect">
              <a:avLst/>
            </a:pr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26" name="Shape"/>
            <p:cNvSpPr/>
            <p:nvPr/>
          </p:nvSpPr>
          <p:spPr>
            <a:xfrm>
              <a:off x="2517249" y="181750"/>
              <a:ext cx="241729" cy="27353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27" name="Shape"/>
            <p:cNvSpPr/>
            <p:nvPr/>
          </p:nvSpPr>
          <p:spPr>
            <a:xfrm>
              <a:off x="2817137" y="181750"/>
              <a:ext cx="156307" cy="273536"/>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28" name="Shape"/>
            <p:cNvSpPr/>
            <p:nvPr/>
          </p:nvSpPr>
          <p:spPr>
            <a:xfrm>
              <a:off x="3007976" y="181750"/>
              <a:ext cx="259905" cy="28171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29" name="Shape"/>
            <p:cNvSpPr/>
            <p:nvPr/>
          </p:nvSpPr>
          <p:spPr>
            <a:xfrm>
              <a:off x="3326040" y="181750"/>
              <a:ext cx="219011" cy="273536"/>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30" name="Shape"/>
            <p:cNvSpPr/>
            <p:nvPr/>
          </p:nvSpPr>
          <p:spPr>
            <a:xfrm>
              <a:off x="3580491" y="181750"/>
              <a:ext cx="292620" cy="274445"/>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31" name="Shape"/>
            <p:cNvSpPr/>
            <p:nvPr/>
          </p:nvSpPr>
          <p:spPr>
            <a:xfrm>
              <a:off x="3907642" y="181750"/>
              <a:ext cx="264449" cy="274445"/>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32" name="Shape"/>
            <p:cNvSpPr/>
            <p:nvPr/>
          </p:nvSpPr>
          <p:spPr>
            <a:xfrm>
              <a:off x="4153006" y="181750"/>
              <a:ext cx="206288" cy="273536"/>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33" name="Rectangle"/>
            <p:cNvSpPr/>
            <p:nvPr/>
          </p:nvSpPr>
          <p:spPr>
            <a:xfrm>
              <a:off x="4398370" y="181750"/>
              <a:ext cx="58161" cy="273536"/>
            </a:xfrm>
            <a:prstGeom prst="rect">
              <a:avLst/>
            </a:pr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34" name="Shape"/>
            <p:cNvSpPr/>
            <p:nvPr/>
          </p:nvSpPr>
          <p:spPr>
            <a:xfrm>
              <a:off x="4507420" y="181750"/>
              <a:ext cx="259905" cy="28171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35" name="Shape"/>
            <p:cNvSpPr/>
            <p:nvPr/>
          </p:nvSpPr>
          <p:spPr>
            <a:xfrm>
              <a:off x="4825484" y="181750"/>
              <a:ext cx="242638" cy="27353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36" name="Shape"/>
            <p:cNvSpPr/>
            <p:nvPr/>
          </p:nvSpPr>
          <p:spPr>
            <a:xfrm>
              <a:off x="5225336" y="181750"/>
              <a:ext cx="224463" cy="281715"/>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37" name="Shape"/>
            <p:cNvSpPr/>
            <p:nvPr/>
          </p:nvSpPr>
          <p:spPr>
            <a:xfrm>
              <a:off x="5507050" y="181750"/>
              <a:ext cx="218102" cy="273536"/>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38" name="Shape"/>
            <p:cNvSpPr/>
            <p:nvPr/>
          </p:nvSpPr>
          <p:spPr>
            <a:xfrm>
              <a:off x="5734238" y="181750"/>
              <a:ext cx="259905" cy="28171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39" name="Shape"/>
            <p:cNvSpPr/>
            <p:nvPr/>
          </p:nvSpPr>
          <p:spPr>
            <a:xfrm>
              <a:off x="6043215" y="181750"/>
              <a:ext cx="224463" cy="277171"/>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sp>
          <p:nvSpPr>
            <p:cNvPr id="40" name="Shape"/>
            <p:cNvSpPr/>
            <p:nvPr/>
          </p:nvSpPr>
          <p:spPr>
            <a:xfrm>
              <a:off x="6334016" y="181750"/>
              <a:ext cx="189022" cy="273536"/>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a:p>
          </p:txBody>
        </p:sp>
      </p:grpSp>
    </p:spTree>
    <p:extLst>
      <p:ext uri="{BB962C8B-B14F-4D97-AF65-F5344CB8AC3E}">
        <p14:creationId xmlns:p14="http://schemas.microsoft.com/office/powerpoint/2010/main" val="233354807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B1172D-9716-4C15-ADCF-E438CBBCAA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16" name="Rectangle 15">
            <a:extLst>
              <a:ext uri="{FF2B5EF4-FFF2-40B4-BE49-F238E27FC236}">
                <a16:creationId xmlns:a16="http://schemas.microsoft.com/office/drawing/2014/main" id="{FE1A2965-9C37-48E5-A3C6-838B38C63806}"/>
              </a:ext>
            </a:extLst>
          </p:cNvPr>
          <p:cNvSpPr/>
          <p:nvPr userDrawn="1"/>
        </p:nvSpPr>
        <p:spPr>
          <a:xfrm>
            <a:off x="0" y="0"/>
            <a:ext cx="24386400" cy="13716000"/>
          </a:xfrm>
          <a:prstGeom prst="rect">
            <a:avLst/>
          </a:prstGeom>
          <a:solidFill>
            <a:srgbClr val="147BD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pic>
        <p:nvPicPr>
          <p:cNvPr id="19" name="Picture 18">
            <a:extLst>
              <a:ext uri="{FF2B5EF4-FFF2-40B4-BE49-F238E27FC236}">
                <a16:creationId xmlns:a16="http://schemas.microsoft.com/office/drawing/2014/main" id="{9058C910-6B92-4900-8148-7C7E8BA44F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0164" y="378000"/>
            <a:ext cx="6020820" cy="2376000"/>
          </a:xfrm>
          <a:prstGeom prst="rect">
            <a:avLst/>
          </a:prstGeom>
        </p:spPr>
      </p:pic>
      <p:sp>
        <p:nvSpPr>
          <p:cNvPr id="61" name="Text Placeholder 60">
            <a:extLst>
              <a:ext uri="{FF2B5EF4-FFF2-40B4-BE49-F238E27FC236}">
                <a16:creationId xmlns:a16="http://schemas.microsoft.com/office/drawing/2014/main" id="{8DD35CFD-1382-410F-A563-187CB511801B}"/>
              </a:ext>
            </a:extLst>
          </p:cNvPr>
          <p:cNvSpPr>
            <a:spLocks noGrp="1"/>
          </p:cNvSpPr>
          <p:nvPr>
            <p:ph type="body" sz="quarter" idx="10" hasCustomPrompt="1"/>
          </p:nvPr>
        </p:nvSpPr>
        <p:spPr>
          <a:xfrm>
            <a:off x="1094782" y="5986814"/>
            <a:ext cx="15228032" cy="3301124"/>
          </a:xfrm>
        </p:spPr>
        <p:txBody>
          <a:bodyPr>
            <a:normAutofit/>
          </a:bodyPr>
          <a:lstStyle>
            <a:lvl1pPr marL="0" indent="0">
              <a:buNone/>
              <a:defRPr sz="9600" b="1">
                <a:solidFill>
                  <a:schemeClr val="bg1"/>
                </a:solidFill>
                <a:latin typeface="+mj-lt"/>
              </a:defRPr>
            </a:lvl1pPr>
          </a:lstStyle>
          <a:p>
            <a:pPr lvl="0"/>
            <a:r>
              <a:rPr lang="en-US"/>
              <a:t>Presentation Title Goes Here</a:t>
            </a:r>
          </a:p>
        </p:txBody>
      </p:sp>
      <p:pic>
        <p:nvPicPr>
          <p:cNvPr id="11" name="Picture 10">
            <a:extLst>
              <a:ext uri="{FF2B5EF4-FFF2-40B4-BE49-F238E27FC236}">
                <a16:creationId xmlns:a16="http://schemas.microsoft.com/office/drawing/2014/main" id="{CE9769E2-812F-4789-92CA-8FDDB020CB0B}"/>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r="15852" b="10985"/>
          <a:stretch>
            <a:fillRect/>
          </a:stretch>
        </p:blipFill>
        <p:spPr>
          <a:xfrm>
            <a:off x="16506481" y="5448296"/>
            <a:ext cx="7877522" cy="8267704"/>
          </a:xfrm>
          <a:custGeom>
            <a:avLst/>
            <a:gdLst>
              <a:gd name="connsiteX0" fmla="*/ 0 w 3938761"/>
              <a:gd name="connsiteY0" fmla="*/ 0 h 4133852"/>
              <a:gd name="connsiteX1" fmla="*/ 3938761 w 3938761"/>
              <a:gd name="connsiteY1" fmla="*/ 0 h 4133852"/>
              <a:gd name="connsiteX2" fmla="*/ 3938761 w 3938761"/>
              <a:gd name="connsiteY2" fmla="*/ 4133852 h 4133852"/>
              <a:gd name="connsiteX3" fmla="*/ 0 w 3938761"/>
              <a:gd name="connsiteY3" fmla="*/ 4133852 h 4133852"/>
            </a:gdLst>
            <a:ahLst/>
            <a:cxnLst>
              <a:cxn ang="0">
                <a:pos x="connsiteX0" y="connsiteY0"/>
              </a:cxn>
              <a:cxn ang="0">
                <a:pos x="connsiteX1" y="connsiteY1"/>
              </a:cxn>
              <a:cxn ang="0">
                <a:pos x="connsiteX2" y="connsiteY2"/>
              </a:cxn>
              <a:cxn ang="0">
                <a:pos x="connsiteX3" y="connsiteY3"/>
              </a:cxn>
            </a:cxnLst>
            <a:rect l="l" t="t" r="r" b="b"/>
            <a:pathLst>
              <a:path w="3938761" h="4133852">
                <a:moveTo>
                  <a:pt x="0" y="0"/>
                </a:moveTo>
                <a:lnTo>
                  <a:pt x="3938761" y="0"/>
                </a:lnTo>
                <a:lnTo>
                  <a:pt x="3938761" y="4133852"/>
                </a:lnTo>
                <a:lnTo>
                  <a:pt x="0" y="4133852"/>
                </a:lnTo>
                <a:close/>
              </a:path>
            </a:pathLst>
          </a:custGeom>
        </p:spPr>
      </p:pic>
    </p:spTree>
    <p:extLst>
      <p:ext uri="{BB962C8B-B14F-4D97-AF65-F5344CB8AC3E}">
        <p14:creationId xmlns:p14="http://schemas.microsoft.com/office/powerpoint/2010/main" val="2700357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FFCA0E-9D1E-48B1-8F96-42A37F1BE22D}"/>
              </a:ext>
            </a:extLst>
          </p:cNvPr>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r="10290" b="17317"/>
          <a:stretch>
            <a:fillRect/>
          </a:stretch>
        </p:blipFill>
        <p:spPr>
          <a:xfrm>
            <a:off x="19546588" y="9548773"/>
            <a:ext cx="4837412" cy="4167230"/>
          </a:xfrm>
          <a:custGeom>
            <a:avLst/>
            <a:gdLst>
              <a:gd name="connsiteX0" fmla="*/ 0 w 2418706"/>
              <a:gd name="connsiteY0" fmla="*/ 0 h 2083615"/>
              <a:gd name="connsiteX1" fmla="*/ 2418706 w 2418706"/>
              <a:gd name="connsiteY1" fmla="*/ 0 h 2083615"/>
              <a:gd name="connsiteX2" fmla="*/ 2418706 w 2418706"/>
              <a:gd name="connsiteY2" fmla="*/ 2083615 h 2083615"/>
              <a:gd name="connsiteX3" fmla="*/ 0 w 2418706"/>
              <a:gd name="connsiteY3" fmla="*/ 2083615 h 2083615"/>
            </a:gdLst>
            <a:ahLst/>
            <a:cxnLst>
              <a:cxn ang="0">
                <a:pos x="connsiteX0" y="connsiteY0"/>
              </a:cxn>
              <a:cxn ang="0">
                <a:pos x="connsiteX1" y="connsiteY1"/>
              </a:cxn>
              <a:cxn ang="0">
                <a:pos x="connsiteX2" y="connsiteY2"/>
              </a:cxn>
              <a:cxn ang="0">
                <a:pos x="connsiteX3" y="connsiteY3"/>
              </a:cxn>
            </a:cxnLst>
            <a:rect l="l" t="t" r="r" b="b"/>
            <a:pathLst>
              <a:path w="2418706" h="2083615">
                <a:moveTo>
                  <a:pt x="0" y="0"/>
                </a:moveTo>
                <a:lnTo>
                  <a:pt x="2418706" y="0"/>
                </a:lnTo>
                <a:lnTo>
                  <a:pt x="2418706" y="2083615"/>
                </a:lnTo>
                <a:lnTo>
                  <a:pt x="0" y="2083615"/>
                </a:lnTo>
                <a:close/>
              </a:path>
            </a:pathLst>
          </a:custGeom>
        </p:spPr>
      </p:pic>
      <p:sp>
        <p:nvSpPr>
          <p:cNvPr id="6" name="Slide Number Placeholder 5">
            <a:extLst>
              <a:ext uri="{FF2B5EF4-FFF2-40B4-BE49-F238E27FC236}">
                <a16:creationId xmlns:a16="http://schemas.microsoft.com/office/drawing/2014/main" id="{FC2C9D77-625F-4238-84BA-A7DE23533F6D}"/>
              </a:ext>
            </a:extLst>
          </p:cNvPr>
          <p:cNvSpPr>
            <a:spLocks noGrp="1"/>
          </p:cNvSpPr>
          <p:nvPr>
            <p:ph type="sldNum" sz="quarter" idx="12"/>
          </p:nvPr>
        </p:nvSpPr>
        <p:spPr>
          <a:xfrm>
            <a:off x="21439157" y="12465318"/>
            <a:ext cx="2379786" cy="1108808"/>
          </a:xfrm>
        </p:spPr>
        <p:txBody>
          <a:bodyPr/>
          <a:lstStyle>
            <a:lvl1pPr>
              <a:defRPr>
                <a:solidFill>
                  <a:schemeClr val="tx1">
                    <a:lumMod val="85000"/>
                    <a:lumOff val="15000"/>
                  </a:schemeClr>
                </a:solidFill>
              </a:defRPr>
            </a:lvl1pPr>
          </a:lstStyle>
          <a:p>
            <a:fld id="{E3A57325-1863-4761-A8D0-75686B918AFA}" type="slidenum">
              <a:rPr lang="en-US" smtClean="0"/>
              <a:pPr/>
              <a:t>‹#›</a:t>
            </a:fld>
            <a:endParaRPr lang="en-US"/>
          </a:p>
        </p:txBody>
      </p:sp>
      <p:pic>
        <p:nvPicPr>
          <p:cNvPr id="8" name="Picture 7">
            <a:extLst>
              <a:ext uri="{FF2B5EF4-FFF2-40B4-BE49-F238E27FC236}">
                <a16:creationId xmlns:a16="http://schemas.microsoft.com/office/drawing/2014/main" id="{A74FF4A4-F0CA-4797-AAB3-1864DB6AA3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2350126"/>
            <a:ext cx="3579142" cy="1224000"/>
          </a:xfrm>
          <a:prstGeom prst="rect">
            <a:avLst/>
          </a:prstGeom>
        </p:spPr>
      </p:pic>
      <p:sp>
        <p:nvSpPr>
          <p:cNvPr id="14" name="Text Placeholder 13">
            <a:extLst>
              <a:ext uri="{FF2B5EF4-FFF2-40B4-BE49-F238E27FC236}">
                <a16:creationId xmlns:a16="http://schemas.microsoft.com/office/drawing/2014/main" id="{4AF24AA5-D47F-4724-BA64-F179914D0EF1}"/>
              </a:ext>
            </a:extLst>
          </p:cNvPr>
          <p:cNvSpPr>
            <a:spLocks noGrp="1"/>
          </p:cNvSpPr>
          <p:nvPr>
            <p:ph type="body" sz="quarter" idx="13" hasCustomPrompt="1"/>
          </p:nvPr>
        </p:nvSpPr>
        <p:spPr>
          <a:xfrm>
            <a:off x="3118340" y="981760"/>
            <a:ext cx="18147320" cy="1882776"/>
          </a:xfrm>
        </p:spPr>
        <p:txBody>
          <a:bodyPr>
            <a:normAutofit/>
          </a:bodyPr>
          <a:lstStyle>
            <a:lvl1pPr marL="0" indent="0" algn="ctr">
              <a:buNone/>
              <a:defRPr sz="8000" b="1">
                <a:solidFill>
                  <a:srgbClr val="147BD1"/>
                </a:solidFill>
                <a:latin typeface="+mj-lt"/>
              </a:defRPr>
            </a:lvl1pPr>
          </a:lstStyle>
          <a:p>
            <a:pPr lvl="0"/>
            <a:r>
              <a:rPr lang="en-US">
                <a:latin typeface="+mj-lt"/>
              </a:rPr>
              <a:t>Heading Goes Here</a:t>
            </a:r>
            <a:endParaRPr lang="en-US"/>
          </a:p>
        </p:txBody>
      </p:sp>
      <p:sp>
        <p:nvSpPr>
          <p:cNvPr id="9" name="Text Placeholder 2">
            <a:extLst>
              <a:ext uri="{FF2B5EF4-FFF2-40B4-BE49-F238E27FC236}">
                <a16:creationId xmlns:a16="http://schemas.microsoft.com/office/drawing/2014/main" id="{BB536A0E-CCC7-4ACC-A7F8-189D02E92F3F}"/>
              </a:ext>
            </a:extLst>
          </p:cNvPr>
          <p:cNvSpPr>
            <a:spLocks noGrp="1"/>
          </p:cNvSpPr>
          <p:nvPr>
            <p:ph idx="1"/>
          </p:nvPr>
        </p:nvSpPr>
        <p:spPr>
          <a:xfrm>
            <a:off x="3118340" y="3505574"/>
            <a:ext cx="1814732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5161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F1070-C44B-CE4B-8C0F-103A592430F1}"/>
              </a:ext>
            </a:extLst>
          </p:cNvPr>
          <p:cNvSpPr>
            <a:spLocks noGrp="1"/>
          </p:cNvSpPr>
          <p:nvPr>
            <p:ph type="ctrTitle" hasCustomPrompt="1"/>
          </p:nvPr>
        </p:nvSpPr>
        <p:spPr>
          <a:xfrm>
            <a:off x="1219200" y="1911556"/>
            <a:ext cx="21945600" cy="4775200"/>
          </a:xfrm>
          <a:prstGeom prst="rect">
            <a:avLst/>
          </a:prstGeo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590D898B-4E18-DF4D-BAE8-4CEE0BC0400D}"/>
              </a:ext>
            </a:extLst>
          </p:cNvPr>
          <p:cNvSpPr>
            <a:spLocks noGrp="1"/>
          </p:cNvSpPr>
          <p:nvPr>
            <p:ph type="subTitle" idx="1"/>
          </p:nvPr>
        </p:nvSpPr>
        <p:spPr>
          <a:xfrm>
            <a:off x="1219200" y="8201998"/>
            <a:ext cx="21945600" cy="2736796"/>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grpSp>
        <p:nvGrpSpPr>
          <p:cNvPr id="71" name="Group 70">
            <a:extLst>
              <a:ext uri="{FF2B5EF4-FFF2-40B4-BE49-F238E27FC236}">
                <a16:creationId xmlns:a16="http://schemas.microsoft.com/office/drawing/2014/main" id="{9EDF96CC-44F5-C24B-A7BC-76C08F23157E}"/>
              </a:ext>
            </a:extLst>
          </p:cNvPr>
          <p:cNvGrpSpPr/>
          <p:nvPr userDrawn="1"/>
        </p:nvGrpSpPr>
        <p:grpSpPr>
          <a:xfrm>
            <a:off x="1371601" y="12712699"/>
            <a:ext cx="6851938" cy="730250"/>
            <a:chOff x="2316195" y="5805479"/>
            <a:chExt cx="19751609" cy="2105042"/>
          </a:xfrm>
        </p:grpSpPr>
        <p:sp>
          <p:nvSpPr>
            <p:cNvPr id="72" name="Shape">
              <a:extLst>
                <a:ext uri="{FF2B5EF4-FFF2-40B4-BE49-F238E27FC236}">
                  <a16:creationId xmlns:a16="http://schemas.microsoft.com/office/drawing/2014/main" id="{A38950BF-25C1-C74E-BFDB-8D8F1A35FC73}"/>
                </a:ext>
              </a:extLst>
            </p:cNvPr>
            <p:cNvSpPr/>
            <p:nvPr/>
          </p:nvSpPr>
          <p:spPr>
            <a:xfrm>
              <a:off x="2508813" y="7043738"/>
              <a:ext cx="1873900" cy="866783"/>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3" name="Shape">
              <a:extLst>
                <a:ext uri="{FF2B5EF4-FFF2-40B4-BE49-F238E27FC236}">
                  <a16:creationId xmlns:a16="http://schemas.microsoft.com/office/drawing/2014/main" id="{6AC5E356-2ED1-2D48-968B-17EC820F27DA}"/>
                </a:ext>
              </a:extLst>
            </p:cNvPr>
            <p:cNvSpPr/>
            <p:nvPr/>
          </p:nvSpPr>
          <p:spPr>
            <a:xfrm>
              <a:off x="2371229" y="6768570"/>
              <a:ext cx="2022491" cy="654902"/>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4" name="Shape">
              <a:extLst>
                <a:ext uri="{FF2B5EF4-FFF2-40B4-BE49-F238E27FC236}">
                  <a16:creationId xmlns:a16="http://schemas.microsoft.com/office/drawing/2014/main" id="{01C8D2B2-68EA-6449-9DF0-81A1F69B6507}"/>
                </a:ext>
              </a:extLst>
            </p:cNvPr>
            <p:cNvSpPr/>
            <p:nvPr/>
          </p:nvSpPr>
          <p:spPr>
            <a:xfrm>
              <a:off x="2316195" y="6355817"/>
              <a:ext cx="1972961" cy="679667"/>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5" name="Shape">
              <a:extLst>
                <a:ext uri="{FF2B5EF4-FFF2-40B4-BE49-F238E27FC236}">
                  <a16:creationId xmlns:a16="http://schemas.microsoft.com/office/drawing/2014/main" id="{576C981A-8C10-5F40-8924-9F618DEFD78D}"/>
                </a:ext>
              </a:extLst>
            </p:cNvPr>
            <p:cNvSpPr/>
            <p:nvPr/>
          </p:nvSpPr>
          <p:spPr>
            <a:xfrm>
              <a:off x="2453780" y="5805479"/>
              <a:ext cx="1447388" cy="553090"/>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6" name="Shape">
              <a:extLst>
                <a:ext uri="{FF2B5EF4-FFF2-40B4-BE49-F238E27FC236}">
                  <a16:creationId xmlns:a16="http://schemas.microsoft.com/office/drawing/2014/main" id="{9006BC54-7E93-5F40-B7E8-799C24F76E64}"/>
                </a:ext>
              </a:extLst>
            </p:cNvPr>
            <p:cNvSpPr/>
            <p:nvPr/>
          </p:nvSpPr>
          <p:spPr>
            <a:xfrm>
              <a:off x="2316195" y="6108165"/>
              <a:ext cx="1813363" cy="635641"/>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7" name="Shape">
              <a:extLst>
                <a:ext uri="{FF2B5EF4-FFF2-40B4-BE49-F238E27FC236}">
                  <a16:creationId xmlns:a16="http://schemas.microsoft.com/office/drawing/2014/main" id="{F296F7EF-E57F-1743-898A-C39FEEADB318}"/>
                </a:ext>
              </a:extLst>
            </p:cNvPr>
            <p:cNvSpPr/>
            <p:nvPr/>
          </p:nvSpPr>
          <p:spPr>
            <a:xfrm>
              <a:off x="2316195" y="6548435"/>
              <a:ext cx="2039001" cy="696177"/>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8" name="Shape">
              <a:extLst>
                <a:ext uri="{FF2B5EF4-FFF2-40B4-BE49-F238E27FC236}">
                  <a16:creationId xmlns:a16="http://schemas.microsoft.com/office/drawing/2014/main" id="{2AAC323C-9BCD-3547-B3F1-99B597285DC8}"/>
                </a:ext>
              </a:extLst>
            </p:cNvPr>
            <p:cNvSpPr/>
            <p:nvPr/>
          </p:nvSpPr>
          <p:spPr>
            <a:xfrm>
              <a:off x="2426263" y="6906154"/>
              <a:ext cx="1959202" cy="616379"/>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9" name="Shape">
              <a:extLst>
                <a:ext uri="{FF2B5EF4-FFF2-40B4-BE49-F238E27FC236}">
                  <a16:creationId xmlns:a16="http://schemas.microsoft.com/office/drawing/2014/main" id="{DD50B935-068D-7749-B571-BE1F6B4875CE}"/>
                </a:ext>
              </a:extLst>
            </p:cNvPr>
            <p:cNvSpPr/>
            <p:nvPr/>
          </p:nvSpPr>
          <p:spPr>
            <a:xfrm>
              <a:off x="4930298" y="6355817"/>
              <a:ext cx="539331" cy="850269"/>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0" name="Shape">
              <a:extLst>
                <a:ext uri="{FF2B5EF4-FFF2-40B4-BE49-F238E27FC236}">
                  <a16:creationId xmlns:a16="http://schemas.microsoft.com/office/drawing/2014/main" id="{D3010898-B453-CD46-A3DA-2DE34B3777F6}"/>
                </a:ext>
              </a:extLst>
            </p:cNvPr>
            <p:cNvSpPr/>
            <p:nvPr/>
          </p:nvSpPr>
          <p:spPr>
            <a:xfrm>
              <a:off x="5563186"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1" name="Shape">
              <a:extLst>
                <a:ext uri="{FF2B5EF4-FFF2-40B4-BE49-F238E27FC236}">
                  <a16:creationId xmlns:a16="http://schemas.microsoft.com/office/drawing/2014/main" id="{82865C12-B048-3242-B33E-AC9327767798}"/>
                </a:ext>
              </a:extLst>
            </p:cNvPr>
            <p:cNvSpPr/>
            <p:nvPr/>
          </p:nvSpPr>
          <p:spPr>
            <a:xfrm>
              <a:off x="6306141"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2" name="Shape">
              <a:extLst>
                <a:ext uri="{FF2B5EF4-FFF2-40B4-BE49-F238E27FC236}">
                  <a16:creationId xmlns:a16="http://schemas.microsoft.com/office/drawing/2014/main" id="{7EAC37EF-0E64-B44C-BDE7-F9A85BBA4711}"/>
                </a:ext>
              </a:extLst>
            </p:cNvPr>
            <p:cNvSpPr/>
            <p:nvPr/>
          </p:nvSpPr>
          <p:spPr>
            <a:xfrm>
              <a:off x="702157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3" name="Shape">
              <a:extLst>
                <a:ext uri="{FF2B5EF4-FFF2-40B4-BE49-F238E27FC236}">
                  <a16:creationId xmlns:a16="http://schemas.microsoft.com/office/drawing/2014/main" id="{2A076682-661F-E546-B0C2-3DD0E4C249D6}"/>
                </a:ext>
              </a:extLst>
            </p:cNvPr>
            <p:cNvSpPr/>
            <p:nvPr/>
          </p:nvSpPr>
          <p:spPr>
            <a:xfrm>
              <a:off x="7764535"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4" name="Shape">
              <a:extLst>
                <a:ext uri="{FF2B5EF4-FFF2-40B4-BE49-F238E27FC236}">
                  <a16:creationId xmlns:a16="http://schemas.microsoft.com/office/drawing/2014/main" id="{C453C0DB-A5D7-0E4B-AB9A-8E8618F0F900}"/>
                </a:ext>
              </a:extLst>
            </p:cNvPr>
            <p:cNvSpPr/>
            <p:nvPr/>
          </p:nvSpPr>
          <p:spPr>
            <a:xfrm>
              <a:off x="834238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5" name="Rectangle">
              <a:extLst>
                <a:ext uri="{FF2B5EF4-FFF2-40B4-BE49-F238E27FC236}">
                  <a16:creationId xmlns:a16="http://schemas.microsoft.com/office/drawing/2014/main" id="{7FFBAEAD-CC95-1E49-AF6D-F4BC4F7D6F33}"/>
                </a:ext>
              </a:extLst>
            </p:cNvPr>
            <p:cNvSpPr/>
            <p:nvPr/>
          </p:nvSpPr>
          <p:spPr>
            <a:xfrm>
              <a:off x="9553132"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6" name="Shape">
              <a:extLst>
                <a:ext uri="{FF2B5EF4-FFF2-40B4-BE49-F238E27FC236}">
                  <a16:creationId xmlns:a16="http://schemas.microsoft.com/office/drawing/2014/main" id="{0B584859-DE63-CB45-9D45-0AF83AC6448B}"/>
                </a:ext>
              </a:extLst>
            </p:cNvPr>
            <p:cNvSpPr/>
            <p:nvPr/>
          </p:nvSpPr>
          <p:spPr>
            <a:xfrm>
              <a:off x="9938367" y="6355817"/>
              <a:ext cx="731950"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7" name="Shape">
              <a:extLst>
                <a:ext uri="{FF2B5EF4-FFF2-40B4-BE49-F238E27FC236}">
                  <a16:creationId xmlns:a16="http://schemas.microsoft.com/office/drawing/2014/main" id="{E9D32C2F-4968-A741-A27D-3057E0E273AA}"/>
                </a:ext>
              </a:extLst>
            </p:cNvPr>
            <p:cNvSpPr/>
            <p:nvPr/>
          </p:nvSpPr>
          <p:spPr>
            <a:xfrm>
              <a:off x="10846424" y="6355817"/>
              <a:ext cx="473291" cy="828258"/>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8" name="Shape">
              <a:extLst>
                <a:ext uri="{FF2B5EF4-FFF2-40B4-BE49-F238E27FC236}">
                  <a16:creationId xmlns:a16="http://schemas.microsoft.com/office/drawing/2014/main" id="{BF0850D3-43D4-6449-B333-AA6FD70F2DDF}"/>
                </a:ext>
              </a:extLst>
            </p:cNvPr>
            <p:cNvSpPr/>
            <p:nvPr/>
          </p:nvSpPr>
          <p:spPr>
            <a:xfrm>
              <a:off x="11424278"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9" name="Shape">
              <a:extLst>
                <a:ext uri="{FF2B5EF4-FFF2-40B4-BE49-F238E27FC236}">
                  <a16:creationId xmlns:a16="http://schemas.microsoft.com/office/drawing/2014/main" id="{D6925562-2DE5-E146-B915-F2B968D7962D}"/>
                </a:ext>
              </a:extLst>
            </p:cNvPr>
            <p:cNvSpPr/>
            <p:nvPr/>
          </p:nvSpPr>
          <p:spPr>
            <a:xfrm>
              <a:off x="12387369" y="6355817"/>
              <a:ext cx="663158" cy="828258"/>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0" name="Shape">
              <a:extLst>
                <a:ext uri="{FF2B5EF4-FFF2-40B4-BE49-F238E27FC236}">
                  <a16:creationId xmlns:a16="http://schemas.microsoft.com/office/drawing/2014/main" id="{BF18F736-3418-394D-92C8-F25FC13C53B2}"/>
                </a:ext>
              </a:extLst>
            </p:cNvPr>
            <p:cNvSpPr/>
            <p:nvPr/>
          </p:nvSpPr>
          <p:spPr>
            <a:xfrm>
              <a:off x="13157841" y="6355817"/>
              <a:ext cx="886044" cy="831010"/>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1" name="Shape">
              <a:extLst>
                <a:ext uri="{FF2B5EF4-FFF2-40B4-BE49-F238E27FC236}">
                  <a16:creationId xmlns:a16="http://schemas.microsoft.com/office/drawing/2014/main" id="{25B20B19-3B47-2F47-A01E-82B388FFBBDC}"/>
                </a:ext>
              </a:extLst>
            </p:cNvPr>
            <p:cNvSpPr/>
            <p:nvPr/>
          </p:nvSpPr>
          <p:spPr>
            <a:xfrm>
              <a:off x="14148448"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2" name="Shape">
              <a:extLst>
                <a:ext uri="{FF2B5EF4-FFF2-40B4-BE49-F238E27FC236}">
                  <a16:creationId xmlns:a16="http://schemas.microsoft.com/office/drawing/2014/main" id="{E184435A-0A1B-7B4B-89B0-E1B54BCD8AA1}"/>
                </a:ext>
              </a:extLst>
            </p:cNvPr>
            <p:cNvSpPr/>
            <p:nvPr/>
          </p:nvSpPr>
          <p:spPr>
            <a:xfrm>
              <a:off x="14891404"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3" name="Rectangle">
              <a:extLst>
                <a:ext uri="{FF2B5EF4-FFF2-40B4-BE49-F238E27FC236}">
                  <a16:creationId xmlns:a16="http://schemas.microsoft.com/office/drawing/2014/main" id="{BF7D6D2D-153D-9649-AE2C-FB1D7D46F631}"/>
                </a:ext>
              </a:extLst>
            </p:cNvPr>
            <p:cNvSpPr/>
            <p:nvPr/>
          </p:nvSpPr>
          <p:spPr>
            <a:xfrm>
              <a:off x="15634359"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4" name="Shape">
              <a:extLst>
                <a:ext uri="{FF2B5EF4-FFF2-40B4-BE49-F238E27FC236}">
                  <a16:creationId xmlns:a16="http://schemas.microsoft.com/office/drawing/2014/main" id="{503D0FBB-F4A4-B14A-AB14-6E47A9D96292}"/>
                </a:ext>
              </a:extLst>
            </p:cNvPr>
            <p:cNvSpPr/>
            <p:nvPr/>
          </p:nvSpPr>
          <p:spPr>
            <a:xfrm>
              <a:off x="15964562"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5" name="Shape">
              <a:extLst>
                <a:ext uri="{FF2B5EF4-FFF2-40B4-BE49-F238E27FC236}">
                  <a16:creationId xmlns:a16="http://schemas.microsoft.com/office/drawing/2014/main" id="{04758CE0-99C0-2046-AEDA-0C41589D1BCD}"/>
                </a:ext>
              </a:extLst>
            </p:cNvPr>
            <p:cNvSpPr/>
            <p:nvPr/>
          </p:nvSpPr>
          <p:spPr>
            <a:xfrm>
              <a:off x="16927652" y="6355817"/>
              <a:ext cx="734702"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6" name="Shape">
              <a:extLst>
                <a:ext uri="{FF2B5EF4-FFF2-40B4-BE49-F238E27FC236}">
                  <a16:creationId xmlns:a16="http://schemas.microsoft.com/office/drawing/2014/main" id="{327E0411-D445-9440-86F5-E77A5DFC5BDB}"/>
                </a:ext>
              </a:extLst>
            </p:cNvPr>
            <p:cNvSpPr/>
            <p:nvPr/>
          </p:nvSpPr>
          <p:spPr>
            <a:xfrm>
              <a:off x="18138394" y="6355817"/>
              <a:ext cx="679667" cy="853024"/>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7" name="Shape">
              <a:extLst>
                <a:ext uri="{FF2B5EF4-FFF2-40B4-BE49-F238E27FC236}">
                  <a16:creationId xmlns:a16="http://schemas.microsoft.com/office/drawing/2014/main" id="{9BC80410-82AC-4D4D-B801-470004CD3DE4}"/>
                </a:ext>
              </a:extLst>
            </p:cNvPr>
            <p:cNvSpPr/>
            <p:nvPr/>
          </p:nvSpPr>
          <p:spPr>
            <a:xfrm>
              <a:off x="18991416"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8" name="Shape">
              <a:extLst>
                <a:ext uri="{FF2B5EF4-FFF2-40B4-BE49-F238E27FC236}">
                  <a16:creationId xmlns:a16="http://schemas.microsoft.com/office/drawing/2014/main" id="{FEB855A0-DDCD-A64D-8362-144400E4F880}"/>
                </a:ext>
              </a:extLst>
            </p:cNvPr>
            <p:cNvSpPr/>
            <p:nvPr/>
          </p:nvSpPr>
          <p:spPr>
            <a:xfrm>
              <a:off x="19679339" y="6355817"/>
              <a:ext cx="786983"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9" name="Shape">
              <a:extLst>
                <a:ext uri="{FF2B5EF4-FFF2-40B4-BE49-F238E27FC236}">
                  <a16:creationId xmlns:a16="http://schemas.microsoft.com/office/drawing/2014/main" id="{C7DE60B8-8F1E-354C-8122-FAB36B63469E}"/>
                </a:ext>
              </a:extLst>
            </p:cNvPr>
            <p:cNvSpPr/>
            <p:nvPr/>
          </p:nvSpPr>
          <p:spPr>
            <a:xfrm>
              <a:off x="20614912" y="6355817"/>
              <a:ext cx="679668" cy="839265"/>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0" name="Shape">
              <a:extLst>
                <a:ext uri="{FF2B5EF4-FFF2-40B4-BE49-F238E27FC236}">
                  <a16:creationId xmlns:a16="http://schemas.microsoft.com/office/drawing/2014/main" id="{5E881546-719C-934A-9311-EA5D4D485606}"/>
                </a:ext>
              </a:extLst>
            </p:cNvPr>
            <p:cNvSpPr/>
            <p:nvPr/>
          </p:nvSpPr>
          <p:spPr>
            <a:xfrm>
              <a:off x="21495453" y="6355817"/>
              <a:ext cx="572351"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grpSp>
      <p:cxnSp>
        <p:nvCxnSpPr>
          <p:cNvPr id="11" name="Straight Connector 10">
            <a:extLst>
              <a:ext uri="{FF2B5EF4-FFF2-40B4-BE49-F238E27FC236}">
                <a16:creationId xmlns:a16="http://schemas.microsoft.com/office/drawing/2014/main" id="{3C234DE6-188F-F341-98B4-4B8DD978301D}"/>
              </a:ext>
            </a:extLst>
          </p:cNvPr>
          <p:cNvCxnSpPr>
            <a:cxnSpLocks/>
          </p:cNvCxnSpPr>
          <p:nvPr userDrawn="1"/>
        </p:nvCxnSpPr>
        <p:spPr>
          <a:xfrm>
            <a:off x="0" y="6945416"/>
            <a:ext cx="24384000" cy="0"/>
          </a:xfrm>
          <a:prstGeom prst="line">
            <a:avLst/>
          </a:prstGeom>
          <a:ln w="38100">
            <a:solidFill>
              <a:srgbClr val="007DD8"/>
            </a:solidFill>
          </a:ln>
        </p:spPr>
        <p:style>
          <a:lnRef idx="1">
            <a:schemeClr val="accent1"/>
          </a:lnRef>
          <a:fillRef idx="0">
            <a:schemeClr val="accent1"/>
          </a:fillRef>
          <a:effectRef idx="0">
            <a:schemeClr val="accent1"/>
          </a:effectRef>
          <a:fontRef idx="minor">
            <a:schemeClr val="tx1"/>
          </a:fontRef>
        </p:style>
      </p:cxnSp>
      <p:sp>
        <p:nvSpPr>
          <p:cNvPr id="128" name="Slide Number Placeholder 5">
            <a:extLst>
              <a:ext uri="{FF2B5EF4-FFF2-40B4-BE49-F238E27FC236}">
                <a16:creationId xmlns:a16="http://schemas.microsoft.com/office/drawing/2014/main" id="{5C255BC6-82D4-9941-A285-2F57220B41DE}"/>
              </a:ext>
            </a:extLst>
          </p:cNvPr>
          <p:cNvSpPr>
            <a:spLocks noGrp="1"/>
          </p:cNvSpPr>
          <p:nvPr>
            <p:ph type="sldNum" sz="quarter" idx="12"/>
          </p:nvPr>
        </p:nvSpPr>
        <p:spPr>
          <a:xfrm>
            <a:off x="18066430" y="12712701"/>
            <a:ext cx="5486400" cy="730250"/>
          </a:xfrm>
        </p:spPr>
        <p:txBody>
          <a:bodyPr/>
          <a:lstStyle/>
          <a:p>
            <a:fld id="{A76A6B23-C6ED-884A-AD26-87888304FF2B}" type="slidenum">
              <a:rPr lang="en-US" smtClean="0"/>
              <a:t>‹#›</a:t>
            </a:fld>
            <a:endParaRPr lang="en-US"/>
          </a:p>
        </p:txBody>
      </p:sp>
    </p:spTree>
    <p:extLst>
      <p:ext uri="{BB962C8B-B14F-4D97-AF65-F5344CB8AC3E}">
        <p14:creationId xmlns:p14="http://schemas.microsoft.com/office/powerpoint/2010/main" val="15038362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DEAE6A-A5EA-4B29-8321-E591652522AF}"/>
              </a:ext>
            </a:extLst>
          </p:cNvPr>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r="10290" b="17317"/>
          <a:stretch>
            <a:fillRect/>
          </a:stretch>
        </p:blipFill>
        <p:spPr>
          <a:xfrm>
            <a:off x="19546588" y="9548773"/>
            <a:ext cx="4837412" cy="4167230"/>
          </a:xfrm>
          <a:custGeom>
            <a:avLst/>
            <a:gdLst>
              <a:gd name="connsiteX0" fmla="*/ 0 w 2418706"/>
              <a:gd name="connsiteY0" fmla="*/ 0 h 2083615"/>
              <a:gd name="connsiteX1" fmla="*/ 2418706 w 2418706"/>
              <a:gd name="connsiteY1" fmla="*/ 0 h 2083615"/>
              <a:gd name="connsiteX2" fmla="*/ 2418706 w 2418706"/>
              <a:gd name="connsiteY2" fmla="*/ 2083615 h 2083615"/>
              <a:gd name="connsiteX3" fmla="*/ 0 w 2418706"/>
              <a:gd name="connsiteY3" fmla="*/ 2083615 h 2083615"/>
            </a:gdLst>
            <a:ahLst/>
            <a:cxnLst>
              <a:cxn ang="0">
                <a:pos x="connsiteX0" y="connsiteY0"/>
              </a:cxn>
              <a:cxn ang="0">
                <a:pos x="connsiteX1" y="connsiteY1"/>
              </a:cxn>
              <a:cxn ang="0">
                <a:pos x="connsiteX2" y="connsiteY2"/>
              </a:cxn>
              <a:cxn ang="0">
                <a:pos x="connsiteX3" y="connsiteY3"/>
              </a:cxn>
            </a:cxnLst>
            <a:rect l="l" t="t" r="r" b="b"/>
            <a:pathLst>
              <a:path w="2418706" h="2083615">
                <a:moveTo>
                  <a:pt x="0" y="0"/>
                </a:moveTo>
                <a:lnTo>
                  <a:pt x="2418706" y="0"/>
                </a:lnTo>
                <a:lnTo>
                  <a:pt x="2418706" y="2083615"/>
                </a:lnTo>
                <a:lnTo>
                  <a:pt x="0" y="2083615"/>
                </a:lnTo>
                <a:close/>
              </a:path>
            </a:pathLst>
          </a:custGeom>
        </p:spPr>
      </p:pic>
      <p:sp>
        <p:nvSpPr>
          <p:cNvPr id="6" name="Slide Number Placeholder 5">
            <a:extLst>
              <a:ext uri="{FF2B5EF4-FFF2-40B4-BE49-F238E27FC236}">
                <a16:creationId xmlns:a16="http://schemas.microsoft.com/office/drawing/2014/main" id="{FC2C9D77-625F-4238-84BA-A7DE23533F6D}"/>
              </a:ext>
            </a:extLst>
          </p:cNvPr>
          <p:cNvSpPr>
            <a:spLocks noGrp="1"/>
          </p:cNvSpPr>
          <p:nvPr>
            <p:ph type="sldNum" sz="quarter" idx="12"/>
          </p:nvPr>
        </p:nvSpPr>
        <p:spPr>
          <a:xfrm>
            <a:off x="21439157" y="12465318"/>
            <a:ext cx="2379786" cy="1108808"/>
          </a:xfrm>
        </p:spPr>
        <p:txBody>
          <a:bodyPr/>
          <a:lstStyle>
            <a:lvl1pPr>
              <a:defRPr>
                <a:solidFill>
                  <a:schemeClr val="tx1">
                    <a:lumMod val="85000"/>
                    <a:lumOff val="15000"/>
                  </a:schemeClr>
                </a:solidFill>
              </a:defRPr>
            </a:lvl1pPr>
          </a:lstStyle>
          <a:p>
            <a:fld id="{E3A57325-1863-4761-A8D0-75686B918AFA}" type="slidenum">
              <a:rPr lang="en-US" smtClean="0"/>
              <a:pPr/>
              <a:t>‹#›</a:t>
            </a:fld>
            <a:endParaRPr lang="en-US"/>
          </a:p>
        </p:txBody>
      </p:sp>
      <p:sp>
        <p:nvSpPr>
          <p:cNvPr id="14" name="Text Placeholder 13">
            <a:extLst>
              <a:ext uri="{FF2B5EF4-FFF2-40B4-BE49-F238E27FC236}">
                <a16:creationId xmlns:a16="http://schemas.microsoft.com/office/drawing/2014/main" id="{4AF24AA5-D47F-4724-BA64-F179914D0EF1}"/>
              </a:ext>
            </a:extLst>
          </p:cNvPr>
          <p:cNvSpPr>
            <a:spLocks noGrp="1"/>
          </p:cNvSpPr>
          <p:nvPr>
            <p:ph type="body" sz="quarter" idx="13" hasCustomPrompt="1"/>
          </p:nvPr>
        </p:nvSpPr>
        <p:spPr>
          <a:xfrm>
            <a:off x="1399268" y="1071700"/>
            <a:ext cx="18147320" cy="1882776"/>
          </a:xfrm>
        </p:spPr>
        <p:txBody>
          <a:bodyPr>
            <a:normAutofit/>
          </a:bodyPr>
          <a:lstStyle>
            <a:lvl1pPr marL="0" indent="0" algn="l">
              <a:buNone/>
              <a:defRPr sz="8000" b="1">
                <a:solidFill>
                  <a:srgbClr val="147BD1"/>
                </a:solidFill>
                <a:latin typeface="+mj-lt"/>
              </a:defRPr>
            </a:lvl1pPr>
          </a:lstStyle>
          <a:p>
            <a:pPr lvl="0"/>
            <a:r>
              <a:rPr lang="en-US">
                <a:latin typeface="+mj-lt"/>
              </a:rPr>
              <a:t>Heading Goes Here</a:t>
            </a:r>
            <a:endParaRPr lang="en-US"/>
          </a:p>
        </p:txBody>
      </p:sp>
      <p:pic>
        <p:nvPicPr>
          <p:cNvPr id="9" name="Picture 8">
            <a:extLst>
              <a:ext uri="{FF2B5EF4-FFF2-40B4-BE49-F238E27FC236}">
                <a16:creationId xmlns:a16="http://schemas.microsoft.com/office/drawing/2014/main" id="{C73C9729-5A8F-42DE-A063-59B8AB3167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2333010"/>
            <a:ext cx="4000218" cy="1368000"/>
          </a:xfrm>
          <a:prstGeom prst="rect">
            <a:avLst/>
          </a:prstGeom>
        </p:spPr>
      </p:pic>
      <p:sp>
        <p:nvSpPr>
          <p:cNvPr id="8" name="Text Placeholder 2">
            <a:extLst>
              <a:ext uri="{FF2B5EF4-FFF2-40B4-BE49-F238E27FC236}">
                <a16:creationId xmlns:a16="http://schemas.microsoft.com/office/drawing/2014/main" id="{1BAA781E-D02A-42C2-AEE1-08A702A7B66D}"/>
              </a:ext>
            </a:extLst>
          </p:cNvPr>
          <p:cNvSpPr>
            <a:spLocks noGrp="1"/>
          </p:cNvSpPr>
          <p:nvPr>
            <p:ph idx="1"/>
          </p:nvPr>
        </p:nvSpPr>
        <p:spPr>
          <a:xfrm>
            <a:off x="1399268" y="3292404"/>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50654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C2C9D77-625F-4238-84BA-A7DE23533F6D}"/>
              </a:ext>
            </a:extLst>
          </p:cNvPr>
          <p:cNvSpPr>
            <a:spLocks noGrp="1"/>
          </p:cNvSpPr>
          <p:nvPr>
            <p:ph type="sldNum" sz="quarter" idx="12"/>
          </p:nvPr>
        </p:nvSpPr>
        <p:spPr>
          <a:xfrm>
            <a:off x="21439157" y="12465318"/>
            <a:ext cx="2379786" cy="1108808"/>
          </a:xfrm>
        </p:spPr>
        <p:txBody>
          <a:bodyPr/>
          <a:lstStyle>
            <a:lvl1pPr>
              <a:defRPr>
                <a:solidFill>
                  <a:schemeClr val="tx1">
                    <a:lumMod val="85000"/>
                    <a:lumOff val="15000"/>
                  </a:schemeClr>
                </a:solidFill>
              </a:defRPr>
            </a:lvl1pPr>
          </a:lstStyle>
          <a:p>
            <a:fld id="{E3A57325-1863-4761-A8D0-75686B918AFA}" type="slidenum">
              <a:rPr lang="en-US" smtClean="0"/>
              <a:pPr/>
              <a:t>‹#›</a:t>
            </a:fld>
            <a:endParaRPr lang="en-US"/>
          </a:p>
        </p:txBody>
      </p:sp>
      <p:pic>
        <p:nvPicPr>
          <p:cNvPr id="8" name="Picture 7">
            <a:extLst>
              <a:ext uri="{FF2B5EF4-FFF2-40B4-BE49-F238E27FC236}">
                <a16:creationId xmlns:a16="http://schemas.microsoft.com/office/drawing/2014/main" id="{A74FF4A4-F0CA-4797-AAB3-1864DB6AA3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350126"/>
            <a:ext cx="3579142" cy="1224000"/>
          </a:xfrm>
          <a:prstGeom prst="rect">
            <a:avLst/>
          </a:prstGeom>
        </p:spPr>
      </p:pic>
      <p:sp>
        <p:nvSpPr>
          <p:cNvPr id="14" name="Text Placeholder 13">
            <a:extLst>
              <a:ext uri="{FF2B5EF4-FFF2-40B4-BE49-F238E27FC236}">
                <a16:creationId xmlns:a16="http://schemas.microsoft.com/office/drawing/2014/main" id="{4AF24AA5-D47F-4724-BA64-F179914D0EF1}"/>
              </a:ext>
            </a:extLst>
          </p:cNvPr>
          <p:cNvSpPr>
            <a:spLocks noGrp="1"/>
          </p:cNvSpPr>
          <p:nvPr>
            <p:ph type="body" sz="quarter" idx="13" hasCustomPrompt="1"/>
          </p:nvPr>
        </p:nvSpPr>
        <p:spPr>
          <a:xfrm>
            <a:off x="3118340" y="1011740"/>
            <a:ext cx="18147320" cy="1882776"/>
          </a:xfrm>
        </p:spPr>
        <p:txBody>
          <a:bodyPr>
            <a:normAutofit/>
          </a:bodyPr>
          <a:lstStyle>
            <a:lvl1pPr marL="0" indent="0" algn="ctr">
              <a:buNone/>
              <a:defRPr sz="8000" b="1">
                <a:solidFill>
                  <a:srgbClr val="147BD1"/>
                </a:solidFill>
                <a:latin typeface="+mj-lt"/>
              </a:defRPr>
            </a:lvl1pPr>
          </a:lstStyle>
          <a:p>
            <a:pPr lvl="0"/>
            <a:r>
              <a:rPr lang="en-US">
                <a:latin typeface="+mj-lt"/>
              </a:rPr>
              <a:t>Heading Goes Here</a:t>
            </a:r>
            <a:endParaRPr lang="en-US"/>
          </a:p>
        </p:txBody>
      </p:sp>
      <p:pic>
        <p:nvPicPr>
          <p:cNvPr id="7" name="Picture 6">
            <a:extLst>
              <a:ext uri="{FF2B5EF4-FFF2-40B4-BE49-F238E27FC236}">
                <a16:creationId xmlns:a16="http://schemas.microsoft.com/office/drawing/2014/main" id="{23503873-3DC4-4C08-A66D-A49B3184E16A}"/>
              </a:ext>
            </a:extLst>
          </p:cNvPr>
          <p:cNvPicPr>
            <a:picLocks noChangeAspect="1"/>
          </p:cNvPicPr>
          <p:nvPr userDrawn="1"/>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r="12546"/>
          <a:stretch>
            <a:fillRect/>
          </a:stretch>
        </p:blipFill>
        <p:spPr>
          <a:xfrm>
            <a:off x="13594900" y="797184"/>
            <a:ext cx="10789100" cy="12240000"/>
          </a:xfrm>
          <a:custGeom>
            <a:avLst/>
            <a:gdLst>
              <a:gd name="connsiteX0" fmla="*/ 0 w 5394550"/>
              <a:gd name="connsiteY0" fmla="*/ 0 h 6120000"/>
              <a:gd name="connsiteX1" fmla="*/ 5394550 w 5394550"/>
              <a:gd name="connsiteY1" fmla="*/ 0 h 6120000"/>
              <a:gd name="connsiteX2" fmla="*/ 5394550 w 5394550"/>
              <a:gd name="connsiteY2" fmla="*/ 6120000 h 6120000"/>
              <a:gd name="connsiteX3" fmla="*/ 0 w 5394550"/>
              <a:gd name="connsiteY3" fmla="*/ 6120000 h 6120000"/>
            </a:gdLst>
            <a:ahLst/>
            <a:cxnLst>
              <a:cxn ang="0">
                <a:pos x="connsiteX0" y="connsiteY0"/>
              </a:cxn>
              <a:cxn ang="0">
                <a:pos x="connsiteX1" y="connsiteY1"/>
              </a:cxn>
              <a:cxn ang="0">
                <a:pos x="connsiteX2" y="connsiteY2"/>
              </a:cxn>
              <a:cxn ang="0">
                <a:pos x="connsiteX3" y="connsiteY3"/>
              </a:cxn>
            </a:cxnLst>
            <a:rect l="l" t="t" r="r" b="b"/>
            <a:pathLst>
              <a:path w="5394550" h="6120000">
                <a:moveTo>
                  <a:pt x="0" y="0"/>
                </a:moveTo>
                <a:lnTo>
                  <a:pt x="5394550" y="0"/>
                </a:lnTo>
                <a:lnTo>
                  <a:pt x="5394550" y="6120000"/>
                </a:lnTo>
                <a:lnTo>
                  <a:pt x="0" y="6120000"/>
                </a:lnTo>
                <a:close/>
              </a:path>
            </a:pathLst>
          </a:custGeom>
        </p:spPr>
      </p:pic>
      <p:sp>
        <p:nvSpPr>
          <p:cNvPr id="9" name="Text Placeholder 2">
            <a:extLst>
              <a:ext uri="{FF2B5EF4-FFF2-40B4-BE49-F238E27FC236}">
                <a16:creationId xmlns:a16="http://schemas.microsoft.com/office/drawing/2014/main" id="{BE348828-1C0B-4ACC-98DC-2BC580E003CA}"/>
              </a:ext>
            </a:extLst>
          </p:cNvPr>
          <p:cNvSpPr>
            <a:spLocks noGrp="1"/>
          </p:cNvSpPr>
          <p:nvPr>
            <p:ph idx="1"/>
          </p:nvPr>
        </p:nvSpPr>
        <p:spPr>
          <a:xfrm>
            <a:off x="1789570" y="322570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85025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C2C9D77-625F-4238-84BA-A7DE23533F6D}"/>
              </a:ext>
            </a:extLst>
          </p:cNvPr>
          <p:cNvSpPr>
            <a:spLocks noGrp="1"/>
          </p:cNvSpPr>
          <p:nvPr>
            <p:ph type="sldNum" sz="quarter" idx="12"/>
          </p:nvPr>
        </p:nvSpPr>
        <p:spPr>
          <a:xfrm>
            <a:off x="21439157" y="12465318"/>
            <a:ext cx="2379786" cy="1108808"/>
          </a:xfrm>
        </p:spPr>
        <p:txBody>
          <a:bodyPr/>
          <a:lstStyle>
            <a:lvl1pPr>
              <a:defRPr>
                <a:solidFill>
                  <a:schemeClr val="tx1">
                    <a:lumMod val="85000"/>
                    <a:lumOff val="15000"/>
                  </a:schemeClr>
                </a:solidFill>
              </a:defRPr>
            </a:lvl1pPr>
          </a:lstStyle>
          <a:p>
            <a:fld id="{E3A57325-1863-4761-A8D0-75686B918AFA}" type="slidenum">
              <a:rPr lang="en-US" smtClean="0"/>
              <a:pPr/>
              <a:t>‹#›</a:t>
            </a:fld>
            <a:endParaRPr lang="en-US"/>
          </a:p>
        </p:txBody>
      </p:sp>
      <p:pic>
        <p:nvPicPr>
          <p:cNvPr id="8" name="Picture 7">
            <a:extLst>
              <a:ext uri="{FF2B5EF4-FFF2-40B4-BE49-F238E27FC236}">
                <a16:creationId xmlns:a16="http://schemas.microsoft.com/office/drawing/2014/main" id="{A74FF4A4-F0CA-4797-AAB3-1864DB6AA3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350126"/>
            <a:ext cx="3579142" cy="1224000"/>
          </a:xfrm>
          <a:prstGeom prst="rect">
            <a:avLst/>
          </a:prstGeom>
        </p:spPr>
      </p:pic>
      <p:sp>
        <p:nvSpPr>
          <p:cNvPr id="7" name="Text Placeholder 13">
            <a:extLst>
              <a:ext uri="{FF2B5EF4-FFF2-40B4-BE49-F238E27FC236}">
                <a16:creationId xmlns:a16="http://schemas.microsoft.com/office/drawing/2014/main" id="{7827DEB6-DC34-4C9A-960F-D57DF52014E1}"/>
              </a:ext>
            </a:extLst>
          </p:cNvPr>
          <p:cNvSpPr>
            <a:spLocks noGrp="1"/>
          </p:cNvSpPr>
          <p:nvPr>
            <p:ph type="body" sz="quarter" idx="13" hasCustomPrompt="1"/>
          </p:nvPr>
        </p:nvSpPr>
        <p:spPr>
          <a:xfrm rot="16200000">
            <a:off x="-5295284" y="5916612"/>
            <a:ext cx="13716000" cy="1882776"/>
          </a:xfrm>
        </p:spPr>
        <p:txBody>
          <a:bodyPr>
            <a:noAutofit/>
          </a:bodyPr>
          <a:lstStyle>
            <a:lvl1pPr marL="0" indent="0" algn="ctr">
              <a:buNone/>
              <a:defRPr sz="9600" b="1">
                <a:solidFill>
                  <a:srgbClr val="147BD1"/>
                </a:solidFill>
                <a:latin typeface="+mj-lt"/>
              </a:defRPr>
            </a:lvl1pPr>
          </a:lstStyle>
          <a:p>
            <a:pPr lvl="0"/>
            <a:r>
              <a:rPr lang="en-US">
                <a:latin typeface="+mj-lt"/>
              </a:rPr>
              <a:t>TITLE GOES HERE</a:t>
            </a:r>
            <a:endParaRPr lang="en-US"/>
          </a:p>
        </p:txBody>
      </p:sp>
      <p:pic>
        <p:nvPicPr>
          <p:cNvPr id="2" name="Picture 1">
            <a:extLst>
              <a:ext uri="{FF2B5EF4-FFF2-40B4-BE49-F238E27FC236}">
                <a16:creationId xmlns:a16="http://schemas.microsoft.com/office/drawing/2014/main" id="{DBE6AEC9-2450-4876-ABEF-CD49CBA1EF6B}"/>
              </a:ext>
            </a:extLst>
          </p:cNvPr>
          <p:cNvPicPr>
            <a:picLocks noChangeAspect="1"/>
          </p:cNvPicPr>
          <p:nvPr userDrawn="1"/>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r="12546"/>
          <a:stretch>
            <a:fillRect/>
          </a:stretch>
        </p:blipFill>
        <p:spPr>
          <a:xfrm>
            <a:off x="13594900" y="797184"/>
            <a:ext cx="10789100" cy="12240000"/>
          </a:xfrm>
          <a:custGeom>
            <a:avLst/>
            <a:gdLst>
              <a:gd name="connsiteX0" fmla="*/ 0 w 5394550"/>
              <a:gd name="connsiteY0" fmla="*/ 0 h 6120000"/>
              <a:gd name="connsiteX1" fmla="*/ 5394550 w 5394550"/>
              <a:gd name="connsiteY1" fmla="*/ 0 h 6120000"/>
              <a:gd name="connsiteX2" fmla="*/ 5394550 w 5394550"/>
              <a:gd name="connsiteY2" fmla="*/ 6120000 h 6120000"/>
              <a:gd name="connsiteX3" fmla="*/ 0 w 5394550"/>
              <a:gd name="connsiteY3" fmla="*/ 6120000 h 6120000"/>
            </a:gdLst>
            <a:ahLst/>
            <a:cxnLst>
              <a:cxn ang="0">
                <a:pos x="connsiteX0" y="connsiteY0"/>
              </a:cxn>
              <a:cxn ang="0">
                <a:pos x="connsiteX1" y="connsiteY1"/>
              </a:cxn>
              <a:cxn ang="0">
                <a:pos x="connsiteX2" y="connsiteY2"/>
              </a:cxn>
              <a:cxn ang="0">
                <a:pos x="connsiteX3" y="connsiteY3"/>
              </a:cxn>
            </a:cxnLst>
            <a:rect l="l" t="t" r="r" b="b"/>
            <a:pathLst>
              <a:path w="5394550" h="6120000">
                <a:moveTo>
                  <a:pt x="0" y="0"/>
                </a:moveTo>
                <a:lnTo>
                  <a:pt x="5394550" y="0"/>
                </a:lnTo>
                <a:lnTo>
                  <a:pt x="5394550" y="6120000"/>
                </a:lnTo>
                <a:lnTo>
                  <a:pt x="0" y="6120000"/>
                </a:lnTo>
                <a:close/>
              </a:path>
            </a:pathLst>
          </a:custGeom>
        </p:spPr>
      </p:pic>
      <p:sp>
        <p:nvSpPr>
          <p:cNvPr id="9" name="Text Placeholder 2">
            <a:extLst>
              <a:ext uri="{FF2B5EF4-FFF2-40B4-BE49-F238E27FC236}">
                <a16:creationId xmlns:a16="http://schemas.microsoft.com/office/drawing/2014/main" id="{41B8621C-871B-4582-8186-0F9DBD9FB7B2}"/>
              </a:ext>
            </a:extLst>
          </p:cNvPr>
          <p:cNvSpPr>
            <a:spLocks noGrp="1"/>
          </p:cNvSpPr>
          <p:nvPr>
            <p:ph idx="1"/>
          </p:nvPr>
        </p:nvSpPr>
        <p:spPr>
          <a:xfrm>
            <a:off x="2787742" y="1268268"/>
            <a:ext cx="21031200" cy="109399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81461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DEAE6A-A5EA-4B29-8321-E591652522AF}"/>
              </a:ext>
            </a:extLst>
          </p:cNvPr>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r="10290" b="17317"/>
          <a:stretch>
            <a:fillRect/>
          </a:stretch>
        </p:blipFill>
        <p:spPr>
          <a:xfrm>
            <a:off x="19546588" y="9548773"/>
            <a:ext cx="4837412" cy="4167230"/>
          </a:xfrm>
          <a:custGeom>
            <a:avLst/>
            <a:gdLst>
              <a:gd name="connsiteX0" fmla="*/ 0 w 2418706"/>
              <a:gd name="connsiteY0" fmla="*/ 0 h 2083615"/>
              <a:gd name="connsiteX1" fmla="*/ 2418706 w 2418706"/>
              <a:gd name="connsiteY1" fmla="*/ 0 h 2083615"/>
              <a:gd name="connsiteX2" fmla="*/ 2418706 w 2418706"/>
              <a:gd name="connsiteY2" fmla="*/ 2083615 h 2083615"/>
              <a:gd name="connsiteX3" fmla="*/ 0 w 2418706"/>
              <a:gd name="connsiteY3" fmla="*/ 2083615 h 2083615"/>
            </a:gdLst>
            <a:ahLst/>
            <a:cxnLst>
              <a:cxn ang="0">
                <a:pos x="connsiteX0" y="connsiteY0"/>
              </a:cxn>
              <a:cxn ang="0">
                <a:pos x="connsiteX1" y="connsiteY1"/>
              </a:cxn>
              <a:cxn ang="0">
                <a:pos x="connsiteX2" y="connsiteY2"/>
              </a:cxn>
              <a:cxn ang="0">
                <a:pos x="connsiteX3" y="connsiteY3"/>
              </a:cxn>
            </a:cxnLst>
            <a:rect l="l" t="t" r="r" b="b"/>
            <a:pathLst>
              <a:path w="2418706" h="2083615">
                <a:moveTo>
                  <a:pt x="0" y="0"/>
                </a:moveTo>
                <a:lnTo>
                  <a:pt x="2418706" y="0"/>
                </a:lnTo>
                <a:lnTo>
                  <a:pt x="2418706" y="2083615"/>
                </a:lnTo>
                <a:lnTo>
                  <a:pt x="0" y="2083615"/>
                </a:lnTo>
                <a:close/>
              </a:path>
            </a:pathLst>
          </a:custGeom>
        </p:spPr>
      </p:pic>
      <p:sp>
        <p:nvSpPr>
          <p:cNvPr id="6" name="Slide Number Placeholder 5">
            <a:extLst>
              <a:ext uri="{FF2B5EF4-FFF2-40B4-BE49-F238E27FC236}">
                <a16:creationId xmlns:a16="http://schemas.microsoft.com/office/drawing/2014/main" id="{FC2C9D77-625F-4238-84BA-A7DE23533F6D}"/>
              </a:ext>
            </a:extLst>
          </p:cNvPr>
          <p:cNvSpPr>
            <a:spLocks noGrp="1"/>
          </p:cNvSpPr>
          <p:nvPr>
            <p:ph type="sldNum" sz="quarter" idx="12"/>
          </p:nvPr>
        </p:nvSpPr>
        <p:spPr>
          <a:xfrm>
            <a:off x="21439157" y="12465318"/>
            <a:ext cx="2379786" cy="1108808"/>
          </a:xfrm>
        </p:spPr>
        <p:txBody>
          <a:bodyPr/>
          <a:lstStyle>
            <a:lvl1pPr>
              <a:defRPr>
                <a:solidFill>
                  <a:schemeClr val="tx1">
                    <a:lumMod val="85000"/>
                    <a:lumOff val="15000"/>
                  </a:schemeClr>
                </a:solidFill>
              </a:defRPr>
            </a:lvl1pPr>
          </a:lstStyle>
          <a:p>
            <a:fld id="{E3A57325-1863-4761-A8D0-75686B918AFA}" type="slidenum">
              <a:rPr lang="en-US" smtClean="0"/>
              <a:pPr/>
              <a:t>‹#›</a:t>
            </a:fld>
            <a:endParaRPr lang="en-US"/>
          </a:p>
        </p:txBody>
      </p:sp>
      <p:sp>
        <p:nvSpPr>
          <p:cNvPr id="14" name="Text Placeholder 13">
            <a:extLst>
              <a:ext uri="{FF2B5EF4-FFF2-40B4-BE49-F238E27FC236}">
                <a16:creationId xmlns:a16="http://schemas.microsoft.com/office/drawing/2014/main" id="{4AF24AA5-D47F-4724-BA64-F179914D0EF1}"/>
              </a:ext>
            </a:extLst>
          </p:cNvPr>
          <p:cNvSpPr>
            <a:spLocks noGrp="1"/>
          </p:cNvSpPr>
          <p:nvPr>
            <p:ph type="body" sz="quarter" idx="13" hasCustomPrompt="1"/>
          </p:nvPr>
        </p:nvSpPr>
        <p:spPr>
          <a:xfrm>
            <a:off x="10266169" y="1071700"/>
            <a:ext cx="14006986" cy="1882776"/>
          </a:xfrm>
        </p:spPr>
        <p:txBody>
          <a:bodyPr>
            <a:normAutofit/>
          </a:bodyPr>
          <a:lstStyle>
            <a:lvl1pPr marL="0" indent="0" algn="l">
              <a:buNone/>
              <a:defRPr sz="8000" b="1">
                <a:solidFill>
                  <a:srgbClr val="147BD1"/>
                </a:solidFill>
                <a:latin typeface="+mj-lt"/>
              </a:defRPr>
            </a:lvl1pPr>
          </a:lstStyle>
          <a:p>
            <a:pPr lvl="0"/>
            <a:r>
              <a:rPr lang="en-US">
                <a:latin typeface="+mj-lt"/>
              </a:rPr>
              <a:t>Heading Goes Here</a:t>
            </a:r>
            <a:endParaRPr lang="en-US"/>
          </a:p>
        </p:txBody>
      </p:sp>
      <p:pic>
        <p:nvPicPr>
          <p:cNvPr id="9" name="Picture 8">
            <a:extLst>
              <a:ext uri="{FF2B5EF4-FFF2-40B4-BE49-F238E27FC236}">
                <a16:creationId xmlns:a16="http://schemas.microsoft.com/office/drawing/2014/main" id="{C73C9729-5A8F-42DE-A063-59B8AB3167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2333010"/>
            <a:ext cx="4000218" cy="1368000"/>
          </a:xfrm>
          <a:prstGeom prst="rect">
            <a:avLst/>
          </a:prstGeom>
        </p:spPr>
      </p:pic>
      <p:sp>
        <p:nvSpPr>
          <p:cNvPr id="8" name="Text Placeholder 2">
            <a:extLst>
              <a:ext uri="{FF2B5EF4-FFF2-40B4-BE49-F238E27FC236}">
                <a16:creationId xmlns:a16="http://schemas.microsoft.com/office/drawing/2014/main" id="{C642A170-B96F-4A45-B29F-8401473232E5}"/>
              </a:ext>
            </a:extLst>
          </p:cNvPr>
          <p:cNvSpPr>
            <a:spLocks noGrp="1"/>
          </p:cNvSpPr>
          <p:nvPr>
            <p:ph idx="1"/>
          </p:nvPr>
        </p:nvSpPr>
        <p:spPr>
          <a:xfrm>
            <a:off x="10266169" y="3620766"/>
            <a:ext cx="1315725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32408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DEAE6A-A5EA-4B29-8321-E591652522AF}"/>
              </a:ext>
            </a:extLst>
          </p:cNvPr>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r="10290" b="17317"/>
          <a:stretch>
            <a:fillRect/>
          </a:stretch>
        </p:blipFill>
        <p:spPr>
          <a:xfrm>
            <a:off x="19546588" y="9548773"/>
            <a:ext cx="4837412" cy="4167230"/>
          </a:xfrm>
          <a:custGeom>
            <a:avLst/>
            <a:gdLst>
              <a:gd name="connsiteX0" fmla="*/ 0 w 2418706"/>
              <a:gd name="connsiteY0" fmla="*/ 0 h 2083615"/>
              <a:gd name="connsiteX1" fmla="*/ 2418706 w 2418706"/>
              <a:gd name="connsiteY1" fmla="*/ 0 h 2083615"/>
              <a:gd name="connsiteX2" fmla="*/ 2418706 w 2418706"/>
              <a:gd name="connsiteY2" fmla="*/ 2083615 h 2083615"/>
              <a:gd name="connsiteX3" fmla="*/ 0 w 2418706"/>
              <a:gd name="connsiteY3" fmla="*/ 2083615 h 2083615"/>
            </a:gdLst>
            <a:ahLst/>
            <a:cxnLst>
              <a:cxn ang="0">
                <a:pos x="connsiteX0" y="connsiteY0"/>
              </a:cxn>
              <a:cxn ang="0">
                <a:pos x="connsiteX1" y="connsiteY1"/>
              </a:cxn>
              <a:cxn ang="0">
                <a:pos x="connsiteX2" y="connsiteY2"/>
              </a:cxn>
              <a:cxn ang="0">
                <a:pos x="connsiteX3" y="connsiteY3"/>
              </a:cxn>
            </a:cxnLst>
            <a:rect l="l" t="t" r="r" b="b"/>
            <a:pathLst>
              <a:path w="2418706" h="2083615">
                <a:moveTo>
                  <a:pt x="0" y="0"/>
                </a:moveTo>
                <a:lnTo>
                  <a:pt x="2418706" y="0"/>
                </a:lnTo>
                <a:lnTo>
                  <a:pt x="2418706" y="2083615"/>
                </a:lnTo>
                <a:lnTo>
                  <a:pt x="0" y="2083615"/>
                </a:lnTo>
                <a:close/>
              </a:path>
            </a:pathLst>
          </a:custGeom>
        </p:spPr>
      </p:pic>
      <p:sp>
        <p:nvSpPr>
          <p:cNvPr id="6" name="Slide Number Placeholder 5">
            <a:extLst>
              <a:ext uri="{FF2B5EF4-FFF2-40B4-BE49-F238E27FC236}">
                <a16:creationId xmlns:a16="http://schemas.microsoft.com/office/drawing/2014/main" id="{FC2C9D77-625F-4238-84BA-A7DE23533F6D}"/>
              </a:ext>
            </a:extLst>
          </p:cNvPr>
          <p:cNvSpPr>
            <a:spLocks noGrp="1"/>
          </p:cNvSpPr>
          <p:nvPr>
            <p:ph type="sldNum" sz="quarter" idx="12"/>
          </p:nvPr>
        </p:nvSpPr>
        <p:spPr>
          <a:xfrm>
            <a:off x="21439157" y="12465318"/>
            <a:ext cx="2379786" cy="1108808"/>
          </a:xfrm>
        </p:spPr>
        <p:txBody>
          <a:bodyPr/>
          <a:lstStyle>
            <a:lvl1pPr>
              <a:defRPr>
                <a:solidFill>
                  <a:schemeClr val="tx1">
                    <a:lumMod val="85000"/>
                    <a:lumOff val="15000"/>
                  </a:schemeClr>
                </a:solidFill>
              </a:defRPr>
            </a:lvl1pPr>
          </a:lstStyle>
          <a:p>
            <a:fld id="{E3A57325-1863-4761-A8D0-75686B918AFA}" type="slidenum">
              <a:rPr lang="en-US" smtClean="0"/>
              <a:pPr/>
              <a:t>‹#›</a:t>
            </a:fld>
            <a:endParaRPr lang="en-US"/>
          </a:p>
        </p:txBody>
      </p:sp>
      <p:sp>
        <p:nvSpPr>
          <p:cNvPr id="14" name="Text Placeholder 13">
            <a:extLst>
              <a:ext uri="{FF2B5EF4-FFF2-40B4-BE49-F238E27FC236}">
                <a16:creationId xmlns:a16="http://schemas.microsoft.com/office/drawing/2014/main" id="{4AF24AA5-D47F-4724-BA64-F179914D0EF1}"/>
              </a:ext>
            </a:extLst>
          </p:cNvPr>
          <p:cNvSpPr>
            <a:spLocks noGrp="1"/>
          </p:cNvSpPr>
          <p:nvPr>
            <p:ph type="body" sz="quarter" idx="13" hasCustomPrompt="1"/>
          </p:nvPr>
        </p:nvSpPr>
        <p:spPr>
          <a:xfrm>
            <a:off x="1399269" y="1071700"/>
            <a:ext cx="13265638" cy="1882776"/>
          </a:xfrm>
        </p:spPr>
        <p:txBody>
          <a:bodyPr>
            <a:normAutofit/>
          </a:bodyPr>
          <a:lstStyle>
            <a:lvl1pPr marL="0" indent="0" algn="l">
              <a:buNone/>
              <a:defRPr sz="8000" b="1">
                <a:solidFill>
                  <a:srgbClr val="147BD1"/>
                </a:solidFill>
                <a:latin typeface="+mj-lt"/>
              </a:defRPr>
            </a:lvl1pPr>
          </a:lstStyle>
          <a:p>
            <a:pPr lvl="0"/>
            <a:r>
              <a:rPr lang="en-US">
                <a:latin typeface="+mj-lt"/>
              </a:rPr>
              <a:t>Heading Goes Here</a:t>
            </a:r>
            <a:endParaRPr lang="en-US"/>
          </a:p>
        </p:txBody>
      </p:sp>
      <p:pic>
        <p:nvPicPr>
          <p:cNvPr id="9" name="Picture 8">
            <a:extLst>
              <a:ext uri="{FF2B5EF4-FFF2-40B4-BE49-F238E27FC236}">
                <a16:creationId xmlns:a16="http://schemas.microsoft.com/office/drawing/2014/main" id="{C73C9729-5A8F-42DE-A063-59B8AB3167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2333010"/>
            <a:ext cx="4000218" cy="1368000"/>
          </a:xfrm>
          <a:prstGeom prst="rect">
            <a:avLst/>
          </a:prstGeom>
        </p:spPr>
      </p:pic>
      <p:pic>
        <p:nvPicPr>
          <p:cNvPr id="5" name="Picture 4">
            <a:extLst>
              <a:ext uri="{FF2B5EF4-FFF2-40B4-BE49-F238E27FC236}">
                <a16:creationId xmlns:a16="http://schemas.microsoft.com/office/drawing/2014/main" id="{E6019ACF-F537-42C4-A6CA-841ED5F63C3D}"/>
              </a:ext>
            </a:extLst>
          </p:cNvPr>
          <p:cNvPicPr>
            <a:picLocks noChangeAspect="1"/>
          </p:cNvPicPr>
          <p:nvPr userDrawn="1"/>
        </p:nvPicPr>
        <p:blipFill>
          <a:blip r:embed="rId4"/>
          <a:stretch>
            <a:fillRect/>
          </a:stretch>
        </p:blipFill>
        <p:spPr>
          <a:xfrm>
            <a:off x="15117276" y="35391"/>
            <a:ext cx="9266724" cy="13680610"/>
          </a:xfrm>
          <a:prstGeom prst="rect">
            <a:avLst/>
          </a:prstGeom>
        </p:spPr>
      </p:pic>
      <p:sp>
        <p:nvSpPr>
          <p:cNvPr id="10" name="Text Placeholder 2">
            <a:extLst>
              <a:ext uri="{FF2B5EF4-FFF2-40B4-BE49-F238E27FC236}">
                <a16:creationId xmlns:a16="http://schemas.microsoft.com/office/drawing/2014/main" id="{01447750-B439-44E1-998A-BF43DD4C18A5}"/>
              </a:ext>
            </a:extLst>
          </p:cNvPr>
          <p:cNvSpPr>
            <a:spLocks noGrp="1"/>
          </p:cNvSpPr>
          <p:nvPr>
            <p:ph idx="1"/>
          </p:nvPr>
        </p:nvSpPr>
        <p:spPr>
          <a:xfrm>
            <a:off x="1399269" y="3292404"/>
            <a:ext cx="1315725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38200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52080AA-6BA6-49E0-9DF8-7DB18C899B32}"/>
              </a:ext>
            </a:extLst>
          </p:cNvPr>
          <p:cNvPicPr>
            <a:picLocks noChangeAspect="1"/>
          </p:cNvPicPr>
          <p:nvPr userDrawn="1"/>
        </p:nvPicPr>
        <p:blipFill>
          <a:blip r:embed="rId2">
            <a:extLst>
              <a:ext uri="{28A0092B-C50C-407E-A947-70E740481C1C}">
                <a14:useLocalDpi xmlns:a14="http://schemas.microsoft.com/office/drawing/2010/main" val="0"/>
              </a:ext>
            </a:extLst>
          </a:blip>
          <a:srcRect t="4995" b="10638"/>
          <a:stretch>
            <a:fillRect/>
          </a:stretch>
        </p:blipFill>
        <p:spPr>
          <a:xfrm>
            <a:off x="-2400" y="0"/>
            <a:ext cx="24386400" cy="13716000"/>
          </a:xfrm>
          <a:custGeom>
            <a:avLst/>
            <a:gdLst>
              <a:gd name="connsiteX0" fmla="*/ 0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200" h="6858000">
                <a:moveTo>
                  <a:pt x="0" y="0"/>
                </a:moveTo>
                <a:lnTo>
                  <a:pt x="12193200" y="0"/>
                </a:lnTo>
                <a:lnTo>
                  <a:pt x="12193200" y="6858000"/>
                </a:lnTo>
                <a:lnTo>
                  <a:pt x="0" y="6858000"/>
                </a:lnTo>
                <a:close/>
              </a:path>
            </a:pathLst>
          </a:custGeom>
        </p:spPr>
      </p:pic>
      <p:sp>
        <p:nvSpPr>
          <p:cNvPr id="13" name="Rectangle 12">
            <a:extLst>
              <a:ext uri="{FF2B5EF4-FFF2-40B4-BE49-F238E27FC236}">
                <a16:creationId xmlns:a16="http://schemas.microsoft.com/office/drawing/2014/main" id="{48803A11-BD43-4A38-B752-B96053C451B6}"/>
              </a:ext>
            </a:extLst>
          </p:cNvPr>
          <p:cNvSpPr/>
          <p:nvPr userDrawn="1"/>
        </p:nvSpPr>
        <p:spPr>
          <a:xfrm>
            <a:off x="-2400" y="0"/>
            <a:ext cx="24386400" cy="13716000"/>
          </a:xfrm>
          <a:prstGeom prst="rect">
            <a:avLst/>
          </a:prstGeom>
          <a:gradFill>
            <a:gsLst>
              <a:gs pos="0">
                <a:srgbClr val="147BD1">
                  <a:alpha val="80000"/>
                </a:srgbClr>
              </a:gs>
              <a:gs pos="100000">
                <a:srgbClr val="304E60">
                  <a:alpha val="80000"/>
                </a:srgb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4" name="Text Placeholder 13">
            <a:extLst>
              <a:ext uri="{FF2B5EF4-FFF2-40B4-BE49-F238E27FC236}">
                <a16:creationId xmlns:a16="http://schemas.microsoft.com/office/drawing/2014/main" id="{4AF24AA5-D47F-4724-BA64-F179914D0EF1}"/>
              </a:ext>
            </a:extLst>
          </p:cNvPr>
          <p:cNvSpPr>
            <a:spLocks noGrp="1"/>
          </p:cNvSpPr>
          <p:nvPr>
            <p:ph type="body" sz="quarter" idx="13" hasCustomPrompt="1"/>
          </p:nvPr>
        </p:nvSpPr>
        <p:spPr>
          <a:xfrm>
            <a:off x="1764843" y="8263197"/>
            <a:ext cx="10427158" cy="3587426"/>
          </a:xfrm>
        </p:spPr>
        <p:txBody>
          <a:bodyPr>
            <a:normAutofit/>
          </a:bodyPr>
          <a:lstStyle>
            <a:lvl1pPr marL="0" indent="0" algn="l">
              <a:buNone/>
              <a:defRPr sz="12000" b="1">
                <a:solidFill>
                  <a:schemeClr val="bg1"/>
                </a:solidFill>
                <a:latin typeface="+mj-lt"/>
              </a:defRPr>
            </a:lvl1pPr>
          </a:lstStyle>
          <a:p>
            <a:pPr lvl="0"/>
            <a:r>
              <a:rPr lang="en-US">
                <a:latin typeface="+mj-lt"/>
              </a:rPr>
              <a:t>HEADING GOES HERE</a:t>
            </a:r>
            <a:endParaRPr lang="en-US"/>
          </a:p>
        </p:txBody>
      </p:sp>
      <p:pic>
        <p:nvPicPr>
          <p:cNvPr id="7" name="Picture 6">
            <a:extLst>
              <a:ext uri="{FF2B5EF4-FFF2-40B4-BE49-F238E27FC236}">
                <a16:creationId xmlns:a16="http://schemas.microsoft.com/office/drawing/2014/main" id="{5B4A7CE1-4BE1-436F-A57C-44C412F3CA72}"/>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rcRect r="15852" b="10985"/>
          <a:stretch>
            <a:fillRect/>
          </a:stretch>
        </p:blipFill>
        <p:spPr>
          <a:xfrm>
            <a:off x="16506481" y="5448296"/>
            <a:ext cx="7877522" cy="8267704"/>
          </a:xfrm>
          <a:custGeom>
            <a:avLst/>
            <a:gdLst>
              <a:gd name="connsiteX0" fmla="*/ 0 w 3938761"/>
              <a:gd name="connsiteY0" fmla="*/ 0 h 4133852"/>
              <a:gd name="connsiteX1" fmla="*/ 3938761 w 3938761"/>
              <a:gd name="connsiteY1" fmla="*/ 0 h 4133852"/>
              <a:gd name="connsiteX2" fmla="*/ 3938761 w 3938761"/>
              <a:gd name="connsiteY2" fmla="*/ 4133852 h 4133852"/>
              <a:gd name="connsiteX3" fmla="*/ 0 w 3938761"/>
              <a:gd name="connsiteY3" fmla="*/ 4133852 h 4133852"/>
            </a:gdLst>
            <a:ahLst/>
            <a:cxnLst>
              <a:cxn ang="0">
                <a:pos x="connsiteX0" y="connsiteY0"/>
              </a:cxn>
              <a:cxn ang="0">
                <a:pos x="connsiteX1" y="connsiteY1"/>
              </a:cxn>
              <a:cxn ang="0">
                <a:pos x="connsiteX2" y="connsiteY2"/>
              </a:cxn>
              <a:cxn ang="0">
                <a:pos x="connsiteX3" y="connsiteY3"/>
              </a:cxn>
            </a:cxnLst>
            <a:rect l="l" t="t" r="r" b="b"/>
            <a:pathLst>
              <a:path w="3938761" h="4133852">
                <a:moveTo>
                  <a:pt x="0" y="0"/>
                </a:moveTo>
                <a:lnTo>
                  <a:pt x="3938761" y="0"/>
                </a:lnTo>
                <a:lnTo>
                  <a:pt x="3938761" y="4133852"/>
                </a:lnTo>
                <a:lnTo>
                  <a:pt x="0" y="4133852"/>
                </a:lnTo>
                <a:close/>
              </a:path>
            </a:pathLst>
          </a:custGeom>
        </p:spPr>
      </p:pic>
    </p:spTree>
    <p:extLst>
      <p:ext uri="{BB962C8B-B14F-4D97-AF65-F5344CB8AC3E}">
        <p14:creationId xmlns:p14="http://schemas.microsoft.com/office/powerpoint/2010/main" val="1566172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25B369E-3B95-4CA2-8332-D71E7A12E586}"/>
              </a:ext>
            </a:extLst>
          </p:cNvPr>
          <p:cNvPicPr>
            <a:picLocks noChangeAspect="1"/>
          </p:cNvPicPr>
          <p:nvPr userDrawn="1"/>
        </p:nvPicPr>
        <p:blipFill>
          <a:blip r:embed="rId2">
            <a:extLst>
              <a:ext uri="{28A0092B-C50C-407E-A947-70E740481C1C}">
                <a14:useLocalDpi xmlns:a14="http://schemas.microsoft.com/office/drawing/2010/main" val="0"/>
              </a:ext>
            </a:extLst>
          </a:blip>
          <a:srcRect l="10" b="15633"/>
          <a:stretch>
            <a:fillRect/>
          </a:stretch>
        </p:blipFill>
        <p:spPr>
          <a:xfrm>
            <a:off x="0" y="0"/>
            <a:ext cx="24384000" cy="1371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8" name="Rectangle 7">
            <a:extLst>
              <a:ext uri="{FF2B5EF4-FFF2-40B4-BE49-F238E27FC236}">
                <a16:creationId xmlns:a16="http://schemas.microsoft.com/office/drawing/2014/main" id="{6357107C-176D-4DAB-9E4D-D7474A612673}"/>
              </a:ext>
            </a:extLst>
          </p:cNvPr>
          <p:cNvSpPr/>
          <p:nvPr userDrawn="1"/>
        </p:nvSpPr>
        <p:spPr>
          <a:xfrm>
            <a:off x="-2400" y="0"/>
            <a:ext cx="24386400" cy="13716000"/>
          </a:xfrm>
          <a:prstGeom prst="rect">
            <a:avLst/>
          </a:prstGeom>
          <a:gradFill flip="none" rotWithShape="1">
            <a:gsLst>
              <a:gs pos="0">
                <a:srgbClr val="147BD1">
                  <a:alpha val="69000"/>
                </a:srgbClr>
              </a:gs>
              <a:gs pos="82000">
                <a:srgbClr val="285A7F"/>
              </a:gs>
              <a:gs pos="100000">
                <a:srgbClr val="304E6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4" name="Text Placeholder 13">
            <a:extLst>
              <a:ext uri="{FF2B5EF4-FFF2-40B4-BE49-F238E27FC236}">
                <a16:creationId xmlns:a16="http://schemas.microsoft.com/office/drawing/2014/main" id="{4AF24AA5-D47F-4724-BA64-F179914D0EF1}"/>
              </a:ext>
            </a:extLst>
          </p:cNvPr>
          <p:cNvSpPr>
            <a:spLocks noGrp="1"/>
          </p:cNvSpPr>
          <p:nvPr>
            <p:ph type="body" sz="quarter" idx="13" hasCustomPrompt="1"/>
          </p:nvPr>
        </p:nvSpPr>
        <p:spPr>
          <a:xfrm>
            <a:off x="1764843" y="8263197"/>
            <a:ext cx="10427158" cy="3587426"/>
          </a:xfrm>
        </p:spPr>
        <p:txBody>
          <a:bodyPr>
            <a:normAutofit/>
          </a:bodyPr>
          <a:lstStyle>
            <a:lvl1pPr marL="0" indent="0" algn="l">
              <a:buNone/>
              <a:defRPr sz="12000" b="1">
                <a:solidFill>
                  <a:schemeClr val="bg1"/>
                </a:solidFill>
                <a:latin typeface="+mj-lt"/>
              </a:defRPr>
            </a:lvl1pPr>
          </a:lstStyle>
          <a:p>
            <a:pPr lvl="0"/>
            <a:r>
              <a:rPr lang="en-US">
                <a:latin typeface="+mj-lt"/>
              </a:rPr>
              <a:t>HEADING GOES HERE</a:t>
            </a:r>
            <a:endParaRPr lang="en-US"/>
          </a:p>
        </p:txBody>
      </p:sp>
      <p:pic>
        <p:nvPicPr>
          <p:cNvPr id="2" name="Picture 1">
            <a:extLst>
              <a:ext uri="{FF2B5EF4-FFF2-40B4-BE49-F238E27FC236}">
                <a16:creationId xmlns:a16="http://schemas.microsoft.com/office/drawing/2014/main" id="{55D0C925-B3A8-47A4-8BE0-02D8D0A78600}"/>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rcRect r="15852" b="10985"/>
          <a:stretch>
            <a:fillRect/>
          </a:stretch>
        </p:blipFill>
        <p:spPr>
          <a:xfrm>
            <a:off x="16506481" y="5448296"/>
            <a:ext cx="7877522" cy="8267704"/>
          </a:xfrm>
          <a:custGeom>
            <a:avLst/>
            <a:gdLst>
              <a:gd name="connsiteX0" fmla="*/ 0 w 3938761"/>
              <a:gd name="connsiteY0" fmla="*/ 0 h 4133852"/>
              <a:gd name="connsiteX1" fmla="*/ 3938761 w 3938761"/>
              <a:gd name="connsiteY1" fmla="*/ 0 h 4133852"/>
              <a:gd name="connsiteX2" fmla="*/ 3938761 w 3938761"/>
              <a:gd name="connsiteY2" fmla="*/ 4133852 h 4133852"/>
              <a:gd name="connsiteX3" fmla="*/ 0 w 3938761"/>
              <a:gd name="connsiteY3" fmla="*/ 4133852 h 4133852"/>
            </a:gdLst>
            <a:ahLst/>
            <a:cxnLst>
              <a:cxn ang="0">
                <a:pos x="connsiteX0" y="connsiteY0"/>
              </a:cxn>
              <a:cxn ang="0">
                <a:pos x="connsiteX1" y="connsiteY1"/>
              </a:cxn>
              <a:cxn ang="0">
                <a:pos x="connsiteX2" y="connsiteY2"/>
              </a:cxn>
              <a:cxn ang="0">
                <a:pos x="connsiteX3" y="connsiteY3"/>
              </a:cxn>
            </a:cxnLst>
            <a:rect l="l" t="t" r="r" b="b"/>
            <a:pathLst>
              <a:path w="3938761" h="4133852">
                <a:moveTo>
                  <a:pt x="0" y="0"/>
                </a:moveTo>
                <a:lnTo>
                  <a:pt x="3938761" y="0"/>
                </a:lnTo>
                <a:lnTo>
                  <a:pt x="3938761" y="4133852"/>
                </a:lnTo>
                <a:lnTo>
                  <a:pt x="0" y="4133852"/>
                </a:lnTo>
                <a:close/>
              </a:path>
            </a:pathLst>
          </a:custGeom>
        </p:spPr>
      </p:pic>
    </p:spTree>
    <p:extLst>
      <p:ext uri="{BB962C8B-B14F-4D97-AF65-F5344CB8AC3E}">
        <p14:creationId xmlns:p14="http://schemas.microsoft.com/office/powerpoint/2010/main" val="31207417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FA2F5B0-BCDB-461D-A201-97ED44E23CCC}"/>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t="8815" b="16193"/>
          <a:stretch>
            <a:fillRect/>
          </a:stretch>
        </p:blipFill>
        <p:spPr>
          <a:xfrm>
            <a:off x="0" y="0"/>
            <a:ext cx="24386400" cy="13716000"/>
          </a:xfrm>
          <a:custGeom>
            <a:avLst/>
            <a:gdLst>
              <a:gd name="connsiteX0" fmla="*/ 0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200" h="6858000">
                <a:moveTo>
                  <a:pt x="0" y="0"/>
                </a:moveTo>
                <a:lnTo>
                  <a:pt x="12193200" y="0"/>
                </a:lnTo>
                <a:lnTo>
                  <a:pt x="12193200" y="6858000"/>
                </a:lnTo>
                <a:lnTo>
                  <a:pt x="0" y="6858000"/>
                </a:lnTo>
                <a:close/>
              </a:path>
            </a:pathLst>
          </a:custGeom>
        </p:spPr>
      </p:pic>
      <p:sp>
        <p:nvSpPr>
          <p:cNvPr id="2" name="Rectangle 1">
            <a:extLst>
              <a:ext uri="{FF2B5EF4-FFF2-40B4-BE49-F238E27FC236}">
                <a16:creationId xmlns:a16="http://schemas.microsoft.com/office/drawing/2014/main" id="{062AC987-9251-4A27-9B30-E63FD92C9FE2}"/>
              </a:ext>
            </a:extLst>
          </p:cNvPr>
          <p:cNvSpPr/>
          <p:nvPr userDrawn="1"/>
        </p:nvSpPr>
        <p:spPr>
          <a:xfrm>
            <a:off x="-2400" y="0"/>
            <a:ext cx="24386400" cy="13716000"/>
          </a:xfrm>
          <a:prstGeom prst="rect">
            <a:avLst/>
          </a:prstGeom>
          <a:gradFill>
            <a:gsLst>
              <a:gs pos="0">
                <a:srgbClr val="147BD1">
                  <a:alpha val="80000"/>
                </a:srgbClr>
              </a:gs>
              <a:gs pos="100000">
                <a:srgbClr val="304E60">
                  <a:alpha val="80000"/>
                </a:srgb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4" name="Text Placeholder 13">
            <a:extLst>
              <a:ext uri="{FF2B5EF4-FFF2-40B4-BE49-F238E27FC236}">
                <a16:creationId xmlns:a16="http://schemas.microsoft.com/office/drawing/2014/main" id="{4AF24AA5-D47F-4724-BA64-F179914D0EF1}"/>
              </a:ext>
            </a:extLst>
          </p:cNvPr>
          <p:cNvSpPr>
            <a:spLocks noGrp="1"/>
          </p:cNvSpPr>
          <p:nvPr>
            <p:ph type="body" sz="quarter" idx="13" hasCustomPrompt="1"/>
          </p:nvPr>
        </p:nvSpPr>
        <p:spPr>
          <a:xfrm>
            <a:off x="1764843" y="8263197"/>
            <a:ext cx="10427158" cy="3587426"/>
          </a:xfrm>
        </p:spPr>
        <p:txBody>
          <a:bodyPr>
            <a:normAutofit/>
          </a:bodyPr>
          <a:lstStyle>
            <a:lvl1pPr marL="0" indent="0" algn="l">
              <a:buNone/>
              <a:defRPr sz="12000" b="1">
                <a:solidFill>
                  <a:schemeClr val="bg1"/>
                </a:solidFill>
                <a:latin typeface="+mj-lt"/>
              </a:defRPr>
            </a:lvl1pPr>
          </a:lstStyle>
          <a:p>
            <a:pPr lvl="0"/>
            <a:r>
              <a:rPr lang="en-US">
                <a:latin typeface="+mj-lt"/>
              </a:rPr>
              <a:t>HEADING GOES HERE</a:t>
            </a:r>
            <a:endParaRPr lang="en-US"/>
          </a:p>
        </p:txBody>
      </p:sp>
      <p:pic>
        <p:nvPicPr>
          <p:cNvPr id="3" name="Picture 2">
            <a:extLst>
              <a:ext uri="{FF2B5EF4-FFF2-40B4-BE49-F238E27FC236}">
                <a16:creationId xmlns:a16="http://schemas.microsoft.com/office/drawing/2014/main" id="{6F491319-F307-4D2D-8A74-14888D13C9DA}"/>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rcRect r="15852" b="10985"/>
          <a:stretch>
            <a:fillRect/>
          </a:stretch>
        </p:blipFill>
        <p:spPr>
          <a:xfrm>
            <a:off x="16506481" y="5448296"/>
            <a:ext cx="7877522" cy="8267704"/>
          </a:xfrm>
          <a:custGeom>
            <a:avLst/>
            <a:gdLst>
              <a:gd name="connsiteX0" fmla="*/ 0 w 3938761"/>
              <a:gd name="connsiteY0" fmla="*/ 0 h 4133852"/>
              <a:gd name="connsiteX1" fmla="*/ 3938761 w 3938761"/>
              <a:gd name="connsiteY1" fmla="*/ 0 h 4133852"/>
              <a:gd name="connsiteX2" fmla="*/ 3938761 w 3938761"/>
              <a:gd name="connsiteY2" fmla="*/ 4133852 h 4133852"/>
              <a:gd name="connsiteX3" fmla="*/ 0 w 3938761"/>
              <a:gd name="connsiteY3" fmla="*/ 4133852 h 4133852"/>
            </a:gdLst>
            <a:ahLst/>
            <a:cxnLst>
              <a:cxn ang="0">
                <a:pos x="connsiteX0" y="connsiteY0"/>
              </a:cxn>
              <a:cxn ang="0">
                <a:pos x="connsiteX1" y="connsiteY1"/>
              </a:cxn>
              <a:cxn ang="0">
                <a:pos x="connsiteX2" y="connsiteY2"/>
              </a:cxn>
              <a:cxn ang="0">
                <a:pos x="connsiteX3" y="connsiteY3"/>
              </a:cxn>
            </a:cxnLst>
            <a:rect l="l" t="t" r="r" b="b"/>
            <a:pathLst>
              <a:path w="3938761" h="4133852">
                <a:moveTo>
                  <a:pt x="0" y="0"/>
                </a:moveTo>
                <a:lnTo>
                  <a:pt x="3938761" y="0"/>
                </a:lnTo>
                <a:lnTo>
                  <a:pt x="3938761" y="4133852"/>
                </a:lnTo>
                <a:lnTo>
                  <a:pt x="0" y="4133852"/>
                </a:lnTo>
                <a:close/>
              </a:path>
            </a:pathLst>
          </a:custGeom>
        </p:spPr>
      </p:pic>
    </p:spTree>
    <p:extLst>
      <p:ext uri="{BB962C8B-B14F-4D97-AF65-F5344CB8AC3E}">
        <p14:creationId xmlns:p14="http://schemas.microsoft.com/office/powerpoint/2010/main" val="4552084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E90D17C-707F-43ED-B580-556E5E3F22E9}"/>
              </a:ext>
            </a:extLst>
          </p:cNvPr>
          <p:cNvPicPr>
            <a:picLocks noChangeAspect="1"/>
          </p:cNvPicPr>
          <p:nvPr userDrawn="1"/>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10836" r="10" b="9584"/>
          <a:stretch>
            <a:fillRect/>
          </a:stretch>
        </p:blipFill>
        <p:spPr>
          <a:xfrm>
            <a:off x="-2399" y="0"/>
            <a:ext cx="24384002" cy="13716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0 w 1219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1" h="6858000">
                <a:moveTo>
                  <a:pt x="0" y="0"/>
                </a:moveTo>
                <a:lnTo>
                  <a:pt x="12192001" y="0"/>
                </a:lnTo>
                <a:lnTo>
                  <a:pt x="12192001" y="6858000"/>
                </a:lnTo>
                <a:lnTo>
                  <a:pt x="0" y="6858000"/>
                </a:lnTo>
                <a:close/>
              </a:path>
            </a:pathLst>
          </a:custGeom>
        </p:spPr>
      </p:pic>
      <p:sp>
        <p:nvSpPr>
          <p:cNvPr id="5" name="Rectangle 4">
            <a:extLst>
              <a:ext uri="{FF2B5EF4-FFF2-40B4-BE49-F238E27FC236}">
                <a16:creationId xmlns:a16="http://schemas.microsoft.com/office/drawing/2014/main" id="{BF9AD100-5B1C-4F68-AA24-698CB2F96B68}"/>
              </a:ext>
            </a:extLst>
          </p:cNvPr>
          <p:cNvSpPr/>
          <p:nvPr userDrawn="1"/>
        </p:nvSpPr>
        <p:spPr>
          <a:xfrm>
            <a:off x="-2400" y="0"/>
            <a:ext cx="24386400" cy="13716000"/>
          </a:xfrm>
          <a:prstGeom prst="rect">
            <a:avLst/>
          </a:prstGeom>
          <a:gradFill>
            <a:gsLst>
              <a:gs pos="0">
                <a:srgbClr val="147BD1">
                  <a:alpha val="80000"/>
                </a:srgbClr>
              </a:gs>
              <a:gs pos="100000">
                <a:srgbClr val="304E60">
                  <a:alpha val="80000"/>
                </a:srgb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4" name="Text Placeholder 13">
            <a:extLst>
              <a:ext uri="{FF2B5EF4-FFF2-40B4-BE49-F238E27FC236}">
                <a16:creationId xmlns:a16="http://schemas.microsoft.com/office/drawing/2014/main" id="{4AF24AA5-D47F-4724-BA64-F179914D0EF1}"/>
              </a:ext>
            </a:extLst>
          </p:cNvPr>
          <p:cNvSpPr>
            <a:spLocks noGrp="1"/>
          </p:cNvSpPr>
          <p:nvPr>
            <p:ph type="body" sz="quarter" idx="13" hasCustomPrompt="1"/>
          </p:nvPr>
        </p:nvSpPr>
        <p:spPr>
          <a:xfrm>
            <a:off x="1764843" y="8263197"/>
            <a:ext cx="10427158" cy="3587426"/>
          </a:xfrm>
        </p:spPr>
        <p:txBody>
          <a:bodyPr>
            <a:normAutofit/>
          </a:bodyPr>
          <a:lstStyle>
            <a:lvl1pPr marL="0" indent="0" algn="l">
              <a:buNone/>
              <a:defRPr sz="12000" b="1">
                <a:solidFill>
                  <a:schemeClr val="bg1"/>
                </a:solidFill>
                <a:latin typeface="+mj-lt"/>
              </a:defRPr>
            </a:lvl1pPr>
          </a:lstStyle>
          <a:p>
            <a:pPr lvl="0"/>
            <a:r>
              <a:rPr lang="en-US">
                <a:latin typeface="+mj-lt"/>
              </a:rPr>
              <a:t>HEADING GOES HERE</a:t>
            </a:r>
            <a:endParaRPr lang="en-US"/>
          </a:p>
        </p:txBody>
      </p:sp>
      <p:pic>
        <p:nvPicPr>
          <p:cNvPr id="2" name="Picture 1">
            <a:extLst>
              <a:ext uri="{FF2B5EF4-FFF2-40B4-BE49-F238E27FC236}">
                <a16:creationId xmlns:a16="http://schemas.microsoft.com/office/drawing/2014/main" id="{97986371-D749-4595-9ADA-0BFA3F014885}"/>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r="15852" b="10985"/>
          <a:stretch>
            <a:fillRect/>
          </a:stretch>
        </p:blipFill>
        <p:spPr>
          <a:xfrm>
            <a:off x="16506481" y="5448296"/>
            <a:ext cx="7877522" cy="8267704"/>
          </a:xfrm>
          <a:custGeom>
            <a:avLst/>
            <a:gdLst>
              <a:gd name="connsiteX0" fmla="*/ 0 w 3938761"/>
              <a:gd name="connsiteY0" fmla="*/ 0 h 4133852"/>
              <a:gd name="connsiteX1" fmla="*/ 3938761 w 3938761"/>
              <a:gd name="connsiteY1" fmla="*/ 0 h 4133852"/>
              <a:gd name="connsiteX2" fmla="*/ 3938761 w 3938761"/>
              <a:gd name="connsiteY2" fmla="*/ 4133852 h 4133852"/>
              <a:gd name="connsiteX3" fmla="*/ 0 w 3938761"/>
              <a:gd name="connsiteY3" fmla="*/ 4133852 h 4133852"/>
            </a:gdLst>
            <a:ahLst/>
            <a:cxnLst>
              <a:cxn ang="0">
                <a:pos x="connsiteX0" y="connsiteY0"/>
              </a:cxn>
              <a:cxn ang="0">
                <a:pos x="connsiteX1" y="connsiteY1"/>
              </a:cxn>
              <a:cxn ang="0">
                <a:pos x="connsiteX2" y="connsiteY2"/>
              </a:cxn>
              <a:cxn ang="0">
                <a:pos x="connsiteX3" y="connsiteY3"/>
              </a:cxn>
            </a:cxnLst>
            <a:rect l="l" t="t" r="r" b="b"/>
            <a:pathLst>
              <a:path w="3938761" h="4133852">
                <a:moveTo>
                  <a:pt x="0" y="0"/>
                </a:moveTo>
                <a:lnTo>
                  <a:pt x="3938761" y="0"/>
                </a:lnTo>
                <a:lnTo>
                  <a:pt x="3938761" y="4133852"/>
                </a:lnTo>
                <a:lnTo>
                  <a:pt x="0" y="4133852"/>
                </a:lnTo>
                <a:close/>
              </a:path>
            </a:pathLst>
          </a:custGeom>
        </p:spPr>
      </p:pic>
    </p:spTree>
    <p:extLst>
      <p:ext uri="{BB962C8B-B14F-4D97-AF65-F5344CB8AC3E}">
        <p14:creationId xmlns:p14="http://schemas.microsoft.com/office/powerpoint/2010/main" val="3592233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82966D0-B45D-4A55-9779-6C5E7D5008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999"/>
            <a:ext cx="24384000" cy="13715998"/>
          </a:xfrm>
          <a:prstGeom prst="rect">
            <a:avLst/>
          </a:prstGeom>
        </p:spPr>
      </p:pic>
      <p:sp>
        <p:nvSpPr>
          <p:cNvPr id="5" name="Rectangle 4">
            <a:extLst>
              <a:ext uri="{FF2B5EF4-FFF2-40B4-BE49-F238E27FC236}">
                <a16:creationId xmlns:a16="http://schemas.microsoft.com/office/drawing/2014/main" id="{FC91BF82-E987-4694-B0D8-85FC9649F5D4}"/>
              </a:ext>
            </a:extLst>
          </p:cNvPr>
          <p:cNvSpPr/>
          <p:nvPr userDrawn="1"/>
        </p:nvSpPr>
        <p:spPr>
          <a:xfrm>
            <a:off x="1" y="0"/>
            <a:ext cx="24386402" cy="13716000"/>
          </a:xfrm>
          <a:prstGeom prst="rect">
            <a:avLst/>
          </a:prstGeom>
          <a:gradFill>
            <a:gsLst>
              <a:gs pos="0">
                <a:srgbClr val="147BD1">
                  <a:alpha val="83000"/>
                </a:srgbClr>
              </a:gs>
              <a:gs pos="97000">
                <a:srgbClr val="304E60">
                  <a:alpha val="83000"/>
                </a:srgb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pic>
        <p:nvPicPr>
          <p:cNvPr id="8" name="Picture 7">
            <a:extLst>
              <a:ext uri="{FF2B5EF4-FFF2-40B4-BE49-F238E27FC236}">
                <a16:creationId xmlns:a16="http://schemas.microsoft.com/office/drawing/2014/main" id="{70655267-D52C-45B8-817F-C4CE17F44D52}"/>
              </a:ext>
            </a:extLst>
          </p:cNvPr>
          <p:cNvPicPr>
            <a:picLocks noChangeAspect="1"/>
          </p:cNvPicPr>
          <p:nvPr userDrawn="1"/>
        </p:nvPicPr>
        <p:blipFill>
          <a:blip r:embed="rId3">
            <a:biLevel thresh="25000"/>
            <a:extLst>
              <a:ext uri="{28A0092B-C50C-407E-A947-70E740481C1C}">
                <a14:useLocalDpi xmlns:a14="http://schemas.microsoft.com/office/drawing/2010/main" val="0"/>
              </a:ext>
            </a:extLst>
          </a:blip>
          <a:stretch>
            <a:fillRect/>
          </a:stretch>
        </p:blipFill>
        <p:spPr>
          <a:xfrm>
            <a:off x="5575335" y="441000"/>
            <a:ext cx="13530710" cy="12672000"/>
          </a:xfrm>
          <a:prstGeom prst="rect">
            <a:avLst/>
          </a:prstGeom>
        </p:spPr>
      </p:pic>
      <p:pic>
        <p:nvPicPr>
          <p:cNvPr id="6" name="Picture 5">
            <a:extLst>
              <a:ext uri="{FF2B5EF4-FFF2-40B4-BE49-F238E27FC236}">
                <a16:creationId xmlns:a16="http://schemas.microsoft.com/office/drawing/2014/main" id="{D95306F9-B775-4401-BFE0-F05532CE69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55402" y="10755000"/>
            <a:ext cx="6385720" cy="2520000"/>
          </a:xfrm>
          <a:prstGeom prst="rect">
            <a:avLst/>
          </a:prstGeom>
        </p:spPr>
      </p:pic>
      <p:sp>
        <p:nvSpPr>
          <p:cNvPr id="9" name="Text Placeholder 13">
            <a:extLst>
              <a:ext uri="{FF2B5EF4-FFF2-40B4-BE49-F238E27FC236}">
                <a16:creationId xmlns:a16="http://schemas.microsoft.com/office/drawing/2014/main" id="{438F903F-5059-495B-A629-7DD627061774}"/>
              </a:ext>
            </a:extLst>
          </p:cNvPr>
          <p:cNvSpPr>
            <a:spLocks noGrp="1"/>
          </p:cNvSpPr>
          <p:nvPr>
            <p:ph type="body" sz="quarter" idx="14" hasCustomPrompt="1"/>
          </p:nvPr>
        </p:nvSpPr>
        <p:spPr>
          <a:xfrm>
            <a:off x="5088244" y="4763451"/>
            <a:ext cx="14205096" cy="4261098"/>
          </a:xfrm>
        </p:spPr>
        <p:txBody>
          <a:bodyPr>
            <a:noAutofit/>
          </a:bodyPr>
          <a:lstStyle>
            <a:lvl1pPr marL="0" indent="0" algn="ctr">
              <a:buNone/>
              <a:defRPr sz="14400" b="1">
                <a:solidFill>
                  <a:schemeClr val="bg1"/>
                </a:solidFill>
                <a:latin typeface="+mj-lt"/>
              </a:defRPr>
            </a:lvl1pPr>
          </a:lstStyle>
          <a:p>
            <a:pPr lvl="0"/>
            <a:r>
              <a:rPr lang="en-US">
                <a:latin typeface="+mj-lt"/>
              </a:rPr>
              <a:t>HEADING GOES HERE</a:t>
            </a:r>
            <a:endParaRPr lang="en-US"/>
          </a:p>
        </p:txBody>
      </p:sp>
    </p:spTree>
    <p:extLst>
      <p:ext uri="{BB962C8B-B14F-4D97-AF65-F5344CB8AC3E}">
        <p14:creationId xmlns:p14="http://schemas.microsoft.com/office/powerpoint/2010/main" val="281096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2D41A-14D7-0D4F-B9C6-F497BEE1FED6}"/>
              </a:ext>
            </a:extLst>
          </p:cNvPr>
          <p:cNvSpPr>
            <a:spLocks noGrp="1"/>
          </p:cNvSpPr>
          <p:nvPr>
            <p:ph type="title" hasCustomPrompt="1"/>
          </p:nvPr>
        </p:nvSpPr>
        <p:spPr>
          <a:xfrm>
            <a:off x="1371600" y="730252"/>
            <a:ext cx="21945600" cy="22860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C517999-B2FB-2F4F-8F93-5279DE05A264}"/>
              </a:ext>
            </a:extLst>
          </p:cNvPr>
          <p:cNvSpPr>
            <a:spLocks noGrp="1"/>
          </p:cNvSpPr>
          <p:nvPr>
            <p:ph idx="1"/>
          </p:nvPr>
        </p:nvSpPr>
        <p:spPr>
          <a:xfrm>
            <a:off x="1371600" y="4017303"/>
            <a:ext cx="21945600" cy="8290798"/>
          </a:xfrm>
        </p:spPr>
        <p:txBody>
          <a:bodyPr>
            <a:normAutofit/>
          </a:bodyPr>
          <a:lstStyle>
            <a:lvl1pPr>
              <a:lnSpc>
                <a:spcPct val="100000"/>
              </a:lnSpc>
              <a:defRPr sz="4400">
                <a:solidFill>
                  <a:srgbClr val="6D8186"/>
                </a:solidFill>
              </a:defRPr>
            </a:lvl1pPr>
            <a:lvl2pPr>
              <a:lnSpc>
                <a:spcPct val="100000"/>
              </a:lnSpc>
              <a:defRPr sz="4000">
                <a:solidFill>
                  <a:srgbClr val="6D8186"/>
                </a:solidFill>
              </a:defRPr>
            </a:lvl2pPr>
            <a:lvl3pPr>
              <a:lnSpc>
                <a:spcPct val="100000"/>
              </a:lnSpc>
              <a:defRPr sz="3600">
                <a:solidFill>
                  <a:srgbClr val="6D8186"/>
                </a:solidFill>
              </a:defRPr>
            </a:lvl3pPr>
            <a:lvl4pPr>
              <a:lnSpc>
                <a:spcPct val="100000"/>
              </a:lnSpc>
              <a:defRPr sz="3200">
                <a:solidFill>
                  <a:srgbClr val="6D8186"/>
                </a:solidFill>
              </a:defRPr>
            </a:lvl4pPr>
            <a:lvl5pPr>
              <a:lnSpc>
                <a:spcPct val="100000"/>
              </a:lnSpc>
              <a:defRPr sz="3200">
                <a:solidFill>
                  <a:srgbClr val="6D818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7" name="Straight Connector 36">
            <a:extLst>
              <a:ext uri="{FF2B5EF4-FFF2-40B4-BE49-F238E27FC236}">
                <a16:creationId xmlns:a16="http://schemas.microsoft.com/office/drawing/2014/main" id="{3CBE9291-C6E1-D448-B341-06B9CFF868F3}"/>
              </a:ext>
            </a:extLst>
          </p:cNvPr>
          <p:cNvCxnSpPr>
            <a:cxnSpLocks/>
          </p:cNvCxnSpPr>
          <p:nvPr userDrawn="1"/>
        </p:nvCxnSpPr>
        <p:spPr>
          <a:xfrm>
            <a:off x="0" y="3420842"/>
            <a:ext cx="24384000" cy="0"/>
          </a:xfrm>
          <a:prstGeom prst="line">
            <a:avLst/>
          </a:prstGeom>
          <a:ln w="38100">
            <a:solidFill>
              <a:srgbClr val="007DD8"/>
            </a:solidFill>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869DD775-5F5B-9C42-8A34-72DF0280DB03}"/>
              </a:ext>
            </a:extLst>
          </p:cNvPr>
          <p:cNvGrpSpPr/>
          <p:nvPr userDrawn="1"/>
        </p:nvGrpSpPr>
        <p:grpSpPr>
          <a:xfrm>
            <a:off x="1371601" y="12712699"/>
            <a:ext cx="6851938" cy="730250"/>
            <a:chOff x="2316195" y="5805479"/>
            <a:chExt cx="19751609" cy="2105042"/>
          </a:xfrm>
        </p:grpSpPr>
        <p:sp>
          <p:nvSpPr>
            <p:cNvPr id="70" name="Shape">
              <a:extLst>
                <a:ext uri="{FF2B5EF4-FFF2-40B4-BE49-F238E27FC236}">
                  <a16:creationId xmlns:a16="http://schemas.microsoft.com/office/drawing/2014/main" id="{2CA21074-F373-BE48-BA3B-D42914E60929}"/>
                </a:ext>
              </a:extLst>
            </p:cNvPr>
            <p:cNvSpPr/>
            <p:nvPr/>
          </p:nvSpPr>
          <p:spPr>
            <a:xfrm>
              <a:off x="2508813" y="7043738"/>
              <a:ext cx="1873900" cy="866783"/>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1" name="Shape">
              <a:extLst>
                <a:ext uri="{FF2B5EF4-FFF2-40B4-BE49-F238E27FC236}">
                  <a16:creationId xmlns:a16="http://schemas.microsoft.com/office/drawing/2014/main" id="{A5C2866B-06BC-664D-9D63-AEFF796931E9}"/>
                </a:ext>
              </a:extLst>
            </p:cNvPr>
            <p:cNvSpPr/>
            <p:nvPr/>
          </p:nvSpPr>
          <p:spPr>
            <a:xfrm>
              <a:off x="2371229" y="6768570"/>
              <a:ext cx="2022491" cy="654902"/>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2" name="Shape">
              <a:extLst>
                <a:ext uri="{FF2B5EF4-FFF2-40B4-BE49-F238E27FC236}">
                  <a16:creationId xmlns:a16="http://schemas.microsoft.com/office/drawing/2014/main" id="{2A5940CE-9E1B-4344-9462-B4D8E65EF354}"/>
                </a:ext>
              </a:extLst>
            </p:cNvPr>
            <p:cNvSpPr/>
            <p:nvPr/>
          </p:nvSpPr>
          <p:spPr>
            <a:xfrm>
              <a:off x="2316195" y="6355817"/>
              <a:ext cx="1972961" cy="679667"/>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3" name="Shape">
              <a:extLst>
                <a:ext uri="{FF2B5EF4-FFF2-40B4-BE49-F238E27FC236}">
                  <a16:creationId xmlns:a16="http://schemas.microsoft.com/office/drawing/2014/main" id="{D7B30EA6-211A-ED49-9075-8B42969AE9C4}"/>
                </a:ext>
              </a:extLst>
            </p:cNvPr>
            <p:cNvSpPr/>
            <p:nvPr/>
          </p:nvSpPr>
          <p:spPr>
            <a:xfrm>
              <a:off x="2453780" y="5805479"/>
              <a:ext cx="1447388" cy="553090"/>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4" name="Shape">
              <a:extLst>
                <a:ext uri="{FF2B5EF4-FFF2-40B4-BE49-F238E27FC236}">
                  <a16:creationId xmlns:a16="http://schemas.microsoft.com/office/drawing/2014/main" id="{2F8D43D3-C1AD-1E47-8DDE-D173DBCD9D51}"/>
                </a:ext>
              </a:extLst>
            </p:cNvPr>
            <p:cNvSpPr/>
            <p:nvPr/>
          </p:nvSpPr>
          <p:spPr>
            <a:xfrm>
              <a:off x="2316195" y="6108165"/>
              <a:ext cx="1813363" cy="635641"/>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5" name="Shape">
              <a:extLst>
                <a:ext uri="{FF2B5EF4-FFF2-40B4-BE49-F238E27FC236}">
                  <a16:creationId xmlns:a16="http://schemas.microsoft.com/office/drawing/2014/main" id="{DCDDE0E0-2ACF-274F-B767-12691FA7429A}"/>
                </a:ext>
              </a:extLst>
            </p:cNvPr>
            <p:cNvSpPr/>
            <p:nvPr/>
          </p:nvSpPr>
          <p:spPr>
            <a:xfrm>
              <a:off x="2316195" y="6548435"/>
              <a:ext cx="2039001" cy="696177"/>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6" name="Shape">
              <a:extLst>
                <a:ext uri="{FF2B5EF4-FFF2-40B4-BE49-F238E27FC236}">
                  <a16:creationId xmlns:a16="http://schemas.microsoft.com/office/drawing/2014/main" id="{BBB26FC1-874C-8A4F-A903-6D2C708508EF}"/>
                </a:ext>
              </a:extLst>
            </p:cNvPr>
            <p:cNvSpPr/>
            <p:nvPr/>
          </p:nvSpPr>
          <p:spPr>
            <a:xfrm>
              <a:off x="2426263" y="6906154"/>
              <a:ext cx="1959202" cy="616379"/>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7" name="Shape">
              <a:extLst>
                <a:ext uri="{FF2B5EF4-FFF2-40B4-BE49-F238E27FC236}">
                  <a16:creationId xmlns:a16="http://schemas.microsoft.com/office/drawing/2014/main" id="{68C1367E-5860-6A47-90C6-B699443CB20E}"/>
                </a:ext>
              </a:extLst>
            </p:cNvPr>
            <p:cNvSpPr/>
            <p:nvPr/>
          </p:nvSpPr>
          <p:spPr>
            <a:xfrm>
              <a:off x="4930298" y="6355817"/>
              <a:ext cx="539331" cy="850269"/>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8" name="Shape">
              <a:extLst>
                <a:ext uri="{FF2B5EF4-FFF2-40B4-BE49-F238E27FC236}">
                  <a16:creationId xmlns:a16="http://schemas.microsoft.com/office/drawing/2014/main" id="{D7B99678-7A64-3044-B183-C55B925A1F17}"/>
                </a:ext>
              </a:extLst>
            </p:cNvPr>
            <p:cNvSpPr/>
            <p:nvPr/>
          </p:nvSpPr>
          <p:spPr>
            <a:xfrm>
              <a:off x="5563186"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9" name="Shape">
              <a:extLst>
                <a:ext uri="{FF2B5EF4-FFF2-40B4-BE49-F238E27FC236}">
                  <a16:creationId xmlns:a16="http://schemas.microsoft.com/office/drawing/2014/main" id="{8F3418FA-2F53-1548-AE31-43655F95EF36}"/>
                </a:ext>
              </a:extLst>
            </p:cNvPr>
            <p:cNvSpPr/>
            <p:nvPr/>
          </p:nvSpPr>
          <p:spPr>
            <a:xfrm>
              <a:off x="6306141"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0" name="Shape">
              <a:extLst>
                <a:ext uri="{FF2B5EF4-FFF2-40B4-BE49-F238E27FC236}">
                  <a16:creationId xmlns:a16="http://schemas.microsoft.com/office/drawing/2014/main" id="{B8642731-E3A9-D944-A7E7-BC64EAE31E52}"/>
                </a:ext>
              </a:extLst>
            </p:cNvPr>
            <p:cNvSpPr/>
            <p:nvPr/>
          </p:nvSpPr>
          <p:spPr>
            <a:xfrm>
              <a:off x="702157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1" name="Shape">
              <a:extLst>
                <a:ext uri="{FF2B5EF4-FFF2-40B4-BE49-F238E27FC236}">
                  <a16:creationId xmlns:a16="http://schemas.microsoft.com/office/drawing/2014/main" id="{EF41A573-CA2B-CB4E-AB4C-0008FB2C178A}"/>
                </a:ext>
              </a:extLst>
            </p:cNvPr>
            <p:cNvSpPr/>
            <p:nvPr/>
          </p:nvSpPr>
          <p:spPr>
            <a:xfrm>
              <a:off x="7764535"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2" name="Shape">
              <a:extLst>
                <a:ext uri="{FF2B5EF4-FFF2-40B4-BE49-F238E27FC236}">
                  <a16:creationId xmlns:a16="http://schemas.microsoft.com/office/drawing/2014/main" id="{4A2F6461-A8E0-934F-8876-F9645202C74C}"/>
                </a:ext>
              </a:extLst>
            </p:cNvPr>
            <p:cNvSpPr/>
            <p:nvPr/>
          </p:nvSpPr>
          <p:spPr>
            <a:xfrm>
              <a:off x="834238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3" name="Rectangle">
              <a:extLst>
                <a:ext uri="{FF2B5EF4-FFF2-40B4-BE49-F238E27FC236}">
                  <a16:creationId xmlns:a16="http://schemas.microsoft.com/office/drawing/2014/main" id="{17E7D9FF-CC1B-4F42-B302-77F0C5EF8B50}"/>
                </a:ext>
              </a:extLst>
            </p:cNvPr>
            <p:cNvSpPr/>
            <p:nvPr/>
          </p:nvSpPr>
          <p:spPr>
            <a:xfrm>
              <a:off x="9553132"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4" name="Shape">
              <a:extLst>
                <a:ext uri="{FF2B5EF4-FFF2-40B4-BE49-F238E27FC236}">
                  <a16:creationId xmlns:a16="http://schemas.microsoft.com/office/drawing/2014/main" id="{38FBAC9F-478C-4842-9E1A-82CC6F46F939}"/>
                </a:ext>
              </a:extLst>
            </p:cNvPr>
            <p:cNvSpPr/>
            <p:nvPr/>
          </p:nvSpPr>
          <p:spPr>
            <a:xfrm>
              <a:off x="9938367" y="6355817"/>
              <a:ext cx="731950"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5" name="Shape">
              <a:extLst>
                <a:ext uri="{FF2B5EF4-FFF2-40B4-BE49-F238E27FC236}">
                  <a16:creationId xmlns:a16="http://schemas.microsoft.com/office/drawing/2014/main" id="{E935A97C-08C4-5148-B103-EA7091327016}"/>
                </a:ext>
              </a:extLst>
            </p:cNvPr>
            <p:cNvSpPr/>
            <p:nvPr/>
          </p:nvSpPr>
          <p:spPr>
            <a:xfrm>
              <a:off x="10846424" y="6355817"/>
              <a:ext cx="473291" cy="828258"/>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6" name="Shape">
              <a:extLst>
                <a:ext uri="{FF2B5EF4-FFF2-40B4-BE49-F238E27FC236}">
                  <a16:creationId xmlns:a16="http://schemas.microsoft.com/office/drawing/2014/main" id="{B258CBD9-D6F0-6348-B346-30E0170BF6E3}"/>
                </a:ext>
              </a:extLst>
            </p:cNvPr>
            <p:cNvSpPr/>
            <p:nvPr/>
          </p:nvSpPr>
          <p:spPr>
            <a:xfrm>
              <a:off x="11424278"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7" name="Shape">
              <a:extLst>
                <a:ext uri="{FF2B5EF4-FFF2-40B4-BE49-F238E27FC236}">
                  <a16:creationId xmlns:a16="http://schemas.microsoft.com/office/drawing/2014/main" id="{CDBF0502-A1EF-B241-B6B9-76A94A6F0C5F}"/>
                </a:ext>
              </a:extLst>
            </p:cNvPr>
            <p:cNvSpPr/>
            <p:nvPr/>
          </p:nvSpPr>
          <p:spPr>
            <a:xfrm>
              <a:off x="12387369" y="6355817"/>
              <a:ext cx="663158" cy="828258"/>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8" name="Shape">
              <a:extLst>
                <a:ext uri="{FF2B5EF4-FFF2-40B4-BE49-F238E27FC236}">
                  <a16:creationId xmlns:a16="http://schemas.microsoft.com/office/drawing/2014/main" id="{415F0611-E7AD-3946-A640-A3DDFF4EDBFD}"/>
                </a:ext>
              </a:extLst>
            </p:cNvPr>
            <p:cNvSpPr/>
            <p:nvPr/>
          </p:nvSpPr>
          <p:spPr>
            <a:xfrm>
              <a:off x="13157841" y="6355817"/>
              <a:ext cx="886044" cy="831010"/>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9" name="Shape">
              <a:extLst>
                <a:ext uri="{FF2B5EF4-FFF2-40B4-BE49-F238E27FC236}">
                  <a16:creationId xmlns:a16="http://schemas.microsoft.com/office/drawing/2014/main" id="{EB2081A3-FBBB-8C47-BEEC-2F315F0D8916}"/>
                </a:ext>
              </a:extLst>
            </p:cNvPr>
            <p:cNvSpPr/>
            <p:nvPr/>
          </p:nvSpPr>
          <p:spPr>
            <a:xfrm>
              <a:off x="14148448"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0" name="Shape">
              <a:extLst>
                <a:ext uri="{FF2B5EF4-FFF2-40B4-BE49-F238E27FC236}">
                  <a16:creationId xmlns:a16="http://schemas.microsoft.com/office/drawing/2014/main" id="{D0929967-4054-484D-83B2-FA5854D448F5}"/>
                </a:ext>
              </a:extLst>
            </p:cNvPr>
            <p:cNvSpPr/>
            <p:nvPr/>
          </p:nvSpPr>
          <p:spPr>
            <a:xfrm>
              <a:off x="14891404"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1" name="Rectangle">
              <a:extLst>
                <a:ext uri="{FF2B5EF4-FFF2-40B4-BE49-F238E27FC236}">
                  <a16:creationId xmlns:a16="http://schemas.microsoft.com/office/drawing/2014/main" id="{731E8744-EB2D-4D45-BA9D-D31B03A49016}"/>
                </a:ext>
              </a:extLst>
            </p:cNvPr>
            <p:cNvSpPr/>
            <p:nvPr/>
          </p:nvSpPr>
          <p:spPr>
            <a:xfrm>
              <a:off x="15634359"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2" name="Shape">
              <a:extLst>
                <a:ext uri="{FF2B5EF4-FFF2-40B4-BE49-F238E27FC236}">
                  <a16:creationId xmlns:a16="http://schemas.microsoft.com/office/drawing/2014/main" id="{443E0290-45A7-7841-BAF6-0568DBC9895D}"/>
                </a:ext>
              </a:extLst>
            </p:cNvPr>
            <p:cNvSpPr/>
            <p:nvPr/>
          </p:nvSpPr>
          <p:spPr>
            <a:xfrm>
              <a:off x="15964562"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3" name="Shape">
              <a:extLst>
                <a:ext uri="{FF2B5EF4-FFF2-40B4-BE49-F238E27FC236}">
                  <a16:creationId xmlns:a16="http://schemas.microsoft.com/office/drawing/2014/main" id="{AAE631B2-0263-1A4D-9A79-CFE973A34D2C}"/>
                </a:ext>
              </a:extLst>
            </p:cNvPr>
            <p:cNvSpPr/>
            <p:nvPr/>
          </p:nvSpPr>
          <p:spPr>
            <a:xfrm>
              <a:off x="16927652" y="6355817"/>
              <a:ext cx="734702"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4" name="Shape">
              <a:extLst>
                <a:ext uri="{FF2B5EF4-FFF2-40B4-BE49-F238E27FC236}">
                  <a16:creationId xmlns:a16="http://schemas.microsoft.com/office/drawing/2014/main" id="{6206BC00-B7AB-1344-8C0F-064E2C515892}"/>
                </a:ext>
              </a:extLst>
            </p:cNvPr>
            <p:cNvSpPr/>
            <p:nvPr/>
          </p:nvSpPr>
          <p:spPr>
            <a:xfrm>
              <a:off x="18138394" y="6355817"/>
              <a:ext cx="679667" cy="853024"/>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5" name="Shape">
              <a:extLst>
                <a:ext uri="{FF2B5EF4-FFF2-40B4-BE49-F238E27FC236}">
                  <a16:creationId xmlns:a16="http://schemas.microsoft.com/office/drawing/2014/main" id="{2F3A303E-9778-F240-A876-C9699530D11C}"/>
                </a:ext>
              </a:extLst>
            </p:cNvPr>
            <p:cNvSpPr/>
            <p:nvPr/>
          </p:nvSpPr>
          <p:spPr>
            <a:xfrm>
              <a:off x="18991416"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6" name="Shape">
              <a:extLst>
                <a:ext uri="{FF2B5EF4-FFF2-40B4-BE49-F238E27FC236}">
                  <a16:creationId xmlns:a16="http://schemas.microsoft.com/office/drawing/2014/main" id="{57887E9F-4E67-3B40-A3E9-BD83955071C7}"/>
                </a:ext>
              </a:extLst>
            </p:cNvPr>
            <p:cNvSpPr/>
            <p:nvPr/>
          </p:nvSpPr>
          <p:spPr>
            <a:xfrm>
              <a:off x="19679339" y="6355817"/>
              <a:ext cx="786983"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7" name="Shape">
              <a:extLst>
                <a:ext uri="{FF2B5EF4-FFF2-40B4-BE49-F238E27FC236}">
                  <a16:creationId xmlns:a16="http://schemas.microsoft.com/office/drawing/2014/main" id="{E8A179AB-FD48-4447-BD18-9C3CFE3BA613}"/>
                </a:ext>
              </a:extLst>
            </p:cNvPr>
            <p:cNvSpPr/>
            <p:nvPr/>
          </p:nvSpPr>
          <p:spPr>
            <a:xfrm>
              <a:off x="20614912" y="6355817"/>
              <a:ext cx="679668" cy="839265"/>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8" name="Shape">
              <a:extLst>
                <a:ext uri="{FF2B5EF4-FFF2-40B4-BE49-F238E27FC236}">
                  <a16:creationId xmlns:a16="http://schemas.microsoft.com/office/drawing/2014/main" id="{33109E3B-BE76-CE4E-BA84-ACA8951E296A}"/>
                </a:ext>
              </a:extLst>
            </p:cNvPr>
            <p:cNvSpPr/>
            <p:nvPr/>
          </p:nvSpPr>
          <p:spPr>
            <a:xfrm>
              <a:off x="21495453" y="6355817"/>
              <a:ext cx="572351"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grpSp>
      <p:sp>
        <p:nvSpPr>
          <p:cNvPr id="99" name="Slide Number Placeholder 5">
            <a:extLst>
              <a:ext uri="{FF2B5EF4-FFF2-40B4-BE49-F238E27FC236}">
                <a16:creationId xmlns:a16="http://schemas.microsoft.com/office/drawing/2014/main" id="{C3252311-D6EC-BE46-83CB-2D628C366E78}"/>
              </a:ext>
            </a:extLst>
          </p:cNvPr>
          <p:cNvSpPr>
            <a:spLocks noGrp="1"/>
          </p:cNvSpPr>
          <p:nvPr>
            <p:ph type="sldNum" sz="quarter" idx="12"/>
          </p:nvPr>
        </p:nvSpPr>
        <p:spPr>
          <a:xfrm>
            <a:off x="18066430" y="12712701"/>
            <a:ext cx="5486400" cy="730250"/>
          </a:xfrm>
        </p:spPr>
        <p:txBody>
          <a:bodyPr/>
          <a:lstStyle/>
          <a:p>
            <a:fld id="{A76A6B23-C6ED-884A-AD26-87888304FF2B}" type="slidenum">
              <a:rPr lang="en-US" smtClean="0"/>
              <a:t>‹#›</a:t>
            </a:fld>
            <a:endParaRPr lang="en-US"/>
          </a:p>
        </p:txBody>
      </p:sp>
    </p:spTree>
    <p:extLst>
      <p:ext uri="{BB962C8B-B14F-4D97-AF65-F5344CB8AC3E}">
        <p14:creationId xmlns:p14="http://schemas.microsoft.com/office/powerpoint/2010/main" val="33312901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26377A-EE26-4935-9456-E2FB360105CB}"/>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84870D1-5540-4E70-B150-5A5941B258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6A4781-2513-4957-ABA6-07155E687CFB}"/>
              </a:ext>
            </a:extLst>
          </p:cNvPr>
          <p:cNvSpPr>
            <a:spLocks noGrp="1"/>
          </p:cNvSpPr>
          <p:nvPr>
            <p:ph type="sldNum" sz="quarter" idx="12"/>
          </p:nvPr>
        </p:nvSpPr>
        <p:spPr/>
        <p:txBody>
          <a:bodyPr/>
          <a:lstStyle/>
          <a:p>
            <a:fld id="{E3A57325-1863-4761-A8D0-75686B918AFA}" type="slidenum">
              <a:rPr lang="en-US" smtClean="0"/>
              <a:t>‹#›</a:t>
            </a:fld>
            <a:endParaRPr lang="en-US"/>
          </a:p>
        </p:txBody>
      </p:sp>
    </p:spTree>
    <p:extLst>
      <p:ext uri="{BB962C8B-B14F-4D97-AF65-F5344CB8AC3E}">
        <p14:creationId xmlns:p14="http://schemas.microsoft.com/office/powerpoint/2010/main" val="1502288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Standard pag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635737"/>
      </p:ext>
    </p:extLst>
  </p:cSld>
  <p:clrMapOvr>
    <a:overrideClrMapping bg1="lt1" tx1="dk1" bg2="lt2" tx2="dk2" accent1="accent1" accent2="accent2" accent3="accent3" accent4="accent4" accent5="accent5" accent6="accent6" hlink="hlink" folHlink="folHlink"/>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9DE76-DC98-F749-8447-D4A93B519A82}"/>
              </a:ext>
            </a:extLst>
          </p:cNvPr>
          <p:cNvSpPr>
            <a:spLocks noGrp="1"/>
          </p:cNvSpPr>
          <p:nvPr>
            <p:ph type="title" hasCustomPrompt="1"/>
          </p:nvPr>
        </p:nvSpPr>
        <p:spPr>
          <a:xfrm>
            <a:off x="1676400" y="730253"/>
            <a:ext cx="21031200" cy="2651126"/>
          </a:xfrm>
          <a:prstGeom prst="rect">
            <a:avLst/>
          </a:prstGeom>
        </p:spPr>
        <p:txBody>
          <a:bodyPr/>
          <a:lstStyle/>
          <a:p>
            <a:r>
              <a:rPr lang="en-US"/>
              <a:t>CLICK TO EDIT MASTER TITLE STYLE</a:t>
            </a:r>
          </a:p>
        </p:txBody>
      </p:sp>
      <p:grpSp>
        <p:nvGrpSpPr>
          <p:cNvPr id="36" name="Group 35">
            <a:extLst>
              <a:ext uri="{FF2B5EF4-FFF2-40B4-BE49-F238E27FC236}">
                <a16:creationId xmlns:a16="http://schemas.microsoft.com/office/drawing/2014/main" id="{472802FF-52AF-904C-8BD3-174481D305CF}"/>
              </a:ext>
            </a:extLst>
          </p:cNvPr>
          <p:cNvGrpSpPr/>
          <p:nvPr userDrawn="1"/>
        </p:nvGrpSpPr>
        <p:grpSpPr>
          <a:xfrm>
            <a:off x="1371603" y="12712701"/>
            <a:ext cx="6851938" cy="730250"/>
            <a:chOff x="2316195" y="5805479"/>
            <a:chExt cx="19751609" cy="2105042"/>
          </a:xfrm>
        </p:grpSpPr>
        <p:sp>
          <p:nvSpPr>
            <p:cNvPr id="37" name="Shape">
              <a:extLst>
                <a:ext uri="{FF2B5EF4-FFF2-40B4-BE49-F238E27FC236}">
                  <a16:creationId xmlns:a16="http://schemas.microsoft.com/office/drawing/2014/main" id="{3F2F2F78-2A06-0743-908F-FBB21CA9077C}"/>
                </a:ext>
              </a:extLst>
            </p:cNvPr>
            <p:cNvSpPr/>
            <p:nvPr/>
          </p:nvSpPr>
          <p:spPr>
            <a:xfrm>
              <a:off x="2508813" y="7043738"/>
              <a:ext cx="1873900" cy="866783"/>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38" name="Shape">
              <a:extLst>
                <a:ext uri="{FF2B5EF4-FFF2-40B4-BE49-F238E27FC236}">
                  <a16:creationId xmlns:a16="http://schemas.microsoft.com/office/drawing/2014/main" id="{5538335C-46C2-A841-8BE6-33C43C56012D}"/>
                </a:ext>
              </a:extLst>
            </p:cNvPr>
            <p:cNvSpPr/>
            <p:nvPr/>
          </p:nvSpPr>
          <p:spPr>
            <a:xfrm>
              <a:off x="2371229" y="6768570"/>
              <a:ext cx="2022491" cy="654902"/>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39" name="Shape">
              <a:extLst>
                <a:ext uri="{FF2B5EF4-FFF2-40B4-BE49-F238E27FC236}">
                  <a16:creationId xmlns:a16="http://schemas.microsoft.com/office/drawing/2014/main" id="{9CB91837-624C-2E4D-8ED9-B563DA973AF8}"/>
                </a:ext>
              </a:extLst>
            </p:cNvPr>
            <p:cNvSpPr/>
            <p:nvPr/>
          </p:nvSpPr>
          <p:spPr>
            <a:xfrm>
              <a:off x="2316195" y="6355817"/>
              <a:ext cx="1972961" cy="679667"/>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0" name="Shape">
              <a:extLst>
                <a:ext uri="{FF2B5EF4-FFF2-40B4-BE49-F238E27FC236}">
                  <a16:creationId xmlns:a16="http://schemas.microsoft.com/office/drawing/2014/main" id="{18B5B053-50A7-8146-B75C-746FE04160F9}"/>
                </a:ext>
              </a:extLst>
            </p:cNvPr>
            <p:cNvSpPr/>
            <p:nvPr/>
          </p:nvSpPr>
          <p:spPr>
            <a:xfrm>
              <a:off x="2453780" y="5805479"/>
              <a:ext cx="1447388" cy="553090"/>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1" name="Shape">
              <a:extLst>
                <a:ext uri="{FF2B5EF4-FFF2-40B4-BE49-F238E27FC236}">
                  <a16:creationId xmlns:a16="http://schemas.microsoft.com/office/drawing/2014/main" id="{389D4366-DE2F-804F-8D0F-49BBB65BF1FB}"/>
                </a:ext>
              </a:extLst>
            </p:cNvPr>
            <p:cNvSpPr/>
            <p:nvPr/>
          </p:nvSpPr>
          <p:spPr>
            <a:xfrm>
              <a:off x="2316195" y="6108165"/>
              <a:ext cx="1813363" cy="635641"/>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2" name="Shape">
              <a:extLst>
                <a:ext uri="{FF2B5EF4-FFF2-40B4-BE49-F238E27FC236}">
                  <a16:creationId xmlns:a16="http://schemas.microsoft.com/office/drawing/2014/main" id="{97CE56A9-42FA-924F-BCC0-76AAD698FDBB}"/>
                </a:ext>
              </a:extLst>
            </p:cNvPr>
            <p:cNvSpPr/>
            <p:nvPr/>
          </p:nvSpPr>
          <p:spPr>
            <a:xfrm>
              <a:off x="2316195" y="6548435"/>
              <a:ext cx="2039001" cy="696177"/>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3" name="Shape">
              <a:extLst>
                <a:ext uri="{FF2B5EF4-FFF2-40B4-BE49-F238E27FC236}">
                  <a16:creationId xmlns:a16="http://schemas.microsoft.com/office/drawing/2014/main" id="{68E8F137-1438-664C-A33D-6087284D7116}"/>
                </a:ext>
              </a:extLst>
            </p:cNvPr>
            <p:cNvSpPr/>
            <p:nvPr/>
          </p:nvSpPr>
          <p:spPr>
            <a:xfrm>
              <a:off x="2426263" y="6906154"/>
              <a:ext cx="1959202" cy="616379"/>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4" name="Shape">
              <a:extLst>
                <a:ext uri="{FF2B5EF4-FFF2-40B4-BE49-F238E27FC236}">
                  <a16:creationId xmlns:a16="http://schemas.microsoft.com/office/drawing/2014/main" id="{57A7E2B1-6BF0-3245-8053-59DA56F5D002}"/>
                </a:ext>
              </a:extLst>
            </p:cNvPr>
            <p:cNvSpPr/>
            <p:nvPr/>
          </p:nvSpPr>
          <p:spPr>
            <a:xfrm>
              <a:off x="4930298" y="6355817"/>
              <a:ext cx="539331" cy="850269"/>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5" name="Shape">
              <a:extLst>
                <a:ext uri="{FF2B5EF4-FFF2-40B4-BE49-F238E27FC236}">
                  <a16:creationId xmlns:a16="http://schemas.microsoft.com/office/drawing/2014/main" id="{32FB98DC-B980-654E-A20C-DAE2025AB35C}"/>
                </a:ext>
              </a:extLst>
            </p:cNvPr>
            <p:cNvSpPr/>
            <p:nvPr/>
          </p:nvSpPr>
          <p:spPr>
            <a:xfrm>
              <a:off x="5563186"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6" name="Shape">
              <a:extLst>
                <a:ext uri="{FF2B5EF4-FFF2-40B4-BE49-F238E27FC236}">
                  <a16:creationId xmlns:a16="http://schemas.microsoft.com/office/drawing/2014/main" id="{19D3535F-38D4-0F41-BB54-5BF523AED5AB}"/>
                </a:ext>
              </a:extLst>
            </p:cNvPr>
            <p:cNvSpPr/>
            <p:nvPr/>
          </p:nvSpPr>
          <p:spPr>
            <a:xfrm>
              <a:off x="6306141"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7" name="Shape">
              <a:extLst>
                <a:ext uri="{FF2B5EF4-FFF2-40B4-BE49-F238E27FC236}">
                  <a16:creationId xmlns:a16="http://schemas.microsoft.com/office/drawing/2014/main" id="{00C1B262-DEE2-B94D-AA9E-04BF47848F2D}"/>
                </a:ext>
              </a:extLst>
            </p:cNvPr>
            <p:cNvSpPr/>
            <p:nvPr/>
          </p:nvSpPr>
          <p:spPr>
            <a:xfrm>
              <a:off x="702157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8" name="Shape">
              <a:extLst>
                <a:ext uri="{FF2B5EF4-FFF2-40B4-BE49-F238E27FC236}">
                  <a16:creationId xmlns:a16="http://schemas.microsoft.com/office/drawing/2014/main" id="{4DEFFA5E-1C61-D24D-AED9-BE424662AF6C}"/>
                </a:ext>
              </a:extLst>
            </p:cNvPr>
            <p:cNvSpPr/>
            <p:nvPr/>
          </p:nvSpPr>
          <p:spPr>
            <a:xfrm>
              <a:off x="7764535"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9" name="Shape">
              <a:extLst>
                <a:ext uri="{FF2B5EF4-FFF2-40B4-BE49-F238E27FC236}">
                  <a16:creationId xmlns:a16="http://schemas.microsoft.com/office/drawing/2014/main" id="{6C849877-F27C-3A48-879F-476FA48BAA22}"/>
                </a:ext>
              </a:extLst>
            </p:cNvPr>
            <p:cNvSpPr/>
            <p:nvPr/>
          </p:nvSpPr>
          <p:spPr>
            <a:xfrm>
              <a:off x="834238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0" name="Rectangle">
              <a:extLst>
                <a:ext uri="{FF2B5EF4-FFF2-40B4-BE49-F238E27FC236}">
                  <a16:creationId xmlns:a16="http://schemas.microsoft.com/office/drawing/2014/main" id="{F722B994-087D-2F44-A35D-82B81A9FC71B}"/>
                </a:ext>
              </a:extLst>
            </p:cNvPr>
            <p:cNvSpPr/>
            <p:nvPr/>
          </p:nvSpPr>
          <p:spPr>
            <a:xfrm>
              <a:off x="9553132"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1" name="Shape">
              <a:extLst>
                <a:ext uri="{FF2B5EF4-FFF2-40B4-BE49-F238E27FC236}">
                  <a16:creationId xmlns:a16="http://schemas.microsoft.com/office/drawing/2014/main" id="{DEFDA439-FB33-1845-A2A1-A23051477693}"/>
                </a:ext>
              </a:extLst>
            </p:cNvPr>
            <p:cNvSpPr/>
            <p:nvPr/>
          </p:nvSpPr>
          <p:spPr>
            <a:xfrm>
              <a:off x="9938367" y="6355817"/>
              <a:ext cx="731950"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2" name="Shape">
              <a:extLst>
                <a:ext uri="{FF2B5EF4-FFF2-40B4-BE49-F238E27FC236}">
                  <a16:creationId xmlns:a16="http://schemas.microsoft.com/office/drawing/2014/main" id="{13029100-E554-9540-B1BD-31495BF273AA}"/>
                </a:ext>
              </a:extLst>
            </p:cNvPr>
            <p:cNvSpPr/>
            <p:nvPr/>
          </p:nvSpPr>
          <p:spPr>
            <a:xfrm>
              <a:off x="10846424" y="6355817"/>
              <a:ext cx="473291" cy="828258"/>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3" name="Shape">
              <a:extLst>
                <a:ext uri="{FF2B5EF4-FFF2-40B4-BE49-F238E27FC236}">
                  <a16:creationId xmlns:a16="http://schemas.microsoft.com/office/drawing/2014/main" id="{9D3FB8C4-B10B-E14C-A14B-F87B8FF27C4F}"/>
                </a:ext>
              </a:extLst>
            </p:cNvPr>
            <p:cNvSpPr/>
            <p:nvPr/>
          </p:nvSpPr>
          <p:spPr>
            <a:xfrm>
              <a:off x="11424278"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4" name="Shape">
              <a:extLst>
                <a:ext uri="{FF2B5EF4-FFF2-40B4-BE49-F238E27FC236}">
                  <a16:creationId xmlns:a16="http://schemas.microsoft.com/office/drawing/2014/main" id="{58CE421B-5F76-FC4D-A125-F3B6B5B33825}"/>
                </a:ext>
              </a:extLst>
            </p:cNvPr>
            <p:cNvSpPr/>
            <p:nvPr/>
          </p:nvSpPr>
          <p:spPr>
            <a:xfrm>
              <a:off x="12387369" y="6355817"/>
              <a:ext cx="663158" cy="828258"/>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5" name="Shape">
              <a:extLst>
                <a:ext uri="{FF2B5EF4-FFF2-40B4-BE49-F238E27FC236}">
                  <a16:creationId xmlns:a16="http://schemas.microsoft.com/office/drawing/2014/main" id="{766BB4E1-65E5-904B-B978-D94B494454CE}"/>
                </a:ext>
              </a:extLst>
            </p:cNvPr>
            <p:cNvSpPr/>
            <p:nvPr/>
          </p:nvSpPr>
          <p:spPr>
            <a:xfrm>
              <a:off x="13157841" y="6355817"/>
              <a:ext cx="886044" cy="831010"/>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6" name="Shape">
              <a:extLst>
                <a:ext uri="{FF2B5EF4-FFF2-40B4-BE49-F238E27FC236}">
                  <a16:creationId xmlns:a16="http://schemas.microsoft.com/office/drawing/2014/main" id="{480745C5-F56E-6B4C-9547-165D10B0351B}"/>
                </a:ext>
              </a:extLst>
            </p:cNvPr>
            <p:cNvSpPr/>
            <p:nvPr/>
          </p:nvSpPr>
          <p:spPr>
            <a:xfrm>
              <a:off x="14148448"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7" name="Shape">
              <a:extLst>
                <a:ext uri="{FF2B5EF4-FFF2-40B4-BE49-F238E27FC236}">
                  <a16:creationId xmlns:a16="http://schemas.microsoft.com/office/drawing/2014/main" id="{67CE7B40-F3F8-4349-9C85-E183FB741337}"/>
                </a:ext>
              </a:extLst>
            </p:cNvPr>
            <p:cNvSpPr/>
            <p:nvPr/>
          </p:nvSpPr>
          <p:spPr>
            <a:xfrm>
              <a:off x="14891404"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8" name="Rectangle">
              <a:extLst>
                <a:ext uri="{FF2B5EF4-FFF2-40B4-BE49-F238E27FC236}">
                  <a16:creationId xmlns:a16="http://schemas.microsoft.com/office/drawing/2014/main" id="{5D98AA4E-0608-1A46-BDB7-867BBD0BFA04}"/>
                </a:ext>
              </a:extLst>
            </p:cNvPr>
            <p:cNvSpPr/>
            <p:nvPr/>
          </p:nvSpPr>
          <p:spPr>
            <a:xfrm>
              <a:off x="15634359"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9" name="Shape">
              <a:extLst>
                <a:ext uri="{FF2B5EF4-FFF2-40B4-BE49-F238E27FC236}">
                  <a16:creationId xmlns:a16="http://schemas.microsoft.com/office/drawing/2014/main" id="{080A0B59-D3AD-8D48-B98B-BF74353F561D}"/>
                </a:ext>
              </a:extLst>
            </p:cNvPr>
            <p:cNvSpPr/>
            <p:nvPr/>
          </p:nvSpPr>
          <p:spPr>
            <a:xfrm>
              <a:off x="15964562"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0" name="Shape">
              <a:extLst>
                <a:ext uri="{FF2B5EF4-FFF2-40B4-BE49-F238E27FC236}">
                  <a16:creationId xmlns:a16="http://schemas.microsoft.com/office/drawing/2014/main" id="{41D95033-6FEE-6347-845E-20F604187881}"/>
                </a:ext>
              </a:extLst>
            </p:cNvPr>
            <p:cNvSpPr/>
            <p:nvPr/>
          </p:nvSpPr>
          <p:spPr>
            <a:xfrm>
              <a:off x="16927652" y="6355817"/>
              <a:ext cx="734702"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1" name="Shape">
              <a:extLst>
                <a:ext uri="{FF2B5EF4-FFF2-40B4-BE49-F238E27FC236}">
                  <a16:creationId xmlns:a16="http://schemas.microsoft.com/office/drawing/2014/main" id="{83D78972-CE9D-9847-8EA9-5BEE9AB39347}"/>
                </a:ext>
              </a:extLst>
            </p:cNvPr>
            <p:cNvSpPr/>
            <p:nvPr/>
          </p:nvSpPr>
          <p:spPr>
            <a:xfrm>
              <a:off x="18138394" y="6355817"/>
              <a:ext cx="679667" cy="853024"/>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2" name="Shape">
              <a:extLst>
                <a:ext uri="{FF2B5EF4-FFF2-40B4-BE49-F238E27FC236}">
                  <a16:creationId xmlns:a16="http://schemas.microsoft.com/office/drawing/2014/main" id="{DCF7C4EF-E52F-0B4C-AE96-D2403ED972EA}"/>
                </a:ext>
              </a:extLst>
            </p:cNvPr>
            <p:cNvSpPr/>
            <p:nvPr/>
          </p:nvSpPr>
          <p:spPr>
            <a:xfrm>
              <a:off x="18991416"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3" name="Shape">
              <a:extLst>
                <a:ext uri="{FF2B5EF4-FFF2-40B4-BE49-F238E27FC236}">
                  <a16:creationId xmlns:a16="http://schemas.microsoft.com/office/drawing/2014/main" id="{9FD2677F-0974-274A-BBAE-D286922133EE}"/>
                </a:ext>
              </a:extLst>
            </p:cNvPr>
            <p:cNvSpPr/>
            <p:nvPr/>
          </p:nvSpPr>
          <p:spPr>
            <a:xfrm>
              <a:off x="19679339" y="6355817"/>
              <a:ext cx="786983"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4" name="Shape">
              <a:extLst>
                <a:ext uri="{FF2B5EF4-FFF2-40B4-BE49-F238E27FC236}">
                  <a16:creationId xmlns:a16="http://schemas.microsoft.com/office/drawing/2014/main" id="{6A49A746-DBBF-9640-BDD8-658717EFD364}"/>
                </a:ext>
              </a:extLst>
            </p:cNvPr>
            <p:cNvSpPr/>
            <p:nvPr/>
          </p:nvSpPr>
          <p:spPr>
            <a:xfrm>
              <a:off x="20614912" y="6355817"/>
              <a:ext cx="679668" cy="839265"/>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5" name="Shape">
              <a:extLst>
                <a:ext uri="{FF2B5EF4-FFF2-40B4-BE49-F238E27FC236}">
                  <a16:creationId xmlns:a16="http://schemas.microsoft.com/office/drawing/2014/main" id="{822A959D-ABD5-CF41-9060-C40B027E927E}"/>
                </a:ext>
              </a:extLst>
            </p:cNvPr>
            <p:cNvSpPr/>
            <p:nvPr/>
          </p:nvSpPr>
          <p:spPr>
            <a:xfrm>
              <a:off x="21495453" y="6355817"/>
              <a:ext cx="572351"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grpSp>
      <p:sp>
        <p:nvSpPr>
          <p:cNvPr id="66" name="Slide Number Placeholder 5">
            <a:extLst>
              <a:ext uri="{FF2B5EF4-FFF2-40B4-BE49-F238E27FC236}">
                <a16:creationId xmlns:a16="http://schemas.microsoft.com/office/drawing/2014/main" id="{2966DF49-6A69-3D46-92A8-7715533BE918}"/>
              </a:ext>
            </a:extLst>
          </p:cNvPr>
          <p:cNvSpPr>
            <a:spLocks noGrp="1"/>
          </p:cNvSpPr>
          <p:nvPr>
            <p:ph type="sldNum" sz="quarter" idx="12"/>
          </p:nvPr>
        </p:nvSpPr>
        <p:spPr>
          <a:xfrm>
            <a:off x="18066430" y="12712703"/>
            <a:ext cx="5486400" cy="730250"/>
          </a:xfrm>
        </p:spPr>
        <p:txBody>
          <a:bodyPr/>
          <a:lstStyle/>
          <a:p>
            <a:fld id="{A76A6B23-C6ED-884A-AD26-87888304FF2B}" type="slidenum">
              <a:rPr lang="en-US" smtClean="0"/>
              <a:t>‹#›</a:t>
            </a:fld>
            <a:endParaRPr lang="en-US"/>
          </a:p>
        </p:txBody>
      </p:sp>
    </p:spTree>
    <p:extLst>
      <p:ext uri="{BB962C8B-B14F-4D97-AF65-F5344CB8AC3E}">
        <p14:creationId xmlns:p14="http://schemas.microsoft.com/office/powerpoint/2010/main" val="40183400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wo Content - offest">
    <p:spTree>
      <p:nvGrpSpPr>
        <p:cNvPr id="1" name=""/>
        <p:cNvGrpSpPr/>
        <p:nvPr/>
      </p:nvGrpSpPr>
      <p:grpSpPr>
        <a:xfrm>
          <a:off x="0" y="0"/>
          <a:ext cx="0" cy="0"/>
          <a:chOff x="0" y="0"/>
          <a:chExt cx="0" cy="0"/>
        </a:xfrm>
      </p:grpSpPr>
      <p:cxnSp>
        <p:nvCxnSpPr>
          <p:cNvPr id="56" name="Straight Connector 55">
            <a:extLst>
              <a:ext uri="{FF2B5EF4-FFF2-40B4-BE49-F238E27FC236}">
                <a16:creationId xmlns:a16="http://schemas.microsoft.com/office/drawing/2014/main" id="{9FE9EC51-568F-924F-A9FD-2DAADF58A9C8}"/>
              </a:ext>
            </a:extLst>
          </p:cNvPr>
          <p:cNvCxnSpPr/>
          <p:nvPr userDrawn="1"/>
        </p:nvCxnSpPr>
        <p:spPr>
          <a:xfrm>
            <a:off x="1371600" y="4667794"/>
            <a:ext cx="8220892" cy="0"/>
          </a:xfrm>
          <a:prstGeom prst="line">
            <a:avLst/>
          </a:prstGeom>
          <a:ln w="38100">
            <a:solidFill>
              <a:srgbClr val="007DD8"/>
            </a:solidFill>
          </a:ln>
        </p:spPr>
        <p:style>
          <a:lnRef idx="1">
            <a:schemeClr val="accent1"/>
          </a:lnRef>
          <a:fillRef idx="0">
            <a:schemeClr val="accent1"/>
          </a:fillRef>
          <a:effectRef idx="0">
            <a:schemeClr val="accent1"/>
          </a:effectRef>
          <a:fontRef idx="minor">
            <a:schemeClr val="tx1"/>
          </a:fontRef>
        </p:style>
      </p:cxnSp>
      <p:sp>
        <p:nvSpPr>
          <p:cNvPr id="78" name="Picture Placeholder 77">
            <a:extLst>
              <a:ext uri="{FF2B5EF4-FFF2-40B4-BE49-F238E27FC236}">
                <a16:creationId xmlns:a16="http://schemas.microsoft.com/office/drawing/2014/main" id="{DE8CC4D5-3C38-3344-B4A2-E33D44773741}"/>
              </a:ext>
            </a:extLst>
          </p:cNvPr>
          <p:cNvSpPr>
            <a:spLocks noGrp="1"/>
          </p:cNvSpPr>
          <p:nvPr>
            <p:ph type="pic" sz="quarter" idx="13"/>
          </p:nvPr>
        </p:nvSpPr>
        <p:spPr>
          <a:xfrm>
            <a:off x="12061183" y="0"/>
            <a:ext cx="12591758" cy="13716000"/>
          </a:xfrm>
          <a:custGeom>
            <a:avLst/>
            <a:gdLst>
              <a:gd name="connsiteX0" fmla="*/ 64873 w 6295879"/>
              <a:gd name="connsiteY0" fmla="*/ 0 h 6858000"/>
              <a:gd name="connsiteX1" fmla="*/ 6295879 w 6295879"/>
              <a:gd name="connsiteY1" fmla="*/ 0 h 6858000"/>
              <a:gd name="connsiteX2" fmla="*/ 6295879 w 6295879"/>
              <a:gd name="connsiteY2" fmla="*/ 6858000 h 6858000"/>
              <a:gd name="connsiteX3" fmla="*/ 3292998 w 6295879"/>
              <a:gd name="connsiteY3" fmla="*/ 6858000 h 6858000"/>
              <a:gd name="connsiteX4" fmla="*/ 3234557 w 6295879"/>
              <a:gd name="connsiteY4" fmla="*/ 6822441 h 6858000"/>
              <a:gd name="connsiteX5" fmla="*/ 0 w 6295879"/>
              <a:gd name="connsiteY5" fmla="*/ 951229 h 6858000"/>
              <a:gd name="connsiteX6" fmla="*/ 31852 w 6295879"/>
              <a:gd name="connsiteY6" fmla="*/ 2857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5879" h="6858000">
                <a:moveTo>
                  <a:pt x="64873" y="0"/>
                </a:moveTo>
                <a:lnTo>
                  <a:pt x="6295879" y="0"/>
                </a:lnTo>
                <a:lnTo>
                  <a:pt x="6295879" y="6858000"/>
                </a:lnTo>
                <a:lnTo>
                  <a:pt x="3292998" y="6858000"/>
                </a:lnTo>
                <a:lnTo>
                  <a:pt x="3234557" y="6822441"/>
                </a:lnTo>
                <a:cubicBezTo>
                  <a:pt x="1290433" y="5593081"/>
                  <a:pt x="0" y="3422650"/>
                  <a:pt x="0" y="951229"/>
                </a:cubicBezTo>
                <a:cubicBezTo>
                  <a:pt x="0" y="726439"/>
                  <a:pt x="10228" y="504189"/>
                  <a:pt x="31852" y="285749"/>
                </a:cubicBezTo>
                <a:close/>
              </a:path>
            </a:pathLst>
          </a:custGeom>
          <a:solidFill>
            <a:srgbClr val="007DD8"/>
          </a:solidFill>
        </p:spPr>
        <p:txBody>
          <a:bodyPr wrap="square">
            <a:noAutofit/>
          </a:bodyPr>
          <a:lstStyle/>
          <a:p>
            <a:r>
              <a:rPr lang="en-US"/>
              <a:t>Click icon to add picture</a:t>
            </a:r>
          </a:p>
        </p:txBody>
      </p:sp>
      <p:sp>
        <p:nvSpPr>
          <p:cNvPr id="82" name="Content Placeholder 2">
            <a:extLst>
              <a:ext uri="{FF2B5EF4-FFF2-40B4-BE49-F238E27FC236}">
                <a16:creationId xmlns:a16="http://schemas.microsoft.com/office/drawing/2014/main" id="{FB8D7E66-7609-8B4E-9BB8-91A655AE7B9D}"/>
              </a:ext>
            </a:extLst>
          </p:cNvPr>
          <p:cNvSpPr>
            <a:spLocks noGrp="1"/>
          </p:cNvSpPr>
          <p:nvPr>
            <p:ph sz="half" idx="1"/>
          </p:nvPr>
        </p:nvSpPr>
        <p:spPr>
          <a:xfrm>
            <a:off x="1371600" y="5150071"/>
            <a:ext cx="10515600" cy="6924454"/>
          </a:xfrm>
        </p:spPr>
        <p:txBody>
          <a:bodyPr>
            <a:normAutofit/>
          </a:bodyPr>
          <a:lstStyle>
            <a:lvl1pPr>
              <a:defRPr sz="4400">
                <a:solidFill>
                  <a:srgbClr val="6D8186"/>
                </a:solidFill>
              </a:defRPr>
            </a:lvl1pPr>
            <a:lvl2pPr>
              <a:defRPr sz="4000">
                <a:solidFill>
                  <a:srgbClr val="6D8186"/>
                </a:solidFill>
              </a:defRPr>
            </a:lvl2pPr>
            <a:lvl3pPr>
              <a:defRPr sz="3600">
                <a:solidFill>
                  <a:srgbClr val="6D8186"/>
                </a:solidFill>
              </a:defRPr>
            </a:lvl3pPr>
            <a:lvl4pPr>
              <a:defRPr sz="3200">
                <a:solidFill>
                  <a:srgbClr val="6D8186"/>
                </a:solidFill>
              </a:defRPr>
            </a:lvl4pPr>
            <a:lvl5pPr>
              <a:defRPr sz="2800">
                <a:solidFill>
                  <a:srgbClr val="6D818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9" name="Title 88">
            <a:extLst>
              <a:ext uri="{FF2B5EF4-FFF2-40B4-BE49-F238E27FC236}">
                <a16:creationId xmlns:a16="http://schemas.microsoft.com/office/drawing/2014/main" id="{C0FAA24C-605A-504E-B74E-4275E2293577}"/>
              </a:ext>
            </a:extLst>
          </p:cNvPr>
          <p:cNvSpPr>
            <a:spLocks noGrp="1"/>
          </p:cNvSpPr>
          <p:nvPr>
            <p:ph type="title"/>
          </p:nvPr>
        </p:nvSpPr>
        <p:spPr>
          <a:xfrm>
            <a:off x="1310028" y="1273491"/>
            <a:ext cx="10515600" cy="2651126"/>
          </a:xfrm>
        </p:spPr>
        <p:txBody>
          <a:bodyPr/>
          <a:lstStyle/>
          <a:p>
            <a:r>
              <a:rPr lang="en-US"/>
              <a:t>Click to edit Master title style</a:t>
            </a:r>
          </a:p>
        </p:txBody>
      </p:sp>
      <p:grpSp>
        <p:nvGrpSpPr>
          <p:cNvPr id="70" name="Group 69">
            <a:extLst>
              <a:ext uri="{FF2B5EF4-FFF2-40B4-BE49-F238E27FC236}">
                <a16:creationId xmlns:a16="http://schemas.microsoft.com/office/drawing/2014/main" id="{22C18B94-F108-A94B-9B57-CFB13AA2E52B}"/>
              </a:ext>
            </a:extLst>
          </p:cNvPr>
          <p:cNvGrpSpPr/>
          <p:nvPr userDrawn="1"/>
        </p:nvGrpSpPr>
        <p:grpSpPr>
          <a:xfrm>
            <a:off x="1371603" y="12712701"/>
            <a:ext cx="6851938" cy="730250"/>
            <a:chOff x="2316195" y="5805479"/>
            <a:chExt cx="19751609" cy="2105042"/>
          </a:xfrm>
        </p:grpSpPr>
        <p:sp>
          <p:nvSpPr>
            <p:cNvPr id="71" name="Shape">
              <a:extLst>
                <a:ext uri="{FF2B5EF4-FFF2-40B4-BE49-F238E27FC236}">
                  <a16:creationId xmlns:a16="http://schemas.microsoft.com/office/drawing/2014/main" id="{6418C80F-823F-3B4A-AED6-DD1D24B8EF12}"/>
                </a:ext>
              </a:extLst>
            </p:cNvPr>
            <p:cNvSpPr/>
            <p:nvPr/>
          </p:nvSpPr>
          <p:spPr>
            <a:xfrm>
              <a:off x="2508813" y="7043738"/>
              <a:ext cx="1873900" cy="866783"/>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2" name="Shape">
              <a:extLst>
                <a:ext uri="{FF2B5EF4-FFF2-40B4-BE49-F238E27FC236}">
                  <a16:creationId xmlns:a16="http://schemas.microsoft.com/office/drawing/2014/main" id="{F1CBF067-B852-FE49-A073-1BB95B1B580F}"/>
                </a:ext>
              </a:extLst>
            </p:cNvPr>
            <p:cNvSpPr/>
            <p:nvPr/>
          </p:nvSpPr>
          <p:spPr>
            <a:xfrm>
              <a:off x="2371229" y="6768570"/>
              <a:ext cx="2022491" cy="654902"/>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3" name="Shape">
              <a:extLst>
                <a:ext uri="{FF2B5EF4-FFF2-40B4-BE49-F238E27FC236}">
                  <a16:creationId xmlns:a16="http://schemas.microsoft.com/office/drawing/2014/main" id="{6529BE4B-EC82-6240-97CE-4214BE47E8F1}"/>
                </a:ext>
              </a:extLst>
            </p:cNvPr>
            <p:cNvSpPr/>
            <p:nvPr/>
          </p:nvSpPr>
          <p:spPr>
            <a:xfrm>
              <a:off x="2316195" y="6355817"/>
              <a:ext cx="1972961" cy="679667"/>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4" name="Shape">
              <a:extLst>
                <a:ext uri="{FF2B5EF4-FFF2-40B4-BE49-F238E27FC236}">
                  <a16:creationId xmlns:a16="http://schemas.microsoft.com/office/drawing/2014/main" id="{5EEE4035-31AA-B14F-8B6E-F5ECE29E58BC}"/>
                </a:ext>
              </a:extLst>
            </p:cNvPr>
            <p:cNvSpPr/>
            <p:nvPr/>
          </p:nvSpPr>
          <p:spPr>
            <a:xfrm>
              <a:off x="2453780" y="5805479"/>
              <a:ext cx="1447388" cy="553090"/>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5" name="Shape">
              <a:extLst>
                <a:ext uri="{FF2B5EF4-FFF2-40B4-BE49-F238E27FC236}">
                  <a16:creationId xmlns:a16="http://schemas.microsoft.com/office/drawing/2014/main" id="{44705B78-CF03-B44D-BB6C-5B5B2B811633}"/>
                </a:ext>
              </a:extLst>
            </p:cNvPr>
            <p:cNvSpPr/>
            <p:nvPr/>
          </p:nvSpPr>
          <p:spPr>
            <a:xfrm>
              <a:off x="2316195" y="6108165"/>
              <a:ext cx="1813363" cy="635641"/>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6" name="Shape">
              <a:extLst>
                <a:ext uri="{FF2B5EF4-FFF2-40B4-BE49-F238E27FC236}">
                  <a16:creationId xmlns:a16="http://schemas.microsoft.com/office/drawing/2014/main" id="{0F5476E7-C867-934E-A9AD-7A35A56B7D45}"/>
                </a:ext>
              </a:extLst>
            </p:cNvPr>
            <p:cNvSpPr/>
            <p:nvPr/>
          </p:nvSpPr>
          <p:spPr>
            <a:xfrm>
              <a:off x="2316195" y="6548435"/>
              <a:ext cx="2039001" cy="696177"/>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7" name="Shape">
              <a:extLst>
                <a:ext uri="{FF2B5EF4-FFF2-40B4-BE49-F238E27FC236}">
                  <a16:creationId xmlns:a16="http://schemas.microsoft.com/office/drawing/2014/main" id="{5F3E989B-FD04-E144-9EFD-BA292B5FDDBF}"/>
                </a:ext>
              </a:extLst>
            </p:cNvPr>
            <p:cNvSpPr/>
            <p:nvPr/>
          </p:nvSpPr>
          <p:spPr>
            <a:xfrm>
              <a:off x="2426263" y="6906154"/>
              <a:ext cx="1959202" cy="616379"/>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79" name="Shape">
              <a:extLst>
                <a:ext uri="{FF2B5EF4-FFF2-40B4-BE49-F238E27FC236}">
                  <a16:creationId xmlns:a16="http://schemas.microsoft.com/office/drawing/2014/main" id="{82AEB7B8-32E5-A644-9244-0E78FC97AB65}"/>
                </a:ext>
              </a:extLst>
            </p:cNvPr>
            <p:cNvSpPr/>
            <p:nvPr/>
          </p:nvSpPr>
          <p:spPr>
            <a:xfrm>
              <a:off x="4930298" y="6355817"/>
              <a:ext cx="539331" cy="850269"/>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0" name="Shape">
              <a:extLst>
                <a:ext uri="{FF2B5EF4-FFF2-40B4-BE49-F238E27FC236}">
                  <a16:creationId xmlns:a16="http://schemas.microsoft.com/office/drawing/2014/main" id="{1089CC89-2B3C-9A4E-BA03-BC8764F18A39}"/>
                </a:ext>
              </a:extLst>
            </p:cNvPr>
            <p:cNvSpPr/>
            <p:nvPr/>
          </p:nvSpPr>
          <p:spPr>
            <a:xfrm>
              <a:off x="5563186"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1" name="Shape">
              <a:extLst>
                <a:ext uri="{FF2B5EF4-FFF2-40B4-BE49-F238E27FC236}">
                  <a16:creationId xmlns:a16="http://schemas.microsoft.com/office/drawing/2014/main" id="{D8A5376B-3C73-BE4D-964A-D89D6C7D26E5}"/>
                </a:ext>
              </a:extLst>
            </p:cNvPr>
            <p:cNvSpPr/>
            <p:nvPr/>
          </p:nvSpPr>
          <p:spPr>
            <a:xfrm>
              <a:off x="6306141"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3" name="Shape">
              <a:extLst>
                <a:ext uri="{FF2B5EF4-FFF2-40B4-BE49-F238E27FC236}">
                  <a16:creationId xmlns:a16="http://schemas.microsoft.com/office/drawing/2014/main" id="{A2D017E8-D1D3-C642-8504-5B646C6674AD}"/>
                </a:ext>
              </a:extLst>
            </p:cNvPr>
            <p:cNvSpPr/>
            <p:nvPr/>
          </p:nvSpPr>
          <p:spPr>
            <a:xfrm>
              <a:off x="702157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4" name="Shape">
              <a:extLst>
                <a:ext uri="{FF2B5EF4-FFF2-40B4-BE49-F238E27FC236}">
                  <a16:creationId xmlns:a16="http://schemas.microsoft.com/office/drawing/2014/main" id="{5BB68F5C-8992-0047-9979-CA16EDD05319}"/>
                </a:ext>
              </a:extLst>
            </p:cNvPr>
            <p:cNvSpPr/>
            <p:nvPr/>
          </p:nvSpPr>
          <p:spPr>
            <a:xfrm>
              <a:off x="7764535"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5" name="Shape">
              <a:extLst>
                <a:ext uri="{FF2B5EF4-FFF2-40B4-BE49-F238E27FC236}">
                  <a16:creationId xmlns:a16="http://schemas.microsoft.com/office/drawing/2014/main" id="{6967FAAE-6436-A949-B794-6CD3A99EE532}"/>
                </a:ext>
              </a:extLst>
            </p:cNvPr>
            <p:cNvSpPr/>
            <p:nvPr/>
          </p:nvSpPr>
          <p:spPr>
            <a:xfrm>
              <a:off x="834238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6" name="Rectangle">
              <a:extLst>
                <a:ext uri="{FF2B5EF4-FFF2-40B4-BE49-F238E27FC236}">
                  <a16:creationId xmlns:a16="http://schemas.microsoft.com/office/drawing/2014/main" id="{7F5FD039-3B98-D349-8F05-CA81A00F1331}"/>
                </a:ext>
              </a:extLst>
            </p:cNvPr>
            <p:cNvSpPr/>
            <p:nvPr/>
          </p:nvSpPr>
          <p:spPr>
            <a:xfrm>
              <a:off x="9553132"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7" name="Shape">
              <a:extLst>
                <a:ext uri="{FF2B5EF4-FFF2-40B4-BE49-F238E27FC236}">
                  <a16:creationId xmlns:a16="http://schemas.microsoft.com/office/drawing/2014/main" id="{88A10083-ADA0-BB47-B3B4-7C8F5BF9F5C3}"/>
                </a:ext>
              </a:extLst>
            </p:cNvPr>
            <p:cNvSpPr/>
            <p:nvPr/>
          </p:nvSpPr>
          <p:spPr>
            <a:xfrm>
              <a:off x="9938367" y="6355817"/>
              <a:ext cx="731950"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8" name="Shape">
              <a:extLst>
                <a:ext uri="{FF2B5EF4-FFF2-40B4-BE49-F238E27FC236}">
                  <a16:creationId xmlns:a16="http://schemas.microsoft.com/office/drawing/2014/main" id="{E0A3FBBD-29D0-7A4B-84E5-2736E929E291}"/>
                </a:ext>
              </a:extLst>
            </p:cNvPr>
            <p:cNvSpPr/>
            <p:nvPr/>
          </p:nvSpPr>
          <p:spPr>
            <a:xfrm>
              <a:off x="10846424" y="6355817"/>
              <a:ext cx="473291" cy="828258"/>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0" name="Shape">
              <a:extLst>
                <a:ext uri="{FF2B5EF4-FFF2-40B4-BE49-F238E27FC236}">
                  <a16:creationId xmlns:a16="http://schemas.microsoft.com/office/drawing/2014/main" id="{76137CB8-2F9B-2049-9408-4B07E6335943}"/>
                </a:ext>
              </a:extLst>
            </p:cNvPr>
            <p:cNvSpPr/>
            <p:nvPr/>
          </p:nvSpPr>
          <p:spPr>
            <a:xfrm>
              <a:off x="11424278"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1" name="Shape">
              <a:extLst>
                <a:ext uri="{FF2B5EF4-FFF2-40B4-BE49-F238E27FC236}">
                  <a16:creationId xmlns:a16="http://schemas.microsoft.com/office/drawing/2014/main" id="{FB310A80-809B-A64B-BE56-263A09E41D3A}"/>
                </a:ext>
              </a:extLst>
            </p:cNvPr>
            <p:cNvSpPr/>
            <p:nvPr/>
          </p:nvSpPr>
          <p:spPr>
            <a:xfrm>
              <a:off x="12387369" y="6355817"/>
              <a:ext cx="663158" cy="828258"/>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2" name="Shape">
              <a:extLst>
                <a:ext uri="{FF2B5EF4-FFF2-40B4-BE49-F238E27FC236}">
                  <a16:creationId xmlns:a16="http://schemas.microsoft.com/office/drawing/2014/main" id="{74E5746D-53CC-2C4C-A41D-484EAB4DF22C}"/>
                </a:ext>
              </a:extLst>
            </p:cNvPr>
            <p:cNvSpPr/>
            <p:nvPr/>
          </p:nvSpPr>
          <p:spPr>
            <a:xfrm>
              <a:off x="13157841" y="6355817"/>
              <a:ext cx="886044" cy="831010"/>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3" name="Shape">
              <a:extLst>
                <a:ext uri="{FF2B5EF4-FFF2-40B4-BE49-F238E27FC236}">
                  <a16:creationId xmlns:a16="http://schemas.microsoft.com/office/drawing/2014/main" id="{221A0BA4-C15C-3240-BB54-F3E61BD461D3}"/>
                </a:ext>
              </a:extLst>
            </p:cNvPr>
            <p:cNvSpPr/>
            <p:nvPr/>
          </p:nvSpPr>
          <p:spPr>
            <a:xfrm>
              <a:off x="14148448"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4" name="Shape">
              <a:extLst>
                <a:ext uri="{FF2B5EF4-FFF2-40B4-BE49-F238E27FC236}">
                  <a16:creationId xmlns:a16="http://schemas.microsoft.com/office/drawing/2014/main" id="{2A0D58FB-AC29-DA4A-A227-F4A1A11FB9A6}"/>
                </a:ext>
              </a:extLst>
            </p:cNvPr>
            <p:cNvSpPr/>
            <p:nvPr/>
          </p:nvSpPr>
          <p:spPr>
            <a:xfrm>
              <a:off x="14891404"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5" name="Rectangle">
              <a:extLst>
                <a:ext uri="{FF2B5EF4-FFF2-40B4-BE49-F238E27FC236}">
                  <a16:creationId xmlns:a16="http://schemas.microsoft.com/office/drawing/2014/main" id="{32716A2B-11EC-954C-8D24-D163C4E16D9A}"/>
                </a:ext>
              </a:extLst>
            </p:cNvPr>
            <p:cNvSpPr/>
            <p:nvPr/>
          </p:nvSpPr>
          <p:spPr>
            <a:xfrm>
              <a:off x="15634359"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6" name="Shape">
              <a:extLst>
                <a:ext uri="{FF2B5EF4-FFF2-40B4-BE49-F238E27FC236}">
                  <a16:creationId xmlns:a16="http://schemas.microsoft.com/office/drawing/2014/main" id="{BD1A8BC9-E5B6-E140-BEEB-22CA32A2D363}"/>
                </a:ext>
              </a:extLst>
            </p:cNvPr>
            <p:cNvSpPr/>
            <p:nvPr/>
          </p:nvSpPr>
          <p:spPr>
            <a:xfrm>
              <a:off x="15964562"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7" name="Shape">
              <a:extLst>
                <a:ext uri="{FF2B5EF4-FFF2-40B4-BE49-F238E27FC236}">
                  <a16:creationId xmlns:a16="http://schemas.microsoft.com/office/drawing/2014/main" id="{71686240-A70F-8840-A053-6FC1B9327C13}"/>
                </a:ext>
              </a:extLst>
            </p:cNvPr>
            <p:cNvSpPr/>
            <p:nvPr/>
          </p:nvSpPr>
          <p:spPr>
            <a:xfrm>
              <a:off x="16927652" y="6355817"/>
              <a:ext cx="734702"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8" name="Shape">
              <a:extLst>
                <a:ext uri="{FF2B5EF4-FFF2-40B4-BE49-F238E27FC236}">
                  <a16:creationId xmlns:a16="http://schemas.microsoft.com/office/drawing/2014/main" id="{43E942B9-A497-A84B-8004-559AD7BB8EF9}"/>
                </a:ext>
              </a:extLst>
            </p:cNvPr>
            <p:cNvSpPr/>
            <p:nvPr/>
          </p:nvSpPr>
          <p:spPr>
            <a:xfrm>
              <a:off x="18138394" y="6355817"/>
              <a:ext cx="679667" cy="853024"/>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9" name="Shape">
              <a:extLst>
                <a:ext uri="{FF2B5EF4-FFF2-40B4-BE49-F238E27FC236}">
                  <a16:creationId xmlns:a16="http://schemas.microsoft.com/office/drawing/2014/main" id="{38EB2373-7A6F-644D-B50E-F67610E63F45}"/>
                </a:ext>
              </a:extLst>
            </p:cNvPr>
            <p:cNvSpPr/>
            <p:nvPr/>
          </p:nvSpPr>
          <p:spPr>
            <a:xfrm>
              <a:off x="18991416"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0" name="Shape">
              <a:extLst>
                <a:ext uri="{FF2B5EF4-FFF2-40B4-BE49-F238E27FC236}">
                  <a16:creationId xmlns:a16="http://schemas.microsoft.com/office/drawing/2014/main" id="{5558DCD2-D1F1-F549-AAE9-7F24E6B4E785}"/>
                </a:ext>
              </a:extLst>
            </p:cNvPr>
            <p:cNvSpPr/>
            <p:nvPr/>
          </p:nvSpPr>
          <p:spPr>
            <a:xfrm>
              <a:off x="19679339" y="6355817"/>
              <a:ext cx="786983"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1" name="Shape">
              <a:extLst>
                <a:ext uri="{FF2B5EF4-FFF2-40B4-BE49-F238E27FC236}">
                  <a16:creationId xmlns:a16="http://schemas.microsoft.com/office/drawing/2014/main" id="{626580F3-B21E-E442-BE53-569FFA8A10BA}"/>
                </a:ext>
              </a:extLst>
            </p:cNvPr>
            <p:cNvSpPr/>
            <p:nvPr/>
          </p:nvSpPr>
          <p:spPr>
            <a:xfrm>
              <a:off x="20614912" y="6355817"/>
              <a:ext cx="679668" cy="839265"/>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2" name="Shape">
              <a:extLst>
                <a:ext uri="{FF2B5EF4-FFF2-40B4-BE49-F238E27FC236}">
                  <a16:creationId xmlns:a16="http://schemas.microsoft.com/office/drawing/2014/main" id="{617B72A5-C82C-C94D-A27B-335A94059488}"/>
                </a:ext>
              </a:extLst>
            </p:cNvPr>
            <p:cNvSpPr/>
            <p:nvPr/>
          </p:nvSpPr>
          <p:spPr>
            <a:xfrm>
              <a:off x="21495453" y="6355817"/>
              <a:ext cx="572351"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grpSp>
      <p:sp>
        <p:nvSpPr>
          <p:cNvPr id="103" name="Slide Number Placeholder 5">
            <a:extLst>
              <a:ext uri="{FF2B5EF4-FFF2-40B4-BE49-F238E27FC236}">
                <a16:creationId xmlns:a16="http://schemas.microsoft.com/office/drawing/2014/main" id="{4700B482-5240-B049-87A1-8D3E6CD6108E}"/>
              </a:ext>
            </a:extLst>
          </p:cNvPr>
          <p:cNvSpPr>
            <a:spLocks noGrp="1"/>
          </p:cNvSpPr>
          <p:nvPr>
            <p:ph type="sldNum" sz="quarter" idx="12"/>
          </p:nvPr>
        </p:nvSpPr>
        <p:spPr>
          <a:xfrm>
            <a:off x="18066430" y="12712703"/>
            <a:ext cx="5486400" cy="730250"/>
          </a:xfrm>
        </p:spPr>
        <p:txBody>
          <a:bodyPr/>
          <a:lstStyle>
            <a:lvl1pPr>
              <a:defRPr>
                <a:solidFill>
                  <a:srgbClr val="F0F0F0"/>
                </a:solidFill>
              </a:defRPr>
            </a:lvl1pPr>
          </a:lstStyle>
          <a:p>
            <a:fld id="{A76A6B23-C6ED-884A-AD26-87888304FF2B}" type="slidenum">
              <a:rPr lang="en-US" smtClean="0"/>
              <a:pPr/>
              <a:t>‹#›</a:t>
            </a:fld>
            <a:endParaRPr lang="en-US"/>
          </a:p>
        </p:txBody>
      </p:sp>
    </p:spTree>
    <p:extLst>
      <p:ext uri="{BB962C8B-B14F-4D97-AF65-F5344CB8AC3E}">
        <p14:creationId xmlns:p14="http://schemas.microsoft.com/office/powerpoint/2010/main" val="2532983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Item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2D41A-14D7-0D4F-B9C6-F497BEE1FED6}"/>
              </a:ext>
            </a:extLst>
          </p:cNvPr>
          <p:cNvSpPr>
            <a:spLocks noGrp="1"/>
          </p:cNvSpPr>
          <p:nvPr>
            <p:ph type="title"/>
          </p:nvPr>
        </p:nvSpPr>
        <p:spPr>
          <a:xfrm>
            <a:off x="1371600" y="677790"/>
            <a:ext cx="21945600" cy="2286000"/>
          </a:xfrm>
          <a:prstGeom prst="rect">
            <a:avLst/>
          </a:prstGeom>
        </p:spPr>
        <p:txBody>
          <a:bodyPr/>
          <a:lstStyle>
            <a:lvl1pPr>
              <a:defRPr>
                <a:solidFill>
                  <a:srgbClr val="141F28"/>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C517999-B2FB-2F4F-8F93-5279DE05A264}"/>
              </a:ext>
            </a:extLst>
          </p:cNvPr>
          <p:cNvSpPr>
            <a:spLocks noGrp="1"/>
          </p:cNvSpPr>
          <p:nvPr>
            <p:ph idx="1"/>
          </p:nvPr>
        </p:nvSpPr>
        <p:spPr>
          <a:xfrm>
            <a:off x="1371600" y="6472835"/>
            <a:ext cx="6858000" cy="5492742"/>
          </a:xfrm>
        </p:spPr>
        <p:txBody>
          <a:bodyPr>
            <a:normAutofit/>
          </a:bodyPr>
          <a:lstStyle>
            <a:lvl1pPr>
              <a:lnSpc>
                <a:spcPct val="100000"/>
              </a:lnSpc>
              <a:defRPr sz="4400">
                <a:solidFill>
                  <a:srgbClr val="6D8186"/>
                </a:solidFill>
              </a:defRPr>
            </a:lvl1pPr>
            <a:lvl2pPr>
              <a:lnSpc>
                <a:spcPct val="100000"/>
              </a:lnSpc>
              <a:defRPr sz="4000">
                <a:solidFill>
                  <a:srgbClr val="6D8186"/>
                </a:solidFill>
              </a:defRPr>
            </a:lvl2pPr>
            <a:lvl3pPr>
              <a:lnSpc>
                <a:spcPct val="100000"/>
              </a:lnSpc>
              <a:defRPr sz="3600">
                <a:solidFill>
                  <a:srgbClr val="6D8186"/>
                </a:solidFill>
              </a:defRPr>
            </a:lvl3pPr>
            <a:lvl4pPr>
              <a:lnSpc>
                <a:spcPct val="100000"/>
              </a:lnSpc>
              <a:defRPr sz="3200">
                <a:solidFill>
                  <a:srgbClr val="6D8186"/>
                </a:solidFill>
              </a:defRPr>
            </a:lvl4pPr>
            <a:lvl5pPr>
              <a:lnSpc>
                <a:spcPct val="100000"/>
              </a:lnSpc>
              <a:defRPr sz="3200">
                <a:solidFill>
                  <a:srgbClr val="6D8186"/>
                </a:solidFill>
              </a:defRPr>
            </a:lvl5pPr>
          </a:lstStyle>
          <a:p>
            <a:pPr lvl="0"/>
            <a:r>
              <a:rPr lang="en-US"/>
              <a:t>Click to edit Master text styles</a:t>
            </a:r>
          </a:p>
        </p:txBody>
      </p:sp>
      <p:cxnSp>
        <p:nvCxnSpPr>
          <p:cNvPr id="37" name="Straight Connector 36">
            <a:extLst>
              <a:ext uri="{FF2B5EF4-FFF2-40B4-BE49-F238E27FC236}">
                <a16:creationId xmlns:a16="http://schemas.microsoft.com/office/drawing/2014/main" id="{3CBE9291-C6E1-D448-B341-06B9CFF868F3}"/>
              </a:ext>
            </a:extLst>
          </p:cNvPr>
          <p:cNvCxnSpPr>
            <a:cxnSpLocks/>
          </p:cNvCxnSpPr>
          <p:nvPr userDrawn="1"/>
        </p:nvCxnSpPr>
        <p:spPr>
          <a:xfrm>
            <a:off x="0" y="3420842"/>
            <a:ext cx="24384000" cy="0"/>
          </a:xfrm>
          <a:prstGeom prst="line">
            <a:avLst/>
          </a:prstGeom>
          <a:ln w="38100">
            <a:solidFill>
              <a:srgbClr val="007DD8"/>
            </a:solidFill>
          </a:ln>
        </p:spPr>
        <p:style>
          <a:lnRef idx="1">
            <a:schemeClr val="accent1"/>
          </a:lnRef>
          <a:fillRef idx="0">
            <a:schemeClr val="accent1"/>
          </a:fillRef>
          <a:effectRef idx="0">
            <a:schemeClr val="accent1"/>
          </a:effectRef>
          <a:fontRef idx="minor">
            <a:schemeClr val="tx1"/>
          </a:fontRef>
        </p:style>
      </p:cxnSp>
      <p:sp>
        <p:nvSpPr>
          <p:cNvPr id="38" name="Text Placeholder 2">
            <a:extLst>
              <a:ext uri="{FF2B5EF4-FFF2-40B4-BE49-F238E27FC236}">
                <a16:creationId xmlns:a16="http://schemas.microsoft.com/office/drawing/2014/main" id="{BACB9F81-CBFA-B04B-8C20-D5F301B66A59}"/>
              </a:ext>
            </a:extLst>
          </p:cNvPr>
          <p:cNvSpPr>
            <a:spLocks noGrp="1"/>
          </p:cNvSpPr>
          <p:nvPr>
            <p:ph type="body" idx="13" hasCustomPrompt="1"/>
          </p:nvPr>
        </p:nvSpPr>
        <p:spPr>
          <a:xfrm>
            <a:off x="1371600" y="4322582"/>
            <a:ext cx="6858000" cy="1647824"/>
          </a:xfrm>
        </p:spPr>
        <p:txBody>
          <a:bodyPr anchor="b">
            <a:normAutofit/>
          </a:bodyPr>
          <a:lstStyle>
            <a:lvl1pPr marL="0" indent="0">
              <a:buNone/>
              <a:defRPr sz="8000" b="1" i="0">
                <a:solidFill>
                  <a:srgbClr val="007DD8"/>
                </a:solidFill>
                <a:latin typeface="Open Sans" panose="020B0606030504020204" pitchFamily="34" charset="0"/>
                <a:ea typeface="Open Sans" panose="020B0606030504020204" pitchFamily="34" charset="0"/>
                <a:cs typeface="Open Sans" panose="020B0606030504020204" pitchFamily="34" charset="0"/>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NAME</a:t>
            </a:r>
          </a:p>
        </p:txBody>
      </p:sp>
      <p:sp>
        <p:nvSpPr>
          <p:cNvPr id="39" name="Content Placeholder 2">
            <a:extLst>
              <a:ext uri="{FF2B5EF4-FFF2-40B4-BE49-F238E27FC236}">
                <a16:creationId xmlns:a16="http://schemas.microsoft.com/office/drawing/2014/main" id="{004E2735-FA0E-5C41-8193-E706198176F1}"/>
              </a:ext>
            </a:extLst>
          </p:cNvPr>
          <p:cNvSpPr>
            <a:spLocks noGrp="1"/>
          </p:cNvSpPr>
          <p:nvPr>
            <p:ph idx="14"/>
          </p:nvPr>
        </p:nvSpPr>
        <p:spPr>
          <a:xfrm>
            <a:off x="8686800" y="6472835"/>
            <a:ext cx="6858000" cy="5492742"/>
          </a:xfrm>
        </p:spPr>
        <p:txBody>
          <a:bodyPr>
            <a:normAutofit/>
          </a:bodyPr>
          <a:lstStyle>
            <a:lvl1pPr>
              <a:lnSpc>
                <a:spcPct val="100000"/>
              </a:lnSpc>
              <a:defRPr sz="4400">
                <a:solidFill>
                  <a:srgbClr val="6D8186"/>
                </a:solidFill>
              </a:defRPr>
            </a:lvl1pPr>
            <a:lvl2pPr>
              <a:lnSpc>
                <a:spcPct val="100000"/>
              </a:lnSpc>
              <a:defRPr sz="4000">
                <a:solidFill>
                  <a:srgbClr val="6D8186"/>
                </a:solidFill>
              </a:defRPr>
            </a:lvl2pPr>
            <a:lvl3pPr>
              <a:lnSpc>
                <a:spcPct val="100000"/>
              </a:lnSpc>
              <a:defRPr sz="3600">
                <a:solidFill>
                  <a:srgbClr val="6D8186"/>
                </a:solidFill>
              </a:defRPr>
            </a:lvl3pPr>
            <a:lvl4pPr>
              <a:lnSpc>
                <a:spcPct val="100000"/>
              </a:lnSpc>
              <a:defRPr sz="3200">
                <a:solidFill>
                  <a:srgbClr val="6D8186"/>
                </a:solidFill>
              </a:defRPr>
            </a:lvl4pPr>
            <a:lvl5pPr>
              <a:lnSpc>
                <a:spcPct val="100000"/>
              </a:lnSpc>
              <a:defRPr sz="3200">
                <a:solidFill>
                  <a:srgbClr val="6D8186"/>
                </a:solidFill>
              </a:defRPr>
            </a:lvl5pPr>
          </a:lstStyle>
          <a:p>
            <a:pPr lvl="0"/>
            <a:r>
              <a:rPr lang="en-US"/>
              <a:t>Click to edit Master text styles</a:t>
            </a:r>
          </a:p>
        </p:txBody>
      </p:sp>
      <p:sp>
        <p:nvSpPr>
          <p:cNvPr id="41" name="Content Placeholder 2">
            <a:extLst>
              <a:ext uri="{FF2B5EF4-FFF2-40B4-BE49-F238E27FC236}">
                <a16:creationId xmlns:a16="http://schemas.microsoft.com/office/drawing/2014/main" id="{F82C1930-47AB-FD47-92C7-8D85A90F46AC}"/>
              </a:ext>
            </a:extLst>
          </p:cNvPr>
          <p:cNvSpPr>
            <a:spLocks noGrp="1"/>
          </p:cNvSpPr>
          <p:nvPr>
            <p:ph idx="16"/>
          </p:nvPr>
        </p:nvSpPr>
        <p:spPr>
          <a:xfrm>
            <a:off x="16459200" y="6472835"/>
            <a:ext cx="6858000" cy="5492742"/>
          </a:xfrm>
        </p:spPr>
        <p:txBody>
          <a:bodyPr>
            <a:normAutofit/>
          </a:bodyPr>
          <a:lstStyle>
            <a:lvl1pPr>
              <a:lnSpc>
                <a:spcPct val="100000"/>
              </a:lnSpc>
              <a:defRPr sz="4400">
                <a:solidFill>
                  <a:srgbClr val="6D8186"/>
                </a:solidFill>
              </a:defRPr>
            </a:lvl1pPr>
            <a:lvl2pPr>
              <a:lnSpc>
                <a:spcPct val="100000"/>
              </a:lnSpc>
              <a:defRPr sz="4000">
                <a:solidFill>
                  <a:srgbClr val="6D8186"/>
                </a:solidFill>
              </a:defRPr>
            </a:lvl2pPr>
            <a:lvl3pPr>
              <a:lnSpc>
                <a:spcPct val="100000"/>
              </a:lnSpc>
              <a:defRPr sz="3600">
                <a:solidFill>
                  <a:srgbClr val="6D8186"/>
                </a:solidFill>
              </a:defRPr>
            </a:lvl3pPr>
            <a:lvl4pPr>
              <a:lnSpc>
                <a:spcPct val="100000"/>
              </a:lnSpc>
              <a:defRPr sz="3200">
                <a:solidFill>
                  <a:srgbClr val="6D8186"/>
                </a:solidFill>
              </a:defRPr>
            </a:lvl4pPr>
            <a:lvl5pPr>
              <a:lnSpc>
                <a:spcPct val="100000"/>
              </a:lnSpc>
              <a:defRPr sz="3200">
                <a:solidFill>
                  <a:srgbClr val="6D8186"/>
                </a:solidFill>
              </a:defRPr>
            </a:lvl5pPr>
          </a:lstStyle>
          <a:p>
            <a:pPr lvl="0"/>
            <a:r>
              <a:rPr lang="en-US"/>
              <a:t>Click to edit Master text styles</a:t>
            </a:r>
          </a:p>
        </p:txBody>
      </p:sp>
      <p:sp>
        <p:nvSpPr>
          <p:cNvPr id="43" name="Text Placeholder 2">
            <a:extLst>
              <a:ext uri="{FF2B5EF4-FFF2-40B4-BE49-F238E27FC236}">
                <a16:creationId xmlns:a16="http://schemas.microsoft.com/office/drawing/2014/main" id="{4F87CD14-D308-4145-B0B4-956337099154}"/>
              </a:ext>
            </a:extLst>
          </p:cNvPr>
          <p:cNvSpPr>
            <a:spLocks noGrp="1"/>
          </p:cNvSpPr>
          <p:nvPr>
            <p:ph type="body" idx="17" hasCustomPrompt="1"/>
          </p:nvPr>
        </p:nvSpPr>
        <p:spPr>
          <a:xfrm>
            <a:off x="8686800" y="4322582"/>
            <a:ext cx="6858000" cy="1647824"/>
          </a:xfrm>
        </p:spPr>
        <p:txBody>
          <a:bodyPr anchor="b">
            <a:normAutofit/>
          </a:bodyPr>
          <a:lstStyle>
            <a:lvl1pPr marL="0" indent="0">
              <a:buNone/>
              <a:defRPr sz="8000" b="1" i="0">
                <a:solidFill>
                  <a:srgbClr val="007DD8"/>
                </a:solidFill>
                <a:latin typeface="Open Sans" panose="020B0606030504020204" pitchFamily="34" charset="0"/>
                <a:ea typeface="Open Sans" panose="020B0606030504020204" pitchFamily="34" charset="0"/>
                <a:cs typeface="Open Sans" panose="020B0606030504020204" pitchFamily="34" charset="0"/>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NAME</a:t>
            </a:r>
          </a:p>
        </p:txBody>
      </p:sp>
      <p:sp>
        <p:nvSpPr>
          <p:cNvPr id="44" name="Text Placeholder 2">
            <a:extLst>
              <a:ext uri="{FF2B5EF4-FFF2-40B4-BE49-F238E27FC236}">
                <a16:creationId xmlns:a16="http://schemas.microsoft.com/office/drawing/2014/main" id="{23D67AA1-3C4C-144C-B366-2855D2AD798F}"/>
              </a:ext>
            </a:extLst>
          </p:cNvPr>
          <p:cNvSpPr>
            <a:spLocks noGrp="1"/>
          </p:cNvSpPr>
          <p:nvPr>
            <p:ph type="body" idx="18" hasCustomPrompt="1"/>
          </p:nvPr>
        </p:nvSpPr>
        <p:spPr>
          <a:xfrm>
            <a:off x="16459200" y="4322582"/>
            <a:ext cx="6858000" cy="1647824"/>
          </a:xfrm>
        </p:spPr>
        <p:txBody>
          <a:bodyPr anchor="b">
            <a:normAutofit/>
          </a:bodyPr>
          <a:lstStyle>
            <a:lvl1pPr marL="0" indent="0">
              <a:buNone/>
              <a:defRPr sz="8000" b="1" i="0">
                <a:solidFill>
                  <a:srgbClr val="007DD8"/>
                </a:solidFill>
                <a:latin typeface="Open Sans" panose="020B0606030504020204" pitchFamily="34" charset="0"/>
                <a:ea typeface="Open Sans" panose="020B0606030504020204" pitchFamily="34" charset="0"/>
                <a:cs typeface="Open Sans" panose="020B0606030504020204" pitchFamily="34" charset="0"/>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NAME</a:t>
            </a:r>
          </a:p>
        </p:txBody>
      </p:sp>
      <p:cxnSp>
        <p:nvCxnSpPr>
          <p:cNvPr id="47" name="Straight Connector 46">
            <a:extLst>
              <a:ext uri="{FF2B5EF4-FFF2-40B4-BE49-F238E27FC236}">
                <a16:creationId xmlns:a16="http://schemas.microsoft.com/office/drawing/2014/main" id="{215DAD31-A6A5-8E4C-AA1A-D1D26C1B9764}"/>
              </a:ext>
            </a:extLst>
          </p:cNvPr>
          <p:cNvCxnSpPr/>
          <p:nvPr userDrawn="1"/>
        </p:nvCxnSpPr>
        <p:spPr>
          <a:xfrm>
            <a:off x="1371598" y="6472834"/>
            <a:ext cx="6858000" cy="0"/>
          </a:xfrm>
          <a:prstGeom prst="line">
            <a:avLst/>
          </a:prstGeom>
          <a:ln w="25400">
            <a:solidFill>
              <a:srgbClr val="B6BBBC"/>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9AE06D8-B014-4E4E-9EE5-956FBB2CE45A}"/>
              </a:ext>
            </a:extLst>
          </p:cNvPr>
          <p:cNvCxnSpPr/>
          <p:nvPr userDrawn="1"/>
        </p:nvCxnSpPr>
        <p:spPr>
          <a:xfrm>
            <a:off x="8686800" y="6472834"/>
            <a:ext cx="6858000" cy="0"/>
          </a:xfrm>
          <a:prstGeom prst="line">
            <a:avLst/>
          </a:prstGeom>
          <a:ln w="25400">
            <a:solidFill>
              <a:srgbClr val="B6BBBC"/>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764A51B-7BF3-F14A-92F2-D4F858087CA8}"/>
              </a:ext>
            </a:extLst>
          </p:cNvPr>
          <p:cNvCxnSpPr/>
          <p:nvPr userDrawn="1"/>
        </p:nvCxnSpPr>
        <p:spPr>
          <a:xfrm>
            <a:off x="16459200" y="6472834"/>
            <a:ext cx="6858000" cy="0"/>
          </a:xfrm>
          <a:prstGeom prst="line">
            <a:avLst/>
          </a:prstGeom>
          <a:ln w="25400">
            <a:solidFill>
              <a:srgbClr val="B6BBBC"/>
            </a:solidFill>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E05B7E6B-C3A1-F846-B943-EDA690F812DF}"/>
              </a:ext>
            </a:extLst>
          </p:cNvPr>
          <p:cNvGrpSpPr/>
          <p:nvPr userDrawn="1"/>
        </p:nvGrpSpPr>
        <p:grpSpPr>
          <a:xfrm>
            <a:off x="1371601" y="12712699"/>
            <a:ext cx="6851938" cy="730250"/>
            <a:chOff x="2316195" y="5805479"/>
            <a:chExt cx="19751609" cy="2105042"/>
          </a:xfrm>
        </p:grpSpPr>
        <p:sp>
          <p:nvSpPr>
            <p:cNvPr id="80" name="Shape">
              <a:extLst>
                <a:ext uri="{FF2B5EF4-FFF2-40B4-BE49-F238E27FC236}">
                  <a16:creationId xmlns:a16="http://schemas.microsoft.com/office/drawing/2014/main" id="{16FADD13-3DB3-2A44-B0D6-6876DC50C0E6}"/>
                </a:ext>
              </a:extLst>
            </p:cNvPr>
            <p:cNvSpPr/>
            <p:nvPr/>
          </p:nvSpPr>
          <p:spPr>
            <a:xfrm>
              <a:off x="2508813" y="7043738"/>
              <a:ext cx="1873900" cy="866783"/>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1" name="Shape">
              <a:extLst>
                <a:ext uri="{FF2B5EF4-FFF2-40B4-BE49-F238E27FC236}">
                  <a16:creationId xmlns:a16="http://schemas.microsoft.com/office/drawing/2014/main" id="{0175DE1B-72F8-C746-B16B-C25495464553}"/>
                </a:ext>
              </a:extLst>
            </p:cNvPr>
            <p:cNvSpPr/>
            <p:nvPr/>
          </p:nvSpPr>
          <p:spPr>
            <a:xfrm>
              <a:off x="2371229" y="6768570"/>
              <a:ext cx="2022491" cy="654902"/>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2" name="Shape">
              <a:extLst>
                <a:ext uri="{FF2B5EF4-FFF2-40B4-BE49-F238E27FC236}">
                  <a16:creationId xmlns:a16="http://schemas.microsoft.com/office/drawing/2014/main" id="{2B32358C-B0FE-C545-854B-BD7822E16EA5}"/>
                </a:ext>
              </a:extLst>
            </p:cNvPr>
            <p:cNvSpPr/>
            <p:nvPr/>
          </p:nvSpPr>
          <p:spPr>
            <a:xfrm>
              <a:off x="2316195" y="6355817"/>
              <a:ext cx="1972961" cy="679667"/>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3" name="Shape">
              <a:extLst>
                <a:ext uri="{FF2B5EF4-FFF2-40B4-BE49-F238E27FC236}">
                  <a16:creationId xmlns:a16="http://schemas.microsoft.com/office/drawing/2014/main" id="{6927C008-B1F2-4847-8084-C6E93BDCFC29}"/>
                </a:ext>
              </a:extLst>
            </p:cNvPr>
            <p:cNvSpPr/>
            <p:nvPr/>
          </p:nvSpPr>
          <p:spPr>
            <a:xfrm>
              <a:off x="2453780" y="5805479"/>
              <a:ext cx="1447388" cy="553090"/>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4" name="Shape">
              <a:extLst>
                <a:ext uri="{FF2B5EF4-FFF2-40B4-BE49-F238E27FC236}">
                  <a16:creationId xmlns:a16="http://schemas.microsoft.com/office/drawing/2014/main" id="{8B6AB79F-C0C8-EC4D-B19D-DD78BF933D4E}"/>
                </a:ext>
              </a:extLst>
            </p:cNvPr>
            <p:cNvSpPr/>
            <p:nvPr/>
          </p:nvSpPr>
          <p:spPr>
            <a:xfrm>
              <a:off x="2316195" y="6108165"/>
              <a:ext cx="1813363" cy="635641"/>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5" name="Shape">
              <a:extLst>
                <a:ext uri="{FF2B5EF4-FFF2-40B4-BE49-F238E27FC236}">
                  <a16:creationId xmlns:a16="http://schemas.microsoft.com/office/drawing/2014/main" id="{51525008-9F08-BC41-B879-9D4ED6BFA8C2}"/>
                </a:ext>
              </a:extLst>
            </p:cNvPr>
            <p:cNvSpPr/>
            <p:nvPr/>
          </p:nvSpPr>
          <p:spPr>
            <a:xfrm>
              <a:off x="2316195" y="6548435"/>
              <a:ext cx="2039001" cy="696177"/>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6" name="Shape">
              <a:extLst>
                <a:ext uri="{FF2B5EF4-FFF2-40B4-BE49-F238E27FC236}">
                  <a16:creationId xmlns:a16="http://schemas.microsoft.com/office/drawing/2014/main" id="{4BACF719-47CF-BB44-95DB-64C120623269}"/>
                </a:ext>
              </a:extLst>
            </p:cNvPr>
            <p:cNvSpPr/>
            <p:nvPr/>
          </p:nvSpPr>
          <p:spPr>
            <a:xfrm>
              <a:off x="2426263" y="6906154"/>
              <a:ext cx="1959202" cy="616379"/>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7" name="Shape">
              <a:extLst>
                <a:ext uri="{FF2B5EF4-FFF2-40B4-BE49-F238E27FC236}">
                  <a16:creationId xmlns:a16="http://schemas.microsoft.com/office/drawing/2014/main" id="{16E7B558-D357-2843-B0AA-B981A1578B1D}"/>
                </a:ext>
              </a:extLst>
            </p:cNvPr>
            <p:cNvSpPr/>
            <p:nvPr/>
          </p:nvSpPr>
          <p:spPr>
            <a:xfrm>
              <a:off x="4930298" y="6355817"/>
              <a:ext cx="539331" cy="850269"/>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8" name="Shape">
              <a:extLst>
                <a:ext uri="{FF2B5EF4-FFF2-40B4-BE49-F238E27FC236}">
                  <a16:creationId xmlns:a16="http://schemas.microsoft.com/office/drawing/2014/main" id="{E8D3CDAD-3804-A049-9B00-2619C63F102A}"/>
                </a:ext>
              </a:extLst>
            </p:cNvPr>
            <p:cNvSpPr/>
            <p:nvPr/>
          </p:nvSpPr>
          <p:spPr>
            <a:xfrm>
              <a:off x="5563186"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89" name="Shape">
              <a:extLst>
                <a:ext uri="{FF2B5EF4-FFF2-40B4-BE49-F238E27FC236}">
                  <a16:creationId xmlns:a16="http://schemas.microsoft.com/office/drawing/2014/main" id="{FD3541A5-9351-224F-9798-6A42C8624A9B}"/>
                </a:ext>
              </a:extLst>
            </p:cNvPr>
            <p:cNvSpPr/>
            <p:nvPr/>
          </p:nvSpPr>
          <p:spPr>
            <a:xfrm>
              <a:off x="6306141"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0" name="Shape">
              <a:extLst>
                <a:ext uri="{FF2B5EF4-FFF2-40B4-BE49-F238E27FC236}">
                  <a16:creationId xmlns:a16="http://schemas.microsoft.com/office/drawing/2014/main" id="{8E67A70A-41D2-D24E-9C91-D7EDF35773E5}"/>
                </a:ext>
              </a:extLst>
            </p:cNvPr>
            <p:cNvSpPr/>
            <p:nvPr/>
          </p:nvSpPr>
          <p:spPr>
            <a:xfrm>
              <a:off x="702157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1" name="Shape">
              <a:extLst>
                <a:ext uri="{FF2B5EF4-FFF2-40B4-BE49-F238E27FC236}">
                  <a16:creationId xmlns:a16="http://schemas.microsoft.com/office/drawing/2014/main" id="{D3CA9CEE-5F59-AC4C-8AD5-FBB97E3EEF8B}"/>
                </a:ext>
              </a:extLst>
            </p:cNvPr>
            <p:cNvSpPr/>
            <p:nvPr/>
          </p:nvSpPr>
          <p:spPr>
            <a:xfrm>
              <a:off x="7764535"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2" name="Shape">
              <a:extLst>
                <a:ext uri="{FF2B5EF4-FFF2-40B4-BE49-F238E27FC236}">
                  <a16:creationId xmlns:a16="http://schemas.microsoft.com/office/drawing/2014/main" id="{27232D9F-E70F-2A44-B07F-BABE21366AAB}"/>
                </a:ext>
              </a:extLst>
            </p:cNvPr>
            <p:cNvSpPr/>
            <p:nvPr/>
          </p:nvSpPr>
          <p:spPr>
            <a:xfrm>
              <a:off x="834238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3" name="Rectangle">
              <a:extLst>
                <a:ext uri="{FF2B5EF4-FFF2-40B4-BE49-F238E27FC236}">
                  <a16:creationId xmlns:a16="http://schemas.microsoft.com/office/drawing/2014/main" id="{72A232AA-29DC-674D-9B5D-DC00D994230B}"/>
                </a:ext>
              </a:extLst>
            </p:cNvPr>
            <p:cNvSpPr/>
            <p:nvPr/>
          </p:nvSpPr>
          <p:spPr>
            <a:xfrm>
              <a:off x="9553132"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4" name="Shape">
              <a:extLst>
                <a:ext uri="{FF2B5EF4-FFF2-40B4-BE49-F238E27FC236}">
                  <a16:creationId xmlns:a16="http://schemas.microsoft.com/office/drawing/2014/main" id="{3D0173D6-76FE-494D-B7E1-E5834EE2003D}"/>
                </a:ext>
              </a:extLst>
            </p:cNvPr>
            <p:cNvSpPr/>
            <p:nvPr/>
          </p:nvSpPr>
          <p:spPr>
            <a:xfrm>
              <a:off x="9938367" y="6355817"/>
              <a:ext cx="731950"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5" name="Shape">
              <a:extLst>
                <a:ext uri="{FF2B5EF4-FFF2-40B4-BE49-F238E27FC236}">
                  <a16:creationId xmlns:a16="http://schemas.microsoft.com/office/drawing/2014/main" id="{7C173B47-0F81-2346-BC8F-6CC7E1B1B94E}"/>
                </a:ext>
              </a:extLst>
            </p:cNvPr>
            <p:cNvSpPr/>
            <p:nvPr/>
          </p:nvSpPr>
          <p:spPr>
            <a:xfrm>
              <a:off x="10846424" y="6355817"/>
              <a:ext cx="473291" cy="828258"/>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6" name="Shape">
              <a:extLst>
                <a:ext uri="{FF2B5EF4-FFF2-40B4-BE49-F238E27FC236}">
                  <a16:creationId xmlns:a16="http://schemas.microsoft.com/office/drawing/2014/main" id="{50B0B6AE-3A19-D94F-A475-BFAF54034BE0}"/>
                </a:ext>
              </a:extLst>
            </p:cNvPr>
            <p:cNvSpPr/>
            <p:nvPr/>
          </p:nvSpPr>
          <p:spPr>
            <a:xfrm>
              <a:off x="11424278"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7" name="Shape">
              <a:extLst>
                <a:ext uri="{FF2B5EF4-FFF2-40B4-BE49-F238E27FC236}">
                  <a16:creationId xmlns:a16="http://schemas.microsoft.com/office/drawing/2014/main" id="{A412EF6E-D670-F545-82B9-A4D20DF05983}"/>
                </a:ext>
              </a:extLst>
            </p:cNvPr>
            <p:cNvSpPr/>
            <p:nvPr/>
          </p:nvSpPr>
          <p:spPr>
            <a:xfrm>
              <a:off x="12387369" y="6355817"/>
              <a:ext cx="663158" cy="828258"/>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8" name="Shape">
              <a:extLst>
                <a:ext uri="{FF2B5EF4-FFF2-40B4-BE49-F238E27FC236}">
                  <a16:creationId xmlns:a16="http://schemas.microsoft.com/office/drawing/2014/main" id="{314E1BE4-3D5E-364B-A537-08356A6415AB}"/>
                </a:ext>
              </a:extLst>
            </p:cNvPr>
            <p:cNvSpPr/>
            <p:nvPr/>
          </p:nvSpPr>
          <p:spPr>
            <a:xfrm>
              <a:off x="13157841" y="6355817"/>
              <a:ext cx="886044" cy="831010"/>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99" name="Shape">
              <a:extLst>
                <a:ext uri="{FF2B5EF4-FFF2-40B4-BE49-F238E27FC236}">
                  <a16:creationId xmlns:a16="http://schemas.microsoft.com/office/drawing/2014/main" id="{B8FEA48C-E955-A040-AB32-E756063577D0}"/>
                </a:ext>
              </a:extLst>
            </p:cNvPr>
            <p:cNvSpPr/>
            <p:nvPr/>
          </p:nvSpPr>
          <p:spPr>
            <a:xfrm>
              <a:off x="14148448"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0" name="Shape">
              <a:extLst>
                <a:ext uri="{FF2B5EF4-FFF2-40B4-BE49-F238E27FC236}">
                  <a16:creationId xmlns:a16="http://schemas.microsoft.com/office/drawing/2014/main" id="{2097A4E9-A092-B746-819F-517779F66ED0}"/>
                </a:ext>
              </a:extLst>
            </p:cNvPr>
            <p:cNvSpPr/>
            <p:nvPr/>
          </p:nvSpPr>
          <p:spPr>
            <a:xfrm>
              <a:off x="14891404"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1" name="Rectangle">
              <a:extLst>
                <a:ext uri="{FF2B5EF4-FFF2-40B4-BE49-F238E27FC236}">
                  <a16:creationId xmlns:a16="http://schemas.microsoft.com/office/drawing/2014/main" id="{E1686654-C1EC-CB4A-B749-AA4EE12995AB}"/>
                </a:ext>
              </a:extLst>
            </p:cNvPr>
            <p:cNvSpPr/>
            <p:nvPr/>
          </p:nvSpPr>
          <p:spPr>
            <a:xfrm>
              <a:off x="15634359"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2" name="Shape">
              <a:extLst>
                <a:ext uri="{FF2B5EF4-FFF2-40B4-BE49-F238E27FC236}">
                  <a16:creationId xmlns:a16="http://schemas.microsoft.com/office/drawing/2014/main" id="{D3C06372-50B8-2646-A9F3-8A658A24C4FA}"/>
                </a:ext>
              </a:extLst>
            </p:cNvPr>
            <p:cNvSpPr/>
            <p:nvPr/>
          </p:nvSpPr>
          <p:spPr>
            <a:xfrm>
              <a:off x="15964562"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3" name="Shape">
              <a:extLst>
                <a:ext uri="{FF2B5EF4-FFF2-40B4-BE49-F238E27FC236}">
                  <a16:creationId xmlns:a16="http://schemas.microsoft.com/office/drawing/2014/main" id="{2F64F9BF-4786-0A43-B09F-1E8FF76E4880}"/>
                </a:ext>
              </a:extLst>
            </p:cNvPr>
            <p:cNvSpPr/>
            <p:nvPr/>
          </p:nvSpPr>
          <p:spPr>
            <a:xfrm>
              <a:off x="16927652" y="6355817"/>
              <a:ext cx="734702"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4" name="Shape">
              <a:extLst>
                <a:ext uri="{FF2B5EF4-FFF2-40B4-BE49-F238E27FC236}">
                  <a16:creationId xmlns:a16="http://schemas.microsoft.com/office/drawing/2014/main" id="{DBE26530-1DDD-7B44-9FC4-69FAC1F7CB69}"/>
                </a:ext>
              </a:extLst>
            </p:cNvPr>
            <p:cNvSpPr/>
            <p:nvPr/>
          </p:nvSpPr>
          <p:spPr>
            <a:xfrm>
              <a:off x="18138394" y="6355817"/>
              <a:ext cx="679667" cy="853024"/>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5" name="Shape">
              <a:extLst>
                <a:ext uri="{FF2B5EF4-FFF2-40B4-BE49-F238E27FC236}">
                  <a16:creationId xmlns:a16="http://schemas.microsoft.com/office/drawing/2014/main" id="{FC1F67FB-D3DE-4F42-9E66-7B7935B8D034}"/>
                </a:ext>
              </a:extLst>
            </p:cNvPr>
            <p:cNvSpPr/>
            <p:nvPr/>
          </p:nvSpPr>
          <p:spPr>
            <a:xfrm>
              <a:off x="18991416"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6" name="Shape">
              <a:extLst>
                <a:ext uri="{FF2B5EF4-FFF2-40B4-BE49-F238E27FC236}">
                  <a16:creationId xmlns:a16="http://schemas.microsoft.com/office/drawing/2014/main" id="{6D22478A-19AF-A947-8099-F728C0859E17}"/>
                </a:ext>
              </a:extLst>
            </p:cNvPr>
            <p:cNvSpPr/>
            <p:nvPr/>
          </p:nvSpPr>
          <p:spPr>
            <a:xfrm>
              <a:off x="19679339" y="6355817"/>
              <a:ext cx="786983"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7" name="Shape">
              <a:extLst>
                <a:ext uri="{FF2B5EF4-FFF2-40B4-BE49-F238E27FC236}">
                  <a16:creationId xmlns:a16="http://schemas.microsoft.com/office/drawing/2014/main" id="{988981DC-9A16-0E4E-8BA1-AD36EF9272F8}"/>
                </a:ext>
              </a:extLst>
            </p:cNvPr>
            <p:cNvSpPr/>
            <p:nvPr/>
          </p:nvSpPr>
          <p:spPr>
            <a:xfrm>
              <a:off x="20614912" y="6355817"/>
              <a:ext cx="679668" cy="839265"/>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108" name="Shape">
              <a:extLst>
                <a:ext uri="{FF2B5EF4-FFF2-40B4-BE49-F238E27FC236}">
                  <a16:creationId xmlns:a16="http://schemas.microsoft.com/office/drawing/2014/main" id="{15A8EDF3-16CB-FD4B-8671-4FB41C8787B3}"/>
                </a:ext>
              </a:extLst>
            </p:cNvPr>
            <p:cNvSpPr/>
            <p:nvPr/>
          </p:nvSpPr>
          <p:spPr>
            <a:xfrm>
              <a:off x="21495453" y="6355817"/>
              <a:ext cx="572351"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grpSp>
      <p:sp>
        <p:nvSpPr>
          <p:cNvPr id="109" name="Slide Number Placeholder 5">
            <a:extLst>
              <a:ext uri="{FF2B5EF4-FFF2-40B4-BE49-F238E27FC236}">
                <a16:creationId xmlns:a16="http://schemas.microsoft.com/office/drawing/2014/main" id="{3351334D-DA99-9D4A-B83C-F63EA1AD4005}"/>
              </a:ext>
            </a:extLst>
          </p:cNvPr>
          <p:cNvSpPr>
            <a:spLocks noGrp="1"/>
          </p:cNvSpPr>
          <p:nvPr>
            <p:ph type="sldNum" sz="quarter" idx="12"/>
          </p:nvPr>
        </p:nvSpPr>
        <p:spPr>
          <a:xfrm>
            <a:off x="18066430" y="12712701"/>
            <a:ext cx="5486400" cy="730250"/>
          </a:xfrm>
        </p:spPr>
        <p:txBody>
          <a:bodyPr/>
          <a:lstStyle/>
          <a:p>
            <a:fld id="{A76A6B23-C6ED-884A-AD26-87888304FF2B}" type="slidenum">
              <a:rPr lang="en-US" smtClean="0"/>
              <a:t>‹#›</a:t>
            </a:fld>
            <a:endParaRPr lang="en-US"/>
          </a:p>
        </p:txBody>
      </p:sp>
    </p:spTree>
    <p:extLst>
      <p:ext uri="{BB962C8B-B14F-4D97-AF65-F5344CB8AC3E}">
        <p14:creationId xmlns:p14="http://schemas.microsoft.com/office/powerpoint/2010/main" val="1910838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68951-785E-8843-B3CD-B7AE7CD9813E}"/>
              </a:ext>
            </a:extLst>
          </p:cNvPr>
          <p:cNvSpPr>
            <a:spLocks noGrp="1"/>
          </p:cNvSpPr>
          <p:nvPr>
            <p:ph type="title" hasCustomPrompt="1"/>
          </p:nvPr>
        </p:nvSpPr>
        <p:spPr>
          <a:xfrm>
            <a:off x="1663700" y="2557551"/>
            <a:ext cx="21031200" cy="5705474"/>
          </a:xfrm>
          <a:prstGeom prst="rect">
            <a:avLst/>
          </a:prstGeo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F10164FC-7D89-E740-8CE8-92FE6142EB53}"/>
              </a:ext>
            </a:extLst>
          </p:cNvPr>
          <p:cNvSpPr>
            <a:spLocks noGrp="1"/>
          </p:cNvSpPr>
          <p:nvPr>
            <p:ph type="body" idx="1"/>
          </p:nvPr>
        </p:nvSpPr>
        <p:spPr>
          <a:xfrm>
            <a:off x="1663700" y="8987339"/>
            <a:ext cx="21031200" cy="3000374"/>
          </a:xfrm>
        </p:spPr>
        <p:txBody>
          <a:bodyPr>
            <a:normAutofit/>
          </a:bodyPr>
          <a:lstStyle>
            <a:lvl1pPr marL="0" indent="0">
              <a:buNone/>
              <a:defRPr sz="4400">
                <a:solidFill>
                  <a:srgbClr val="6D8186"/>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cxnSp>
        <p:nvCxnSpPr>
          <p:cNvPr id="37" name="Straight Connector 36">
            <a:extLst>
              <a:ext uri="{FF2B5EF4-FFF2-40B4-BE49-F238E27FC236}">
                <a16:creationId xmlns:a16="http://schemas.microsoft.com/office/drawing/2014/main" id="{A98E3118-A8E6-4B48-916D-344C7254D2A4}"/>
              </a:ext>
            </a:extLst>
          </p:cNvPr>
          <p:cNvCxnSpPr>
            <a:cxnSpLocks/>
          </p:cNvCxnSpPr>
          <p:nvPr userDrawn="1"/>
        </p:nvCxnSpPr>
        <p:spPr>
          <a:xfrm>
            <a:off x="0" y="8625180"/>
            <a:ext cx="24384000" cy="0"/>
          </a:xfrm>
          <a:prstGeom prst="line">
            <a:avLst/>
          </a:prstGeom>
          <a:ln w="38100">
            <a:solidFill>
              <a:srgbClr val="007DD8"/>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C3E83923-2DCB-4945-9E91-BC6AD688BBA9}"/>
              </a:ext>
            </a:extLst>
          </p:cNvPr>
          <p:cNvGrpSpPr/>
          <p:nvPr userDrawn="1"/>
        </p:nvGrpSpPr>
        <p:grpSpPr>
          <a:xfrm>
            <a:off x="1371601" y="12712699"/>
            <a:ext cx="6851938" cy="730250"/>
            <a:chOff x="2316195" y="5805479"/>
            <a:chExt cx="19751609" cy="2105042"/>
          </a:xfrm>
        </p:grpSpPr>
        <p:sp>
          <p:nvSpPr>
            <p:cNvPr id="39" name="Shape">
              <a:extLst>
                <a:ext uri="{FF2B5EF4-FFF2-40B4-BE49-F238E27FC236}">
                  <a16:creationId xmlns:a16="http://schemas.microsoft.com/office/drawing/2014/main" id="{EBA40EA4-F14A-8E49-B8EC-FDA5E1F39505}"/>
                </a:ext>
              </a:extLst>
            </p:cNvPr>
            <p:cNvSpPr/>
            <p:nvPr/>
          </p:nvSpPr>
          <p:spPr>
            <a:xfrm>
              <a:off x="2508813" y="7043738"/>
              <a:ext cx="1873900" cy="866783"/>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0" name="Shape">
              <a:extLst>
                <a:ext uri="{FF2B5EF4-FFF2-40B4-BE49-F238E27FC236}">
                  <a16:creationId xmlns:a16="http://schemas.microsoft.com/office/drawing/2014/main" id="{80DAC08F-027C-9B4A-86BD-542E4372D2D8}"/>
                </a:ext>
              </a:extLst>
            </p:cNvPr>
            <p:cNvSpPr/>
            <p:nvPr/>
          </p:nvSpPr>
          <p:spPr>
            <a:xfrm>
              <a:off x="2371229" y="6768570"/>
              <a:ext cx="2022491" cy="654902"/>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1" name="Shape">
              <a:extLst>
                <a:ext uri="{FF2B5EF4-FFF2-40B4-BE49-F238E27FC236}">
                  <a16:creationId xmlns:a16="http://schemas.microsoft.com/office/drawing/2014/main" id="{C03FBE79-AB2D-D347-A5FE-2A6B735FEC85}"/>
                </a:ext>
              </a:extLst>
            </p:cNvPr>
            <p:cNvSpPr/>
            <p:nvPr/>
          </p:nvSpPr>
          <p:spPr>
            <a:xfrm>
              <a:off x="2316195" y="6355817"/>
              <a:ext cx="1972961" cy="679667"/>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2" name="Shape">
              <a:extLst>
                <a:ext uri="{FF2B5EF4-FFF2-40B4-BE49-F238E27FC236}">
                  <a16:creationId xmlns:a16="http://schemas.microsoft.com/office/drawing/2014/main" id="{4404E510-96F5-FF47-AB55-89924530E8D3}"/>
                </a:ext>
              </a:extLst>
            </p:cNvPr>
            <p:cNvSpPr/>
            <p:nvPr/>
          </p:nvSpPr>
          <p:spPr>
            <a:xfrm>
              <a:off x="2453780" y="5805479"/>
              <a:ext cx="1447388" cy="553090"/>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3" name="Shape">
              <a:extLst>
                <a:ext uri="{FF2B5EF4-FFF2-40B4-BE49-F238E27FC236}">
                  <a16:creationId xmlns:a16="http://schemas.microsoft.com/office/drawing/2014/main" id="{9BAF5A26-96A2-B947-9FFB-11755AD79ABC}"/>
                </a:ext>
              </a:extLst>
            </p:cNvPr>
            <p:cNvSpPr/>
            <p:nvPr/>
          </p:nvSpPr>
          <p:spPr>
            <a:xfrm>
              <a:off x="2316195" y="6108165"/>
              <a:ext cx="1813363" cy="635641"/>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4" name="Shape">
              <a:extLst>
                <a:ext uri="{FF2B5EF4-FFF2-40B4-BE49-F238E27FC236}">
                  <a16:creationId xmlns:a16="http://schemas.microsoft.com/office/drawing/2014/main" id="{5AC3A80C-3DE9-6A49-8B3F-01FC8AE982C7}"/>
                </a:ext>
              </a:extLst>
            </p:cNvPr>
            <p:cNvSpPr/>
            <p:nvPr/>
          </p:nvSpPr>
          <p:spPr>
            <a:xfrm>
              <a:off x="2316195" y="6548435"/>
              <a:ext cx="2039001" cy="696177"/>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5" name="Shape">
              <a:extLst>
                <a:ext uri="{FF2B5EF4-FFF2-40B4-BE49-F238E27FC236}">
                  <a16:creationId xmlns:a16="http://schemas.microsoft.com/office/drawing/2014/main" id="{2C0C5D04-D898-174B-8E77-A66BA74D0737}"/>
                </a:ext>
              </a:extLst>
            </p:cNvPr>
            <p:cNvSpPr/>
            <p:nvPr/>
          </p:nvSpPr>
          <p:spPr>
            <a:xfrm>
              <a:off x="2426263" y="6906154"/>
              <a:ext cx="1959202" cy="616379"/>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6" name="Shape">
              <a:extLst>
                <a:ext uri="{FF2B5EF4-FFF2-40B4-BE49-F238E27FC236}">
                  <a16:creationId xmlns:a16="http://schemas.microsoft.com/office/drawing/2014/main" id="{67DB19BB-E79A-0742-9DF1-3BD459E0EB12}"/>
                </a:ext>
              </a:extLst>
            </p:cNvPr>
            <p:cNvSpPr/>
            <p:nvPr/>
          </p:nvSpPr>
          <p:spPr>
            <a:xfrm>
              <a:off x="4930298" y="6355817"/>
              <a:ext cx="539331" cy="850269"/>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7" name="Shape">
              <a:extLst>
                <a:ext uri="{FF2B5EF4-FFF2-40B4-BE49-F238E27FC236}">
                  <a16:creationId xmlns:a16="http://schemas.microsoft.com/office/drawing/2014/main" id="{05DA131F-083A-9942-BB4E-4BCF4949C448}"/>
                </a:ext>
              </a:extLst>
            </p:cNvPr>
            <p:cNvSpPr/>
            <p:nvPr/>
          </p:nvSpPr>
          <p:spPr>
            <a:xfrm>
              <a:off x="5563186"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8" name="Shape">
              <a:extLst>
                <a:ext uri="{FF2B5EF4-FFF2-40B4-BE49-F238E27FC236}">
                  <a16:creationId xmlns:a16="http://schemas.microsoft.com/office/drawing/2014/main" id="{612735B4-EB5D-9F4F-B615-F6BAD4AA4758}"/>
                </a:ext>
              </a:extLst>
            </p:cNvPr>
            <p:cNvSpPr/>
            <p:nvPr/>
          </p:nvSpPr>
          <p:spPr>
            <a:xfrm>
              <a:off x="6306141"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9" name="Shape">
              <a:extLst>
                <a:ext uri="{FF2B5EF4-FFF2-40B4-BE49-F238E27FC236}">
                  <a16:creationId xmlns:a16="http://schemas.microsoft.com/office/drawing/2014/main" id="{3781B3B3-DFE8-5E4F-8AB3-B91255E2C8E9}"/>
                </a:ext>
              </a:extLst>
            </p:cNvPr>
            <p:cNvSpPr/>
            <p:nvPr/>
          </p:nvSpPr>
          <p:spPr>
            <a:xfrm>
              <a:off x="702157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0" name="Shape">
              <a:extLst>
                <a:ext uri="{FF2B5EF4-FFF2-40B4-BE49-F238E27FC236}">
                  <a16:creationId xmlns:a16="http://schemas.microsoft.com/office/drawing/2014/main" id="{F8230344-5C13-4F49-A0AB-510639DFBE10}"/>
                </a:ext>
              </a:extLst>
            </p:cNvPr>
            <p:cNvSpPr/>
            <p:nvPr/>
          </p:nvSpPr>
          <p:spPr>
            <a:xfrm>
              <a:off x="7764535"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1" name="Shape">
              <a:extLst>
                <a:ext uri="{FF2B5EF4-FFF2-40B4-BE49-F238E27FC236}">
                  <a16:creationId xmlns:a16="http://schemas.microsoft.com/office/drawing/2014/main" id="{F9C336EC-AF76-1A4A-837F-233726AB4B9E}"/>
                </a:ext>
              </a:extLst>
            </p:cNvPr>
            <p:cNvSpPr/>
            <p:nvPr/>
          </p:nvSpPr>
          <p:spPr>
            <a:xfrm>
              <a:off x="834238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2" name="Rectangle">
              <a:extLst>
                <a:ext uri="{FF2B5EF4-FFF2-40B4-BE49-F238E27FC236}">
                  <a16:creationId xmlns:a16="http://schemas.microsoft.com/office/drawing/2014/main" id="{2512152E-28FF-AF4C-AD9D-ED8FDD5B508C}"/>
                </a:ext>
              </a:extLst>
            </p:cNvPr>
            <p:cNvSpPr/>
            <p:nvPr/>
          </p:nvSpPr>
          <p:spPr>
            <a:xfrm>
              <a:off x="9553132"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3" name="Shape">
              <a:extLst>
                <a:ext uri="{FF2B5EF4-FFF2-40B4-BE49-F238E27FC236}">
                  <a16:creationId xmlns:a16="http://schemas.microsoft.com/office/drawing/2014/main" id="{59EDE033-33AE-6544-9CD1-6DF680B66D45}"/>
                </a:ext>
              </a:extLst>
            </p:cNvPr>
            <p:cNvSpPr/>
            <p:nvPr/>
          </p:nvSpPr>
          <p:spPr>
            <a:xfrm>
              <a:off x="9938367" y="6355817"/>
              <a:ext cx="731950"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4" name="Shape">
              <a:extLst>
                <a:ext uri="{FF2B5EF4-FFF2-40B4-BE49-F238E27FC236}">
                  <a16:creationId xmlns:a16="http://schemas.microsoft.com/office/drawing/2014/main" id="{683C19A5-70B0-E945-A8BB-057A7EF4C880}"/>
                </a:ext>
              </a:extLst>
            </p:cNvPr>
            <p:cNvSpPr/>
            <p:nvPr/>
          </p:nvSpPr>
          <p:spPr>
            <a:xfrm>
              <a:off x="10846424" y="6355817"/>
              <a:ext cx="473291" cy="828258"/>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5" name="Shape">
              <a:extLst>
                <a:ext uri="{FF2B5EF4-FFF2-40B4-BE49-F238E27FC236}">
                  <a16:creationId xmlns:a16="http://schemas.microsoft.com/office/drawing/2014/main" id="{A453537A-2741-584A-AB9E-DD87736CE740}"/>
                </a:ext>
              </a:extLst>
            </p:cNvPr>
            <p:cNvSpPr/>
            <p:nvPr/>
          </p:nvSpPr>
          <p:spPr>
            <a:xfrm>
              <a:off x="11424278"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6" name="Shape">
              <a:extLst>
                <a:ext uri="{FF2B5EF4-FFF2-40B4-BE49-F238E27FC236}">
                  <a16:creationId xmlns:a16="http://schemas.microsoft.com/office/drawing/2014/main" id="{7234DF0E-8879-D84E-AFFA-76489977094D}"/>
                </a:ext>
              </a:extLst>
            </p:cNvPr>
            <p:cNvSpPr/>
            <p:nvPr/>
          </p:nvSpPr>
          <p:spPr>
            <a:xfrm>
              <a:off x="12387369" y="6355817"/>
              <a:ext cx="663158" cy="828258"/>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7" name="Shape">
              <a:extLst>
                <a:ext uri="{FF2B5EF4-FFF2-40B4-BE49-F238E27FC236}">
                  <a16:creationId xmlns:a16="http://schemas.microsoft.com/office/drawing/2014/main" id="{08958DED-6D45-7346-A972-359AA929C4AA}"/>
                </a:ext>
              </a:extLst>
            </p:cNvPr>
            <p:cNvSpPr/>
            <p:nvPr/>
          </p:nvSpPr>
          <p:spPr>
            <a:xfrm>
              <a:off x="13157841" y="6355817"/>
              <a:ext cx="886044" cy="831010"/>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8" name="Shape">
              <a:extLst>
                <a:ext uri="{FF2B5EF4-FFF2-40B4-BE49-F238E27FC236}">
                  <a16:creationId xmlns:a16="http://schemas.microsoft.com/office/drawing/2014/main" id="{4EE60A63-7C84-A64B-BA53-FE9AD9C33D83}"/>
                </a:ext>
              </a:extLst>
            </p:cNvPr>
            <p:cNvSpPr/>
            <p:nvPr/>
          </p:nvSpPr>
          <p:spPr>
            <a:xfrm>
              <a:off x="14148448"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9" name="Shape">
              <a:extLst>
                <a:ext uri="{FF2B5EF4-FFF2-40B4-BE49-F238E27FC236}">
                  <a16:creationId xmlns:a16="http://schemas.microsoft.com/office/drawing/2014/main" id="{8E2C4E21-D593-2842-BF5D-1FE98BFA6120}"/>
                </a:ext>
              </a:extLst>
            </p:cNvPr>
            <p:cNvSpPr/>
            <p:nvPr/>
          </p:nvSpPr>
          <p:spPr>
            <a:xfrm>
              <a:off x="14891404"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0" name="Rectangle">
              <a:extLst>
                <a:ext uri="{FF2B5EF4-FFF2-40B4-BE49-F238E27FC236}">
                  <a16:creationId xmlns:a16="http://schemas.microsoft.com/office/drawing/2014/main" id="{44128A39-9A47-CC44-840E-1DC33FF26232}"/>
                </a:ext>
              </a:extLst>
            </p:cNvPr>
            <p:cNvSpPr/>
            <p:nvPr/>
          </p:nvSpPr>
          <p:spPr>
            <a:xfrm>
              <a:off x="15634359"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1" name="Shape">
              <a:extLst>
                <a:ext uri="{FF2B5EF4-FFF2-40B4-BE49-F238E27FC236}">
                  <a16:creationId xmlns:a16="http://schemas.microsoft.com/office/drawing/2014/main" id="{1A7C3D6B-ECF9-204E-B408-50309509C082}"/>
                </a:ext>
              </a:extLst>
            </p:cNvPr>
            <p:cNvSpPr/>
            <p:nvPr/>
          </p:nvSpPr>
          <p:spPr>
            <a:xfrm>
              <a:off x="15964562"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2" name="Shape">
              <a:extLst>
                <a:ext uri="{FF2B5EF4-FFF2-40B4-BE49-F238E27FC236}">
                  <a16:creationId xmlns:a16="http://schemas.microsoft.com/office/drawing/2014/main" id="{89812B75-F317-7541-9467-ABC84173C663}"/>
                </a:ext>
              </a:extLst>
            </p:cNvPr>
            <p:cNvSpPr/>
            <p:nvPr/>
          </p:nvSpPr>
          <p:spPr>
            <a:xfrm>
              <a:off x="16927652" y="6355817"/>
              <a:ext cx="734702"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3" name="Shape">
              <a:extLst>
                <a:ext uri="{FF2B5EF4-FFF2-40B4-BE49-F238E27FC236}">
                  <a16:creationId xmlns:a16="http://schemas.microsoft.com/office/drawing/2014/main" id="{30803BA4-8651-6242-A551-95160CDC43F5}"/>
                </a:ext>
              </a:extLst>
            </p:cNvPr>
            <p:cNvSpPr/>
            <p:nvPr/>
          </p:nvSpPr>
          <p:spPr>
            <a:xfrm>
              <a:off x="18138394" y="6355817"/>
              <a:ext cx="679667" cy="853024"/>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4" name="Shape">
              <a:extLst>
                <a:ext uri="{FF2B5EF4-FFF2-40B4-BE49-F238E27FC236}">
                  <a16:creationId xmlns:a16="http://schemas.microsoft.com/office/drawing/2014/main" id="{0A192137-F764-814F-A70E-1FA7E5466700}"/>
                </a:ext>
              </a:extLst>
            </p:cNvPr>
            <p:cNvSpPr/>
            <p:nvPr/>
          </p:nvSpPr>
          <p:spPr>
            <a:xfrm>
              <a:off x="18991416"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5" name="Shape">
              <a:extLst>
                <a:ext uri="{FF2B5EF4-FFF2-40B4-BE49-F238E27FC236}">
                  <a16:creationId xmlns:a16="http://schemas.microsoft.com/office/drawing/2014/main" id="{61857CC7-EC5E-5F4A-99EC-E40A0F433C2A}"/>
                </a:ext>
              </a:extLst>
            </p:cNvPr>
            <p:cNvSpPr/>
            <p:nvPr/>
          </p:nvSpPr>
          <p:spPr>
            <a:xfrm>
              <a:off x="19679339" y="6355817"/>
              <a:ext cx="786983"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6" name="Shape">
              <a:extLst>
                <a:ext uri="{FF2B5EF4-FFF2-40B4-BE49-F238E27FC236}">
                  <a16:creationId xmlns:a16="http://schemas.microsoft.com/office/drawing/2014/main" id="{9A3E3AEF-528C-3941-96AB-3B933189D194}"/>
                </a:ext>
              </a:extLst>
            </p:cNvPr>
            <p:cNvSpPr/>
            <p:nvPr/>
          </p:nvSpPr>
          <p:spPr>
            <a:xfrm>
              <a:off x="20614912" y="6355817"/>
              <a:ext cx="679668" cy="839265"/>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7" name="Shape">
              <a:extLst>
                <a:ext uri="{FF2B5EF4-FFF2-40B4-BE49-F238E27FC236}">
                  <a16:creationId xmlns:a16="http://schemas.microsoft.com/office/drawing/2014/main" id="{89B3895D-3FB1-EC40-87B8-70BC49AC861B}"/>
                </a:ext>
              </a:extLst>
            </p:cNvPr>
            <p:cNvSpPr/>
            <p:nvPr/>
          </p:nvSpPr>
          <p:spPr>
            <a:xfrm>
              <a:off x="21495453" y="6355817"/>
              <a:ext cx="572351"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grpSp>
      <p:sp>
        <p:nvSpPr>
          <p:cNvPr id="68" name="Slide Number Placeholder 5">
            <a:extLst>
              <a:ext uri="{FF2B5EF4-FFF2-40B4-BE49-F238E27FC236}">
                <a16:creationId xmlns:a16="http://schemas.microsoft.com/office/drawing/2014/main" id="{654E3D89-9198-2E4B-821C-2BE88FE148A4}"/>
              </a:ext>
            </a:extLst>
          </p:cNvPr>
          <p:cNvSpPr>
            <a:spLocks noGrp="1"/>
          </p:cNvSpPr>
          <p:nvPr>
            <p:ph type="sldNum" sz="quarter" idx="12"/>
          </p:nvPr>
        </p:nvSpPr>
        <p:spPr>
          <a:xfrm>
            <a:off x="18066430" y="12712701"/>
            <a:ext cx="5486400" cy="730250"/>
          </a:xfrm>
        </p:spPr>
        <p:txBody>
          <a:bodyPr/>
          <a:lstStyle/>
          <a:p>
            <a:fld id="{A76A6B23-C6ED-884A-AD26-87888304FF2B}" type="slidenum">
              <a:rPr lang="en-US" smtClean="0"/>
              <a:t>‹#›</a:t>
            </a:fld>
            <a:endParaRPr lang="en-US"/>
          </a:p>
        </p:txBody>
      </p:sp>
    </p:spTree>
    <p:extLst>
      <p:ext uri="{BB962C8B-B14F-4D97-AF65-F5344CB8AC3E}">
        <p14:creationId xmlns:p14="http://schemas.microsoft.com/office/powerpoint/2010/main" val="2939019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C2E98-98F7-C844-9B11-631F224E03A6}"/>
              </a:ext>
            </a:extLst>
          </p:cNvPr>
          <p:cNvSpPr>
            <a:spLocks noGrp="1"/>
          </p:cNvSpPr>
          <p:nvPr>
            <p:ph type="title" hasCustomPrompt="1"/>
          </p:nvPr>
        </p:nvSpPr>
        <p:spPr>
          <a:xfrm>
            <a:off x="1676400" y="730251"/>
            <a:ext cx="21031200" cy="265112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F31FF04-04B1-7248-9DF9-F1A4D66AF23D}"/>
              </a:ext>
            </a:extLst>
          </p:cNvPr>
          <p:cNvSpPr>
            <a:spLocks noGrp="1"/>
          </p:cNvSpPr>
          <p:nvPr>
            <p:ph sz="half" idx="1"/>
          </p:nvPr>
        </p:nvSpPr>
        <p:spPr>
          <a:xfrm>
            <a:off x="1676400" y="3651250"/>
            <a:ext cx="10363200" cy="8702676"/>
          </a:xfrm>
        </p:spPr>
        <p:txBody>
          <a:bodyPr>
            <a:normAutofit/>
          </a:bodyPr>
          <a:lstStyle>
            <a:lvl1pPr>
              <a:defRPr sz="4400">
                <a:solidFill>
                  <a:srgbClr val="6D8186"/>
                </a:solidFill>
              </a:defRPr>
            </a:lvl1pPr>
            <a:lvl2pPr>
              <a:defRPr sz="4000">
                <a:solidFill>
                  <a:srgbClr val="6D8186"/>
                </a:solidFill>
              </a:defRPr>
            </a:lvl2pPr>
            <a:lvl3pPr>
              <a:defRPr sz="3600">
                <a:solidFill>
                  <a:srgbClr val="6D8186"/>
                </a:solidFill>
              </a:defRPr>
            </a:lvl3pPr>
            <a:lvl4pPr>
              <a:defRPr sz="3200">
                <a:solidFill>
                  <a:srgbClr val="6D8186"/>
                </a:solidFill>
              </a:defRPr>
            </a:lvl4pPr>
            <a:lvl5pPr>
              <a:defRPr sz="2800">
                <a:solidFill>
                  <a:srgbClr val="6D818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43DF1D-F1E5-884B-8CBA-0A22B41891E5}"/>
              </a:ext>
            </a:extLst>
          </p:cNvPr>
          <p:cNvSpPr>
            <a:spLocks noGrp="1"/>
          </p:cNvSpPr>
          <p:nvPr>
            <p:ph sz="half" idx="2"/>
          </p:nvPr>
        </p:nvSpPr>
        <p:spPr>
          <a:xfrm>
            <a:off x="12344400" y="3651250"/>
            <a:ext cx="10363200" cy="8702676"/>
          </a:xfrm>
        </p:spPr>
        <p:txBody>
          <a:bodyPr/>
          <a:lstStyle>
            <a:lvl1pPr>
              <a:defRPr sz="4400">
                <a:solidFill>
                  <a:srgbClr val="6D8186"/>
                </a:solidFill>
              </a:defRPr>
            </a:lvl1pPr>
            <a:lvl2pPr>
              <a:defRPr sz="4000">
                <a:solidFill>
                  <a:srgbClr val="6D8186"/>
                </a:solidFill>
              </a:defRPr>
            </a:lvl2pPr>
            <a:lvl3pPr>
              <a:defRPr sz="3600">
                <a:solidFill>
                  <a:srgbClr val="6D8186"/>
                </a:solidFill>
              </a:defRPr>
            </a:lvl3pPr>
            <a:lvl4pPr>
              <a:defRPr sz="3200">
                <a:solidFill>
                  <a:srgbClr val="6D8186"/>
                </a:solidFill>
              </a:defRPr>
            </a:lvl4pPr>
            <a:lvl5pPr>
              <a:defRPr sz="2800">
                <a:solidFill>
                  <a:srgbClr val="6D818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8" name="Group 37">
            <a:extLst>
              <a:ext uri="{FF2B5EF4-FFF2-40B4-BE49-F238E27FC236}">
                <a16:creationId xmlns:a16="http://schemas.microsoft.com/office/drawing/2014/main" id="{997E31BA-F30A-6E41-8E2D-111F881B196C}"/>
              </a:ext>
            </a:extLst>
          </p:cNvPr>
          <p:cNvGrpSpPr/>
          <p:nvPr userDrawn="1"/>
        </p:nvGrpSpPr>
        <p:grpSpPr>
          <a:xfrm>
            <a:off x="1371601" y="12712699"/>
            <a:ext cx="6851938" cy="730250"/>
            <a:chOff x="2316195" y="5805479"/>
            <a:chExt cx="19751609" cy="2105042"/>
          </a:xfrm>
        </p:grpSpPr>
        <p:sp>
          <p:nvSpPr>
            <p:cNvPr id="39" name="Shape">
              <a:extLst>
                <a:ext uri="{FF2B5EF4-FFF2-40B4-BE49-F238E27FC236}">
                  <a16:creationId xmlns:a16="http://schemas.microsoft.com/office/drawing/2014/main" id="{52C6F49B-0876-8B4B-9013-A0CD89F4BE6A}"/>
                </a:ext>
              </a:extLst>
            </p:cNvPr>
            <p:cNvSpPr/>
            <p:nvPr/>
          </p:nvSpPr>
          <p:spPr>
            <a:xfrm>
              <a:off x="2508813" y="7043738"/>
              <a:ext cx="1873900" cy="866783"/>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0" name="Shape">
              <a:extLst>
                <a:ext uri="{FF2B5EF4-FFF2-40B4-BE49-F238E27FC236}">
                  <a16:creationId xmlns:a16="http://schemas.microsoft.com/office/drawing/2014/main" id="{2552316C-D4B7-0640-95F0-E4245364FC07}"/>
                </a:ext>
              </a:extLst>
            </p:cNvPr>
            <p:cNvSpPr/>
            <p:nvPr/>
          </p:nvSpPr>
          <p:spPr>
            <a:xfrm>
              <a:off x="2371229" y="6768570"/>
              <a:ext cx="2022491" cy="654902"/>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1" name="Shape">
              <a:extLst>
                <a:ext uri="{FF2B5EF4-FFF2-40B4-BE49-F238E27FC236}">
                  <a16:creationId xmlns:a16="http://schemas.microsoft.com/office/drawing/2014/main" id="{991A9DBB-3B5F-7A40-82BF-6248D5EA1E6B}"/>
                </a:ext>
              </a:extLst>
            </p:cNvPr>
            <p:cNvSpPr/>
            <p:nvPr/>
          </p:nvSpPr>
          <p:spPr>
            <a:xfrm>
              <a:off x="2316195" y="6355817"/>
              <a:ext cx="1972961" cy="679667"/>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2" name="Shape">
              <a:extLst>
                <a:ext uri="{FF2B5EF4-FFF2-40B4-BE49-F238E27FC236}">
                  <a16:creationId xmlns:a16="http://schemas.microsoft.com/office/drawing/2014/main" id="{439EBBE1-4F33-E545-8CB3-FC9FB4F90D95}"/>
                </a:ext>
              </a:extLst>
            </p:cNvPr>
            <p:cNvSpPr/>
            <p:nvPr/>
          </p:nvSpPr>
          <p:spPr>
            <a:xfrm>
              <a:off x="2453780" y="5805479"/>
              <a:ext cx="1447388" cy="553090"/>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3" name="Shape">
              <a:extLst>
                <a:ext uri="{FF2B5EF4-FFF2-40B4-BE49-F238E27FC236}">
                  <a16:creationId xmlns:a16="http://schemas.microsoft.com/office/drawing/2014/main" id="{C68D882B-4DB8-6E40-85BA-0024BE251B5D}"/>
                </a:ext>
              </a:extLst>
            </p:cNvPr>
            <p:cNvSpPr/>
            <p:nvPr/>
          </p:nvSpPr>
          <p:spPr>
            <a:xfrm>
              <a:off x="2316195" y="6108165"/>
              <a:ext cx="1813363" cy="635641"/>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4" name="Shape">
              <a:extLst>
                <a:ext uri="{FF2B5EF4-FFF2-40B4-BE49-F238E27FC236}">
                  <a16:creationId xmlns:a16="http://schemas.microsoft.com/office/drawing/2014/main" id="{40807EDA-89D2-C440-9731-1A56591603E5}"/>
                </a:ext>
              </a:extLst>
            </p:cNvPr>
            <p:cNvSpPr/>
            <p:nvPr/>
          </p:nvSpPr>
          <p:spPr>
            <a:xfrm>
              <a:off x="2316195" y="6548435"/>
              <a:ext cx="2039001" cy="696177"/>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5" name="Shape">
              <a:extLst>
                <a:ext uri="{FF2B5EF4-FFF2-40B4-BE49-F238E27FC236}">
                  <a16:creationId xmlns:a16="http://schemas.microsoft.com/office/drawing/2014/main" id="{D1433F01-7434-2344-ADE0-0C11AF4556CA}"/>
                </a:ext>
              </a:extLst>
            </p:cNvPr>
            <p:cNvSpPr/>
            <p:nvPr/>
          </p:nvSpPr>
          <p:spPr>
            <a:xfrm>
              <a:off x="2426263" y="6906154"/>
              <a:ext cx="1959202" cy="616379"/>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6" name="Shape">
              <a:extLst>
                <a:ext uri="{FF2B5EF4-FFF2-40B4-BE49-F238E27FC236}">
                  <a16:creationId xmlns:a16="http://schemas.microsoft.com/office/drawing/2014/main" id="{F1BF93A8-05CB-F241-8DFD-CD443EE23C53}"/>
                </a:ext>
              </a:extLst>
            </p:cNvPr>
            <p:cNvSpPr/>
            <p:nvPr/>
          </p:nvSpPr>
          <p:spPr>
            <a:xfrm>
              <a:off x="4930298" y="6355817"/>
              <a:ext cx="539331" cy="850269"/>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7" name="Shape">
              <a:extLst>
                <a:ext uri="{FF2B5EF4-FFF2-40B4-BE49-F238E27FC236}">
                  <a16:creationId xmlns:a16="http://schemas.microsoft.com/office/drawing/2014/main" id="{BECD01D2-6047-744D-BAB9-7325C8EF2BD2}"/>
                </a:ext>
              </a:extLst>
            </p:cNvPr>
            <p:cNvSpPr/>
            <p:nvPr/>
          </p:nvSpPr>
          <p:spPr>
            <a:xfrm>
              <a:off x="5563186"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8" name="Shape">
              <a:extLst>
                <a:ext uri="{FF2B5EF4-FFF2-40B4-BE49-F238E27FC236}">
                  <a16:creationId xmlns:a16="http://schemas.microsoft.com/office/drawing/2014/main" id="{11B9DA13-A928-8648-8394-7DFE335B05CD}"/>
                </a:ext>
              </a:extLst>
            </p:cNvPr>
            <p:cNvSpPr/>
            <p:nvPr/>
          </p:nvSpPr>
          <p:spPr>
            <a:xfrm>
              <a:off x="6306141"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9" name="Shape">
              <a:extLst>
                <a:ext uri="{FF2B5EF4-FFF2-40B4-BE49-F238E27FC236}">
                  <a16:creationId xmlns:a16="http://schemas.microsoft.com/office/drawing/2014/main" id="{CD714FF7-3C27-8144-849C-C4FFF39A5BBE}"/>
                </a:ext>
              </a:extLst>
            </p:cNvPr>
            <p:cNvSpPr/>
            <p:nvPr/>
          </p:nvSpPr>
          <p:spPr>
            <a:xfrm>
              <a:off x="7021577" y="6355820"/>
              <a:ext cx="800743" cy="831011"/>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0" name="Shape">
              <a:extLst>
                <a:ext uri="{FF2B5EF4-FFF2-40B4-BE49-F238E27FC236}">
                  <a16:creationId xmlns:a16="http://schemas.microsoft.com/office/drawing/2014/main" id="{D8BD09F4-55C4-5E48-8706-EA4184A8FFDE}"/>
                </a:ext>
              </a:extLst>
            </p:cNvPr>
            <p:cNvSpPr/>
            <p:nvPr/>
          </p:nvSpPr>
          <p:spPr>
            <a:xfrm>
              <a:off x="7764535"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1" name="Shape">
              <a:extLst>
                <a:ext uri="{FF2B5EF4-FFF2-40B4-BE49-F238E27FC236}">
                  <a16:creationId xmlns:a16="http://schemas.microsoft.com/office/drawing/2014/main" id="{953BD290-FC18-E24A-AD98-4E5132DC76A2}"/>
                </a:ext>
              </a:extLst>
            </p:cNvPr>
            <p:cNvSpPr/>
            <p:nvPr/>
          </p:nvSpPr>
          <p:spPr>
            <a:xfrm>
              <a:off x="834238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2" name="Rectangle">
              <a:extLst>
                <a:ext uri="{FF2B5EF4-FFF2-40B4-BE49-F238E27FC236}">
                  <a16:creationId xmlns:a16="http://schemas.microsoft.com/office/drawing/2014/main" id="{5AA0B43C-44F0-524B-8FA3-7F589A2E02BC}"/>
                </a:ext>
              </a:extLst>
            </p:cNvPr>
            <p:cNvSpPr/>
            <p:nvPr/>
          </p:nvSpPr>
          <p:spPr>
            <a:xfrm>
              <a:off x="9553132"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3" name="Shape">
              <a:extLst>
                <a:ext uri="{FF2B5EF4-FFF2-40B4-BE49-F238E27FC236}">
                  <a16:creationId xmlns:a16="http://schemas.microsoft.com/office/drawing/2014/main" id="{E55F7ACC-0688-A243-8083-1A11A2A2C3AB}"/>
                </a:ext>
              </a:extLst>
            </p:cNvPr>
            <p:cNvSpPr/>
            <p:nvPr/>
          </p:nvSpPr>
          <p:spPr>
            <a:xfrm>
              <a:off x="9938367" y="6355817"/>
              <a:ext cx="731950"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4" name="Shape">
              <a:extLst>
                <a:ext uri="{FF2B5EF4-FFF2-40B4-BE49-F238E27FC236}">
                  <a16:creationId xmlns:a16="http://schemas.microsoft.com/office/drawing/2014/main" id="{4C412DB6-C70F-5F4E-A1C9-BA10F461BBAC}"/>
                </a:ext>
              </a:extLst>
            </p:cNvPr>
            <p:cNvSpPr/>
            <p:nvPr/>
          </p:nvSpPr>
          <p:spPr>
            <a:xfrm>
              <a:off x="10846424" y="6355817"/>
              <a:ext cx="473291" cy="828258"/>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5" name="Shape">
              <a:extLst>
                <a:ext uri="{FF2B5EF4-FFF2-40B4-BE49-F238E27FC236}">
                  <a16:creationId xmlns:a16="http://schemas.microsoft.com/office/drawing/2014/main" id="{B0550FB6-691C-2A47-A0D7-64CBF6F27426}"/>
                </a:ext>
              </a:extLst>
            </p:cNvPr>
            <p:cNvSpPr/>
            <p:nvPr/>
          </p:nvSpPr>
          <p:spPr>
            <a:xfrm>
              <a:off x="11424278"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6" name="Shape">
              <a:extLst>
                <a:ext uri="{FF2B5EF4-FFF2-40B4-BE49-F238E27FC236}">
                  <a16:creationId xmlns:a16="http://schemas.microsoft.com/office/drawing/2014/main" id="{7B546D33-7D55-764C-AA46-1C64623532FB}"/>
                </a:ext>
              </a:extLst>
            </p:cNvPr>
            <p:cNvSpPr/>
            <p:nvPr/>
          </p:nvSpPr>
          <p:spPr>
            <a:xfrm>
              <a:off x="12387369" y="6355817"/>
              <a:ext cx="663158" cy="828258"/>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7" name="Shape">
              <a:extLst>
                <a:ext uri="{FF2B5EF4-FFF2-40B4-BE49-F238E27FC236}">
                  <a16:creationId xmlns:a16="http://schemas.microsoft.com/office/drawing/2014/main" id="{147DFAC1-5CA2-664A-957A-23A8A0A866E4}"/>
                </a:ext>
              </a:extLst>
            </p:cNvPr>
            <p:cNvSpPr/>
            <p:nvPr/>
          </p:nvSpPr>
          <p:spPr>
            <a:xfrm>
              <a:off x="13157841" y="6355817"/>
              <a:ext cx="886044" cy="831010"/>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8" name="Shape">
              <a:extLst>
                <a:ext uri="{FF2B5EF4-FFF2-40B4-BE49-F238E27FC236}">
                  <a16:creationId xmlns:a16="http://schemas.microsoft.com/office/drawing/2014/main" id="{728C7C9A-B9F1-1449-B0B6-8D3E661A6569}"/>
                </a:ext>
              </a:extLst>
            </p:cNvPr>
            <p:cNvSpPr/>
            <p:nvPr/>
          </p:nvSpPr>
          <p:spPr>
            <a:xfrm>
              <a:off x="14148448"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9" name="Shape">
              <a:extLst>
                <a:ext uri="{FF2B5EF4-FFF2-40B4-BE49-F238E27FC236}">
                  <a16:creationId xmlns:a16="http://schemas.microsoft.com/office/drawing/2014/main" id="{9DEF3847-E63A-B54E-8E20-7146D7E52BD6}"/>
                </a:ext>
              </a:extLst>
            </p:cNvPr>
            <p:cNvSpPr/>
            <p:nvPr/>
          </p:nvSpPr>
          <p:spPr>
            <a:xfrm>
              <a:off x="14891404"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0" name="Rectangle">
              <a:extLst>
                <a:ext uri="{FF2B5EF4-FFF2-40B4-BE49-F238E27FC236}">
                  <a16:creationId xmlns:a16="http://schemas.microsoft.com/office/drawing/2014/main" id="{AD602E3C-771B-9B4E-9E23-996DA5875238}"/>
                </a:ext>
              </a:extLst>
            </p:cNvPr>
            <p:cNvSpPr/>
            <p:nvPr/>
          </p:nvSpPr>
          <p:spPr>
            <a:xfrm>
              <a:off x="15634359"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1" name="Shape">
              <a:extLst>
                <a:ext uri="{FF2B5EF4-FFF2-40B4-BE49-F238E27FC236}">
                  <a16:creationId xmlns:a16="http://schemas.microsoft.com/office/drawing/2014/main" id="{FBEA6EC8-E81A-3D46-A73D-3EB1EB624A57}"/>
                </a:ext>
              </a:extLst>
            </p:cNvPr>
            <p:cNvSpPr/>
            <p:nvPr/>
          </p:nvSpPr>
          <p:spPr>
            <a:xfrm>
              <a:off x="15964562"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2" name="Shape">
              <a:extLst>
                <a:ext uri="{FF2B5EF4-FFF2-40B4-BE49-F238E27FC236}">
                  <a16:creationId xmlns:a16="http://schemas.microsoft.com/office/drawing/2014/main" id="{2E1C4B3E-C2D7-C841-AAD4-5C34893065F2}"/>
                </a:ext>
              </a:extLst>
            </p:cNvPr>
            <p:cNvSpPr/>
            <p:nvPr/>
          </p:nvSpPr>
          <p:spPr>
            <a:xfrm>
              <a:off x="16927652" y="6355817"/>
              <a:ext cx="734702"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3" name="Shape">
              <a:extLst>
                <a:ext uri="{FF2B5EF4-FFF2-40B4-BE49-F238E27FC236}">
                  <a16:creationId xmlns:a16="http://schemas.microsoft.com/office/drawing/2014/main" id="{DFCC8995-A2CA-3248-81F7-563327514E8A}"/>
                </a:ext>
              </a:extLst>
            </p:cNvPr>
            <p:cNvSpPr/>
            <p:nvPr/>
          </p:nvSpPr>
          <p:spPr>
            <a:xfrm>
              <a:off x="18138394" y="6355817"/>
              <a:ext cx="679667" cy="853024"/>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4" name="Shape">
              <a:extLst>
                <a:ext uri="{FF2B5EF4-FFF2-40B4-BE49-F238E27FC236}">
                  <a16:creationId xmlns:a16="http://schemas.microsoft.com/office/drawing/2014/main" id="{98C702F1-270C-4640-BEE1-48F953600D5A}"/>
                </a:ext>
              </a:extLst>
            </p:cNvPr>
            <p:cNvSpPr/>
            <p:nvPr/>
          </p:nvSpPr>
          <p:spPr>
            <a:xfrm>
              <a:off x="18991416"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5" name="Shape">
              <a:extLst>
                <a:ext uri="{FF2B5EF4-FFF2-40B4-BE49-F238E27FC236}">
                  <a16:creationId xmlns:a16="http://schemas.microsoft.com/office/drawing/2014/main" id="{F0CED405-5496-184A-9E49-AB9A297B270A}"/>
                </a:ext>
              </a:extLst>
            </p:cNvPr>
            <p:cNvSpPr/>
            <p:nvPr/>
          </p:nvSpPr>
          <p:spPr>
            <a:xfrm>
              <a:off x="19679339" y="6355817"/>
              <a:ext cx="786983"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6" name="Shape">
              <a:extLst>
                <a:ext uri="{FF2B5EF4-FFF2-40B4-BE49-F238E27FC236}">
                  <a16:creationId xmlns:a16="http://schemas.microsoft.com/office/drawing/2014/main" id="{2BE57128-B0CB-C248-89C8-980447487C66}"/>
                </a:ext>
              </a:extLst>
            </p:cNvPr>
            <p:cNvSpPr/>
            <p:nvPr/>
          </p:nvSpPr>
          <p:spPr>
            <a:xfrm>
              <a:off x="20614912" y="6355817"/>
              <a:ext cx="679668" cy="839265"/>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7" name="Shape">
              <a:extLst>
                <a:ext uri="{FF2B5EF4-FFF2-40B4-BE49-F238E27FC236}">
                  <a16:creationId xmlns:a16="http://schemas.microsoft.com/office/drawing/2014/main" id="{A3002465-7B3A-A348-A3BC-2712CA7F82A3}"/>
                </a:ext>
              </a:extLst>
            </p:cNvPr>
            <p:cNvSpPr/>
            <p:nvPr/>
          </p:nvSpPr>
          <p:spPr>
            <a:xfrm>
              <a:off x="21495453" y="6355817"/>
              <a:ext cx="572351"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grpSp>
      <p:sp>
        <p:nvSpPr>
          <p:cNvPr id="68" name="Slide Number Placeholder 5">
            <a:extLst>
              <a:ext uri="{FF2B5EF4-FFF2-40B4-BE49-F238E27FC236}">
                <a16:creationId xmlns:a16="http://schemas.microsoft.com/office/drawing/2014/main" id="{F839B5AF-A870-254C-A7D0-B6AA54D3EDB8}"/>
              </a:ext>
            </a:extLst>
          </p:cNvPr>
          <p:cNvSpPr>
            <a:spLocks noGrp="1"/>
          </p:cNvSpPr>
          <p:nvPr>
            <p:ph type="sldNum" sz="quarter" idx="12"/>
          </p:nvPr>
        </p:nvSpPr>
        <p:spPr>
          <a:xfrm>
            <a:off x="18066430" y="12712701"/>
            <a:ext cx="5486400" cy="730250"/>
          </a:xfrm>
        </p:spPr>
        <p:txBody>
          <a:bodyPr/>
          <a:lstStyle/>
          <a:p>
            <a:fld id="{A76A6B23-C6ED-884A-AD26-87888304FF2B}" type="slidenum">
              <a:rPr lang="en-US" smtClean="0"/>
              <a:t>‹#›</a:t>
            </a:fld>
            <a:endParaRPr lang="en-US"/>
          </a:p>
        </p:txBody>
      </p:sp>
    </p:spTree>
    <p:extLst>
      <p:ext uri="{BB962C8B-B14F-4D97-AF65-F5344CB8AC3E}">
        <p14:creationId xmlns:p14="http://schemas.microsoft.com/office/powerpoint/2010/main" val="985419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 off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C2E98-98F7-C844-9B11-631F224E03A6}"/>
              </a:ext>
            </a:extLst>
          </p:cNvPr>
          <p:cNvSpPr>
            <a:spLocks noGrp="1"/>
          </p:cNvSpPr>
          <p:nvPr>
            <p:ph type="title" hasCustomPrompt="1"/>
          </p:nvPr>
        </p:nvSpPr>
        <p:spPr>
          <a:xfrm>
            <a:off x="1371600" y="730251"/>
            <a:ext cx="21945600" cy="256222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F31FF04-04B1-7248-9DF9-F1A4D66AF23D}"/>
              </a:ext>
            </a:extLst>
          </p:cNvPr>
          <p:cNvSpPr>
            <a:spLocks noGrp="1"/>
          </p:cNvSpPr>
          <p:nvPr>
            <p:ph sz="half" idx="1"/>
          </p:nvPr>
        </p:nvSpPr>
        <p:spPr>
          <a:xfrm>
            <a:off x="1371600" y="3651250"/>
            <a:ext cx="14173200" cy="8702676"/>
          </a:xfrm>
        </p:spPr>
        <p:txBody>
          <a:bodyPr>
            <a:normAutofit/>
          </a:bodyPr>
          <a:lstStyle>
            <a:lvl1pPr>
              <a:defRPr sz="4400">
                <a:solidFill>
                  <a:srgbClr val="6D8186"/>
                </a:solidFill>
              </a:defRPr>
            </a:lvl1pPr>
            <a:lvl2pPr>
              <a:defRPr sz="4000">
                <a:solidFill>
                  <a:srgbClr val="6D8186"/>
                </a:solidFill>
              </a:defRPr>
            </a:lvl2pPr>
            <a:lvl3pPr>
              <a:defRPr sz="3600">
                <a:solidFill>
                  <a:srgbClr val="6D8186"/>
                </a:solidFill>
              </a:defRPr>
            </a:lvl3pPr>
            <a:lvl4pPr>
              <a:defRPr sz="3200">
                <a:solidFill>
                  <a:srgbClr val="6D8186"/>
                </a:solidFill>
              </a:defRPr>
            </a:lvl4pPr>
            <a:lvl5pPr>
              <a:defRPr sz="2800">
                <a:solidFill>
                  <a:srgbClr val="6D818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43DF1D-F1E5-884B-8CBA-0A22B41891E5}"/>
              </a:ext>
            </a:extLst>
          </p:cNvPr>
          <p:cNvSpPr>
            <a:spLocks noGrp="1"/>
          </p:cNvSpPr>
          <p:nvPr>
            <p:ph sz="half" idx="2"/>
          </p:nvPr>
        </p:nvSpPr>
        <p:spPr>
          <a:xfrm>
            <a:off x="16002001" y="3651250"/>
            <a:ext cx="7310846" cy="8702676"/>
          </a:xfrm>
        </p:spPr>
        <p:txBody>
          <a:bodyPr/>
          <a:lstStyle>
            <a:lvl1pPr>
              <a:defRPr sz="4400">
                <a:solidFill>
                  <a:srgbClr val="6D8186"/>
                </a:solidFill>
              </a:defRPr>
            </a:lvl1pPr>
            <a:lvl2pPr>
              <a:defRPr sz="4000">
                <a:solidFill>
                  <a:srgbClr val="6D8186"/>
                </a:solidFill>
              </a:defRPr>
            </a:lvl2pPr>
            <a:lvl3pPr>
              <a:defRPr sz="3600">
                <a:solidFill>
                  <a:srgbClr val="6D8186"/>
                </a:solidFill>
              </a:defRPr>
            </a:lvl3pPr>
            <a:lvl4pPr>
              <a:defRPr sz="3200">
                <a:solidFill>
                  <a:srgbClr val="6D8186"/>
                </a:solidFill>
              </a:defRPr>
            </a:lvl4pPr>
            <a:lvl5pPr>
              <a:defRPr sz="2800">
                <a:solidFill>
                  <a:srgbClr val="6D818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8" name="Group 37">
            <a:extLst>
              <a:ext uri="{FF2B5EF4-FFF2-40B4-BE49-F238E27FC236}">
                <a16:creationId xmlns:a16="http://schemas.microsoft.com/office/drawing/2014/main" id="{DD020AD6-A645-C44F-BEAE-0EBE457A77BB}"/>
              </a:ext>
            </a:extLst>
          </p:cNvPr>
          <p:cNvGrpSpPr/>
          <p:nvPr userDrawn="1"/>
        </p:nvGrpSpPr>
        <p:grpSpPr>
          <a:xfrm>
            <a:off x="1371601" y="12712699"/>
            <a:ext cx="6851938" cy="730250"/>
            <a:chOff x="2316195" y="5805479"/>
            <a:chExt cx="19751609" cy="2105042"/>
          </a:xfrm>
        </p:grpSpPr>
        <p:sp>
          <p:nvSpPr>
            <p:cNvPr id="39" name="Shape">
              <a:extLst>
                <a:ext uri="{FF2B5EF4-FFF2-40B4-BE49-F238E27FC236}">
                  <a16:creationId xmlns:a16="http://schemas.microsoft.com/office/drawing/2014/main" id="{7239D3E3-D970-9743-BE46-F0560B4D3007}"/>
                </a:ext>
              </a:extLst>
            </p:cNvPr>
            <p:cNvSpPr/>
            <p:nvPr/>
          </p:nvSpPr>
          <p:spPr>
            <a:xfrm>
              <a:off x="2508813" y="7043738"/>
              <a:ext cx="1873900" cy="866783"/>
            </a:xfrm>
            <a:custGeom>
              <a:avLst/>
              <a:gdLst/>
              <a:ahLst/>
              <a:cxnLst>
                <a:cxn ang="0">
                  <a:pos x="wd2" y="hd2"/>
                </a:cxn>
                <a:cxn ang="5400000">
                  <a:pos x="wd2" y="hd2"/>
                </a:cxn>
                <a:cxn ang="10800000">
                  <a:pos x="wd2" y="hd2"/>
                </a:cxn>
                <a:cxn ang="16200000">
                  <a:pos x="wd2" y="hd2"/>
                </a:cxn>
              </a:cxnLst>
              <a:rect l="0" t="0" r="r" b="b"/>
              <a:pathLst>
                <a:path w="21600" h="21600" extrusionOk="0">
                  <a:moveTo>
                    <a:pt x="20902" y="1509"/>
                  </a:moveTo>
                  <a:cubicBezTo>
                    <a:pt x="18650" y="6034"/>
                    <a:pt x="15383" y="9600"/>
                    <a:pt x="11672" y="11589"/>
                  </a:cubicBezTo>
                  <a:cubicBezTo>
                    <a:pt x="9737" y="12617"/>
                    <a:pt x="7834" y="13097"/>
                    <a:pt x="5995" y="13097"/>
                  </a:cubicBezTo>
                  <a:cubicBezTo>
                    <a:pt x="4314" y="13097"/>
                    <a:pt x="2759" y="12686"/>
                    <a:pt x="1364" y="11863"/>
                  </a:cubicBezTo>
                  <a:cubicBezTo>
                    <a:pt x="888" y="11589"/>
                    <a:pt x="444" y="11246"/>
                    <a:pt x="0" y="10834"/>
                  </a:cubicBezTo>
                  <a:cubicBezTo>
                    <a:pt x="2189" y="17349"/>
                    <a:pt x="5741" y="21600"/>
                    <a:pt x="9737" y="21600"/>
                  </a:cubicBezTo>
                  <a:cubicBezTo>
                    <a:pt x="15700" y="21600"/>
                    <a:pt x="20648" y="12274"/>
                    <a:pt x="21600" y="0"/>
                  </a:cubicBezTo>
                  <a:cubicBezTo>
                    <a:pt x="21410" y="411"/>
                    <a:pt x="21156" y="960"/>
                    <a:pt x="20902" y="1509"/>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0" name="Shape">
              <a:extLst>
                <a:ext uri="{FF2B5EF4-FFF2-40B4-BE49-F238E27FC236}">
                  <a16:creationId xmlns:a16="http://schemas.microsoft.com/office/drawing/2014/main" id="{43A96A16-E7F3-1A4E-A263-153C82679EA2}"/>
                </a:ext>
              </a:extLst>
            </p:cNvPr>
            <p:cNvSpPr/>
            <p:nvPr/>
          </p:nvSpPr>
          <p:spPr>
            <a:xfrm>
              <a:off x="2371229" y="6768570"/>
              <a:ext cx="2022491" cy="654902"/>
            </a:xfrm>
            <a:custGeom>
              <a:avLst/>
              <a:gdLst/>
              <a:ahLst/>
              <a:cxnLst>
                <a:cxn ang="0">
                  <a:pos x="wd2" y="hd2"/>
                </a:cxn>
                <a:cxn ang="5400000">
                  <a:pos x="wd2" y="hd2"/>
                </a:cxn>
                <a:cxn ang="10800000">
                  <a:pos x="wd2" y="hd2"/>
                </a:cxn>
                <a:cxn ang="16200000">
                  <a:pos x="wd2" y="hd2"/>
                </a:cxn>
              </a:cxnLst>
              <a:rect l="0" t="0" r="r" b="b"/>
              <a:pathLst>
                <a:path w="21600" h="21600" extrusionOk="0">
                  <a:moveTo>
                    <a:pt x="20013" y="4992"/>
                  </a:moveTo>
                  <a:cubicBezTo>
                    <a:pt x="17838" y="10891"/>
                    <a:pt x="14723" y="15429"/>
                    <a:pt x="11226" y="17697"/>
                  </a:cubicBezTo>
                  <a:cubicBezTo>
                    <a:pt x="9610" y="18787"/>
                    <a:pt x="8023" y="19331"/>
                    <a:pt x="6465" y="19331"/>
                  </a:cubicBezTo>
                  <a:cubicBezTo>
                    <a:pt x="4673" y="19331"/>
                    <a:pt x="2998" y="18605"/>
                    <a:pt x="1528" y="17244"/>
                  </a:cubicBezTo>
                  <a:cubicBezTo>
                    <a:pt x="970" y="16699"/>
                    <a:pt x="470" y="16155"/>
                    <a:pt x="0" y="15429"/>
                  </a:cubicBezTo>
                  <a:cubicBezTo>
                    <a:pt x="59" y="15973"/>
                    <a:pt x="147" y="16608"/>
                    <a:pt x="235" y="17153"/>
                  </a:cubicBezTo>
                  <a:cubicBezTo>
                    <a:pt x="793" y="18060"/>
                    <a:pt x="1411" y="18877"/>
                    <a:pt x="2116" y="19603"/>
                  </a:cubicBezTo>
                  <a:cubicBezTo>
                    <a:pt x="3527" y="20965"/>
                    <a:pt x="5113" y="21600"/>
                    <a:pt x="6818" y="21600"/>
                  </a:cubicBezTo>
                  <a:cubicBezTo>
                    <a:pt x="8317" y="21600"/>
                    <a:pt x="9874" y="21055"/>
                    <a:pt x="11402" y="20057"/>
                  </a:cubicBezTo>
                  <a:cubicBezTo>
                    <a:pt x="14753" y="17879"/>
                    <a:pt x="17750" y="13523"/>
                    <a:pt x="19837" y="7896"/>
                  </a:cubicBezTo>
                  <a:cubicBezTo>
                    <a:pt x="20571" y="5899"/>
                    <a:pt x="21159" y="3812"/>
                    <a:pt x="21600" y="1724"/>
                  </a:cubicBezTo>
                  <a:cubicBezTo>
                    <a:pt x="21600" y="1180"/>
                    <a:pt x="21571" y="545"/>
                    <a:pt x="21571" y="0"/>
                  </a:cubicBezTo>
                  <a:cubicBezTo>
                    <a:pt x="21130" y="1634"/>
                    <a:pt x="20630" y="3358"/>
                    <a:pt x="20013" y="499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1" name="Shape">
              <a:extLst>
                <a:ext uri="{FF2B5EF4-FFF2-40B4-BE49-F238E27FC236}">
                  <a16:creationId xmlns:a16="http://schemas.microsoft.com/office/drawing/2014/main" id="{B7B09C65-E5D3-B240-BB2C-6CF45F6B842D}"/>
                </a:ext>
              </a:extLst>
            </p:cNvPr>
            <p:cNvSpPr/>
            <p:nvPr/>
          </p:nvSpPr>
          <p:spPr>
            <a:xfrm>
              <a:off x="2316195" y="6355817"/>
              <a:ext cx="1972961" cy="679667"/>
            </a:xfrm>
            <a:custGeom>
              <a:avLst/>
              <a:gdLst/>
              <a:ahLst/>
              <a:cxnLst>
                <a:cxn ang="0">
                  <a:pos x="wd2" y="hd2"/>
                </a:cxn>
                <a:cxn ang="5400000">
                  <a:pos x="wd2" y="hd2"/>
                </a:cxn>
                <a:cxn ang="10800000">
                  <a:pos x="wd2" y="hd2"/>
                </a:cxn>
                <a:cxn ang="16200000">
                  <a:pos x="wd2" y="hd2"/>
                </a:cxn>
              </a:cxnLst>
              <a:rect l="0" t="0" r="r" b="b"/>
              <a:pathLst>
                <a:path w="21600" h="21600" extrusionOk="0">
                  <a:moveTo>
                    <a:pt x="6507" y="21600"/>
                  </a:moveTo>
                  <a:cubicBezTo>
                    <a:pt x="8013" y="21600"/>
                    <a:pt x="9550" y="21075"/>
                    <a:pt x="11116" y="20113"/>
                  </a:cubicBezTo>
                  <a:cubicBezTo>
                    <a:pt x="14490" y="18015"/>
                    <a:pt x="17473" y="13992"/>
                    <a:pt x="19551" y="8657"/>
                  </a:cubicBezTo>
                  <a:cubicBezTo>
                    <a:pt x="20485" y="6296"/>
                    <a:pt x="21178" y="3760"/>
                    <a:pt x="21600" y="1312"/>
                  </a:cubicBezTo>
                  <a:cubicBezTo>
                    <a:pt x="21510" y="874"/>
                    <a:pt x="21419" y="437"/>
                    <a:pt x="21359" y="0"/>
                  </a:cubicBezTo>
                  <a:cubicBezTo>
                    <a:pt x="20937" y="1487"/>
                    <a:pt x="20455" y="2973"/>
                    <a:pt x="19913" y="4372"/>
                  </a:cubicBezTo>
                  <a:cubicBezTo>
                    <a:pt x="17593" y="10232"/>
                    <a:pt x="14310" y="14779"/>
                    <a:pt x="10634" y="17053"/>
                  </a:cubicBezTo>
                  <a:cubicBezTo>
                    <a:pt x="8947" y="18102"/>
                    <a:pt x="7260" y="18627"/>
                    <a:pt x="5633" y="18627"/>
                  </a:cubicBezTo>
                  <a:cubicBezTo>
                    <a:pt x="3736" y="18627"/>
                    <a:pt x="1958" y="17927"/>
                    <a:pt x="392" y="16528"/>
                  </a:cubicBezTo>
                  <a:cubicBezTo>
                    <a:pt x="241" y="16440"/>
                    <a:pt x="121" y="16266"/>
                    <a:pt x="0" y="16178"/>
                  </a:cubicBezTo>
                  <a:cubicBezTo>
                    <a:pt x="0" y="16178"/>
                    <a:pt x="0" y="16266"/>
                    <a:pt x="0" y="16266"/>
                  </a:cubicBezTo>
                  <a:cubicBezTo>
                    <a:pt x="0" y="16703"/>
                    <a:pt x="0" y="17140"/>
                    <a:pt x="0" y="17577"/>
                  </a:cubicBezTo>
                  <a:cubicBezTo>
                    <a:pt x="542" y="18452"/>
                    <a:pt x="1145" y="19151"/>
                    <a:pt x="1838" y="19764"/>
                  </a:cubicBezTo>
                  <a:cubicBezTo>
                    <a:pt x="3223" y="20988"/>
                    <a:pt x="4790" y="21600"/>
                    <a:pt x="6507"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2" name="Shape">
              <a:extLst>
                <a:ext uri="{FF2B5EF4-FFF2-40B4-BE49-F238E27FC236}">
                  <a16:creationId xmlns:a16="http://schemas.microsoft.com/office/drawing/2014/main" id="{46D43355-B072-BC4F-8B3B-60B634211F6A}"/>
                </a:ext>
              </a:extLst>
            </p:cNvPr>
            <p:cNvSpPr/>
            <p:nvPr/>
          </p:nvSpPr>
          <p:spPr>
            <a:xfrm>
              <a:off x="2453780" y="5805479"/>
              <a:ext cx="1447388" cy="553090"/>
            </a:xfrm>
            <a:custGeom>
              <a:avLst/>
              <a:gdLst/>
              <a:ahLst/>
              <a:cxnLst>
                <a:cxn ang="0">
                  <a:pos x="wd2" y="hd2"/>
                </a:cxn>
                <a:cxn ang="5400000">
                  <a:pos x="wd2" y="hd2"/>
                </a:cxn>
                <a:cxn ang="10800000">
                  <a:pos x="wd2" y="hd2"/>
                </a:cxn>
                <a:cxn ang="16200000">
                  <a:pos x="wd2" y="hd2"/>
                </a:cxn>
              </a:cxnLst>
              <a:rect l="0" t="0" r="r" b="b"/>
              <a:pathLst>
                <a:path w="21600" h="21600" extrusionOk="0">
                  <a:moveTo>
                    <a:pt x="10266" y="19881"/>
                  </a:moveTo>
                  <a:cubicBezTo>
                    <a:pt x="14742" y="17409"/>
                    <a:pt x="18767" y="12466"/>
                    <a:pt x="21518" y="6125"/>
                  </a:cubicBezTo>
                  <a:cubicBezTo>
                    <a:pt x="21559" y="6018"/>
                    <a:pt x="21600" y="6018"/>
                    <a:pt x="21600" y="5910"/>
                  </a:cubicBezTo>
                  <a:cubicBezTo>
                    <a:pt x="19259" y="2149"/>
                    <a:pt x="16508" y="0"/>
                    <a:pt x="13551" y="0"/>
                  </a:cubicBezTo>
                  <a:cubicBezTo>
                    <a:pt x="7761" y="0"/>
                    <a:pt x="2710" y="8275"/>
                    <a:pt x="0" y="20633"/>
                  </a:cubicBezTo>
                  <a:cubicBezTo>
                    <a:pt x="1273" y="21278"/>
                    <a:pt x="2628" y="21600"/>
                    <a:pt x="4065" y="21600"/>
                  </a:cubicBezTo>
                  <a:cubicBezTo>
                    <a:pt x="6119" y="21600"/>
                    <a:pt x="8172" y="20955"/>
                    <a:pt x="10266" y="19881"/>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3" name="Shape">
              <a:extLst>
                <a:ext uri="{FF2B5EF4-FFF2-40B4-BE49-F238E27FC236}">
                  <a16:creationId xmlns:a16="http://schemas.microsoft.com/office/drawing/2014/main" id="{6284CC81-D873-824F-AB40-CE7B471B31FD}"/>
                </a:ext>
              </a:extLst>
            </p:cNvPr>
            <p:cNvSpPr/>
            <p:nvPr/>
          </p:nvSpPr>
          <p:spPr>
            <a:xfrm>
              <a:off x="2316195" y="6108165"/>
              <a:ext cx="1813363" cy="635641"/>
            </a:xfrm>
            <a:custGeom>
              <a:avLst/>
              <a:gdLst/>
              <a:ahLst/>
              <a:cxnLst>
                <a:cxn ang="0">
                  <a:pos x="wd2" y="hd2"/>
                </a:cxn>
                <a:cxn ang="5400000">
                  <a:pos x="wd2" y="hd2"/>
                </a:cxn>
                <a:cxn ang="10800000">
                  <a:pos x="wd2" y="hd2"/>
                </a:cxn>
                <a:cxn ang="16200000">
                  <a:pos x="wd2" y="hd2"/>
                </a:cxn>
              </a:cxnLst>
              <a:rect l="0" t="0" r="r" b="b"/>
              <a:pathLst>
                <a:path w="21600" h="21600" extrusionOk="0">
                  <a:moveTo>
                    <a:pt x="10882" y="20010"/>
                  </a:moveTo>
                  <a:cubicBezTo>
                    <a:pt x="14487" y="17766"/>
                    <a:pt x="17700" y="13558"/>
                    <a:pt x="19896" y="8042"/>
                  </a:cubicBezTo>
                  <a:cubicBezTo>
                    <a:pt x="20617" y="6265"/>
                    <a:pt x="21174" y="4395"/>
                    <a:pt x="21600" y="2618"/>
                  </a:cubicBezTo>
                  <a:cubicBezTo>
                    <a:pt x="21338" y="1683"/>
                    <a:pt x="21043" y="842"/>
                    <a:pt x="20748" y="0"/>
                  </a:cubicBezTo>
                  <a:cubicBezTo>
                    <a:pt x="20584" y="374"/>
                    <a:pt x="20453" y="842"/>
                    <a:pt x="20289" y="1216"/>
                  </a:cubicBezTo>
                  <a:cubicBezTo>
                    <a:pt x="17765" y="7574"/>
                    <a:pt x="14160" y="12343"/>
                    <a:pt x="10128" y="14868"/>
                  </a:cubicBezTo>
                  <a:cubicBezTo>
                    <a:pt x="8293" y="15990"/>
                    <a:pt x="6457" y="16551"/>
                    <a:pt x="4654" y="16551"/>
                  </a:cubicBezTo>
                  <a:cubicBezTo>
                    <a:pt x="3114" y="16551"/>
                    <a:pt x="1672" y="16083"/>
                    <a:pt x="328" y="15335"/>
                  </a:cubicBezTo>
                  <a:cubicBezTo>
                    <a:pt x="197" y="16457"/>
                    <a:pt x="98" y="17579"/>
                    <a:pt x="0" y="18795"/>
                  </a:cubicBezTo>
                  <a:cubicBezTo>
                    <a:pt x="1606" y="20571"/>
                    <a:pt x="3638" y="21600"/>
                    <a:pt x="5933" y="21600"/>
                  </a:cubicBezTo>
                  <a:cubicBezTo>
                    <a:pt x="7571" y="21600"/>
                    <a:pt x="9210" y="21039"/>
                    <a:pt x="10882" y="2001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4" name="Shape">
              <a:extLst>
                <a:ext uri="{FF2B5EF4-FFF2-40B4-BE49-F238E27FC236}">
                  <a16:creationId xmlns:a16="http://schemas.microsoft.com/office/drawing/2014/main" id="{A8AE26D9-D17A-294D-8FAE-0D80480C45F1}"/>
                </a:ext>
              </a:extLst>
            </p:cNvPr>
            <p:cNvSpPr/>
            <p:nvPr/>
          </p:nvSpPr>
          <p:spPr>
            <a:xfrm>
              <a:off x="2316195" y="6548435"/>
              <a:ext cx="2039001" cy="696177"/>
            </a:xfrm>
            <a:custGeom>
              <a:avLst/>
              <a:gdLst/>
              <a:ahLst/>
              <a:cxnLst>
                <a:cxn ang="0">
                  <a:pos x="wd2" y="hd2"/>
                </a:cxn>
                <a:cxn ang="5400000">
                  <a:pos x="wd2" y="hd2"/>
                </a:cxn>
                <a:cxn ang="10800000">
                  <a:pos x="wd2" y="hd2"/>
                </a:cxn>
                <a:cxn ang="16200000">
                  <a:pos x="wd2" y="hd2"/>
                </a:cxn>
              </a:cxnLst>
              <a:rect l="0" t="0" r="r" b="b"/>
              <a:pathLst>
                <a:path w="21600" h="21600" extrusionOk="0">
                  <a:moveTo>
                    <a:pt x="6879" y="21600"/>
                  </a:moveTo>
                  <a:cubicBezTo>
                    <a:pt x="8337" y="21600"/>
                    <a:pt x="9882" y="21088"/>
                    <a:pt x="11398" y="20149"/>
                  </a:cubicBezTo>
                  <a:cubicBezTo>
                    <a:pt x="14691" y="18100"/>
                    <a:pt x="17636" y="14087"/>
                    <a:pt x="19676" y="8794"/>
                  </a:cubicBezTo>
                  <a:cubicBezTo>
                    <a:pt x="20521" y="6659"/>
                    <a:pt x="21163" y="4354"/>
                    <a:pt x="21600" y="2049"/>
                  </a:cubicBezTo>
                  <a:cubicBezTo>
                    <a:pt x="21542" y="1366"/>
                    <a:pt x="21483" y="683"/>
                    <a:pt x="21396" y="0"/>
                  </a:cubicBezTo>
                  <a:cubicBezTo>
                    <a:pt x="20959" y="1878"/>
                    <a:pt x="20376" y="3671"/>
                    <a:pt x="19705" y="5379"/>
                  </a:cubicBezTo>
                  <a:cubicBezTo>
                    <a:pt x="17519" y="11013"/>
                    <a:pt x="14371" y="15368"/>
                    <a:pt x="10873" y="17502"/>
                  </a:cubicBezTo>
                  <a:cubicBezTo>
                    <a:pt x="9270" y="18527"/>
                    <a:pt x="7637" y="19039"/>
                    <a:pt x="6092" y="19039"/>
                  </a:cubicBezTo>
                  <a:cubicBezTo>
                    <a:pt x="4285" y="19039"/>
                    <a:pt x="2594" y="18356"/>
                    <a:pt x="1108" y="16990"/>
                  </a:cubicBezTo>
                  <a:cubicBezTo>
                    <a:pt x="729" y="16648"/>
                    <a:pt x="350" y="16221"/>
                    <a:pt x="0" y="15794"/>
                  </a:cubicBezTo>
                  <a:cubicBezTo>
                    <a:pt x="29" y="16136"/>
                    <a:pt x="29" y="16477"/>
                    <a:pt x="58" y="16819"/>
                  </a:cubicBezTo>
                  <a:cubicBezTo>
                    <a:pt x="670" y="17929"/>
                    <a:pt x="1399" y="18868"/>
                    <a:pt x="2245" y="19636"/>
                  </a:cubicBezTo>
                  <a:cubicBezTo>
                    <a:pt x="3644" y="21002"/>
                    <a:pt x="5189" y="21600"/>
                    <a:pt x="6879" y="216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5" name="Shape">
              <a:extLst>
                <a:ext uri="{FF2B5EF4-FFF2-40B4-BE49-F238E27FC236}">
                  <a16:creationId xmlns:a16="http://schemas.microsoft.com/office/drawing/2014/main" id="{D5C9F1E5-1292-1A4D-9DC0-89B842B692AC}"/>
                </a:ext>
              </a:extLst>
            </p:cNvPr>
            <p:cNvSpPr/>
            <p:nvPr/>
          </p:nvSpPr>
          <p:spPr>
            <a:xfrm>
              <a:off x="2426263" y="6906154"/>
              <a:ext cx="1959202" cy="616379"/>
            </a:xfrm>
            <a:custGeom>
              <a:avLst/>
              <a:gdLst/>
              <a:ahLst/>
              <a:cxnLst>
                <a:cxn ang="0">
                  <a:pos x="wd2" y="hd2"/>
                </a:cxn>
                <a:cxn ang="5400000">
                  <a:pos x="wd2" y="hd2"/>
                </a:cxn>
                <a:cxn ang="10800000">
                  <a:pos x="wd2" y="hd2"/>
                </a:cxn>
                <a:cxn ang="16200000">
                  <a:pos x="wd2" y="hd2"/>
                </a:cxn>
              </a:cxnLst>
              <a:rect l="0" t="0" r="r" b="b"/>
              <a:pathLst>
                <a:path w="21600" h="21600" extrusionOk="0">
                  <a:moveTo>
                    <a:pt x="20235" y="4532"/>
                  </a:moveTo>
                  <a:cubicBezTo>
                    <a:pt x="17990" y="10800"/>
                    <a:pt x="14804" y="15525"/>
                    <a:pt x="11225" y="17936"/>
                  </a:cubicBezTo>
                  <a:cubicBezTo>
                    <a:pt x="9587" y="19093"/>
                    <a:pt x="7918" y="19671"/>
                    <a:pt x="6340" y="19671"/>
                  </a:cubicBezTo>
                  <a:cubicBezTo>
                    <a:pt x="4490" y="19671"/>
                    <a:pt x="2791" y="18900"/>
                    <a:pt x="1274" y="17454"/>
                  </a:cubicBezTo>
                  <a:cubicBezTo>
                    <a:pt x="819" y="16971"/>
                    <a:pt x="394" y="16489"/>
                    <a:pt x="0" y="15911"/>
                  </a:cubicBezTo>
                  <a:cubicBezTo>
                    <a:pt x="121" y="16586"/>
                    <a:pt x="212" y="17164"/>
                    <a:pt x="334" y="17743"/>
                  </a:cubicBezTo>
                  <a:cubicBezTo>
                    <a:pt x="880" y="18611"/>
                    <a:pt x="1487" y="19286"/>
                    <a:pt x="2154" y="19864"/>
                  </a:cubicBezTo>
                  <a:cubicBezTo>
                    <a:pt x="3458" y="21021"/>
                    <a:pt x="4915" y="21600"/>
                    <a:pt x="6492" y="21600"/>
                  </a:cubicBezTo>
                  <a:cubicBezTo>
                    <a:pt x="8221" y="21600"/>
                    <a:pt x="10011" y="20925"/>
                    <a:pt x="11831" y="19479"/>
                  </a:cubicBezTo>
                  <a:cubicBezTo>
                    <a:pt x="15290" y="16779"/>
                    <a:pt x="18354" y="11861"/>
                    <a:pt x="20478" y="5689"/>
                  </a:cubicBezTo>
                  <a:cubicBezTo>
                    <a:pt x="20872" y="4532"/>
                    <a:pt x="21236" y="3279"/>
                    <a:pt x="21539" y="2121"/>
                  </a:cubicBezTo>
                  <a:cubicBezTo>
                    <a:pt x="21570" y="1446"/>
                    <a:pt x="21570" y="675"/>
                    <a:pt x="21600" y="0"/>
                  </a:cubicBezTo>
                  <a:cubicBezTo>
                    <a:pt x="21236" y="1446"/>
                    <a:pt x="20781" y="2989"/>
                    <a:pt x="20235" y="4532"/>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6" name="Shape">
              <a:extLst>
                <a:ext uri="{FF2B5EF4-FFF2-40B4-BE49-F238E27FC236}">
                  <a16:creationId xmlns:a16="http://schemas.microsoft.com/office/drawing/2014/main" id="{2F7DA4A1-A40F-C742-878D-5052EAECC178}"/>
                </a:ext>
              </a:extLst>
            </p:cNvPr>
            <p:cNvSpPr/>
            <p:nvPr/>
          </p:nvSpPr>
          <p:spPr>
            <a:xfrm>
              <a:off x="4930298" y="6355817"/>
              <a:ext cx="539331" cy="850269"/>
            </a:xfrm>
            <a:custGeom>
              <a:avLst/>
              <a:gdLst/>
              <a:ahLst/>
              <a:cxnLst>
                <a:cxn ang="0">
                  <a:pos x="wd2" y="hd2"/>
                </a:cxn>
                <a:cxn ang="5400000">
                  <a:pos x="wd2" y="hd2"/>
                </a:cxn>
                <a:cxn ang="10800000">
                  <a:pos x="wd2" y="hd2"/>
                </a:cxn>
                <a:cxn ang="16200000">
                  <a:pos x="wd2" y="hd2"/>
                </a:cxn>
              </a:cxnLst>
              <a:rect l="0" t="0" r="r" b="b"/>
              <a:pathLst>
                <a:path w="21600" h="21600" extrusionOk="0">
                  <a:moveTo>
                    <a:pt x="21600" y="15518"/>
                  </a:moveTo>
                  <a:cubicBezTo>
                    <a:pt x="21600" y="17406"/>
                    <a:pt x="20498" y="18944"/>
                    <a:pt x="18404" y="19992"/>
                  </a:cubicBezTo>
                  <a:cubicBezTo>
                    <a:pt x="16200" y="21111"/>
                    <a:pt x="13224" y="21600"/>
                    <a:pt x="9367" y="21600"/>
                  </a:cubicBezTo>
                  <a:cubicBezTo>
                    <a:pt x="5841" y="21600"/>
                    <a:pt x="2645" y="21181"/>
                    <a:pt x="0" y="20342"/>
                  </a:cubicBezTo>
                  <a:lnTo>
                    <a:pt x="0" y="16217"/>
                  </a:lnTo>
                  <a:cubicBezTo>
                    <a:pt x="2204" y="16847"/>
                    <a:pt x="4078" y="17266"/>
                    <a:pt x="5731" y="17546"/>
                  </a:cubicBezTo>
                  <a:cubicBezTo>
                    <a:pt x="7384" y="17825"/>
                    <a:pt x="8706" y="17965"/>
                    <a:pt x="10029" y="17965"/>
                  </a:cubicBezTo>
                  <a:cubicBezTo>
                    <a:pt x="11571" y="17965"/>
                    <a:pt x="12784" y="17755"/>
                    <a:pt x="13555" y="17406"/>
                  </a:cubicBezTo>
                  <a:cubicBezTo>
                    <a:pt x="14327" y="17056"/>
                    <a:pt x="14767" y="16497"/>
                    <a:pt x="14767" y="15728"/>
                  </a:cubicBezTo>
                  <a:cubicBezTo>
                    <a:pt x="14767" y="15309"/>
                    <a:pt x="14547" y="14959"/>
                    <a:pt x="14216" y="14610"/>
                  </a:cubicBezTo>
                  <a:cubicBezTo>
                    <a:pt x="13886" y="14260"/>
                    <a:pt x="13335" y="13981"/>
                    <a:pt x="12563" y="13701"/>
                  </a:cubicBezTo>
                  <a:cubicBezTo>
                    <a:pt x="11902" y="13421"/>
                    <a:pt x="10469" y="12932"/>
                    <a:pt x="8265" y="12303"/>
                  </a:cubicBezTo>
                  <a:cubicBezTo>
                    <a:pt x="6282" y="11674"/>
                    <a:pt x="4739" y="11115"/>
                    <a:pt x="3747" y="10555"/>
                  </a:cubicBezTo>
                  <a:cubicBezTo>
                    <a:pt x="2755" y="9996"/>
                    <a:pt x="1873" y="9367"/>
                    <a:pt x="1322" y="8598"/>
                  </a:cubicBezTo>
                  <a:cubicBezTo>
                    <a:pt x="771" y="7829"/>
                    <a:pt x="441" y="6990"/>
                    <a:pt x="441" y="6012"/>
                  </a:cubicBezTo>
                  <a:cubicBezTo>
                    <a:pt x="441" y="4124"/>
                    <a:pt x="1433" y="2656"/>
                    <a:pt x="3416" y="1608"/>
                  </a:cubicBezTo>
                  <a:cubicBezTo>
                    <a:pt x="5400" y="559"/>
                    <a:pt x="8155" y="0"/>
                    <a:pt x="11682" y="0"/>
                  </a:cubicBezTo>
                  <a:cubicBezTo>
                    <a:pt x="13445" y="0"/>
                    <a:pt x="15098" y="140"/>
                    <a:pt x="16641" y="419"/>
                  </a:cubicBezTo>
                  <a:cubicBezTo>
                    <a:pt x="18184" y="699"/>
                    <a:pt x="19837" y="1049"/>
                    <a:pt x="21600" y="1538"/>
                  </a:cubicBezTo>
                  <a:lnTo>
                    <a:pt x="19286" y="5033"/>
                  </a:lnTo>
                  <a:cubicBezTo>
                    <a:pt x="17522" y="4544"/>
                    <a:pt x="16090" y="4264"/>
                    <a:pt x="14878" y="4054"/>
                  </a:cubicBezTo>
                  <a:cubicBezTo>
                    <a:pt x="13776" y="3845"/>
                    <a:pt x="12563" y="3775"/>
                    <a:pt x="11461" y="3775"/>
                  </a:cubicBezTo>
                  <a:cubicBezTo>
                    <a:pt x="10139" y="3775"/>
                    <a:pt x="9147" y="3984"/>
                    <a:pt x="8375" y="4334"/>
                  </a:cubicBezTo>
                  <a:cubicBezTo>
                    <a:pt x="7714" y="4753"/>
                    <a:pt x="7273" y="5243"/>
                    <a:pt x="7273" y="5872"/>
                  </a:cubicBezTo>
                  <a:cubicBezTo>
                    <a:pt x="7273" y="6291"/>
                    <a:pt x="7384" y="6641"/>
                    <a:pt x="7714" y="6920"/>
                  </a:cubicBezTo>
                  <a:cubicBezTo>
                    <a:pt x="8045" y="7200"/>
                    <a:pt x="8486" y="7480"/>
                    <a:pt x="9037" y="7759"/>
                  </a:cubicBezTo>
                  <a:cubicBezTo>
                    <a:pt x="9698" y="8039"/>
                    <a:pt x="11131" y="8528"/>
                    <a:pt x="13445" y="9227"/>
                  </a:cubicBezTo>
                  <a:cubicBezTo>
                    <a:pt x="16531" y="10136"/>
                    <a:pt x="18624" y="11115"/>
                    <a:pt x="19837" y="12023"/>
                  </a:cubicBezTo>
                  <a:cubicBezTo>
                    <a:pt x="20939" y="13002"/>
                    <a:pt x="21600" y="14120"/>
                    <a:pt x="21600" y="15518"/>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7" name="Shape">
              <a:extLst>
                <a:ext uri="{FF2B5EF4-FFF2-40B4-BE49-F238E27FC236}">
                  <a16:creationId xmlns:a16="http://schemas.microsoft.com/office/drawing/2014/main" id="{5741F62F-9458-5346-AA85-53407834BA8D}"/>
                </a:ext>
              </a:extLst>
            </p:cNvPr>
            <p:cNvSpPr/>
            <p:nvPr/>
          </p:nvSpPr>
          <p:spPr>
            <a:xfrm>
              <a:off x="5563186"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797" y="21600"/>
                  </a:moveTo>
                  <a:lnTo>
                    <a:pt x="7707" y="21600"/>
                  </a:lnTo>
                  <a:lnTo>
                    <a:pt x="7707"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8" name="Shape">
              <a:extLst>
                <a:ext uri="{FF2B5EF4-FFF2-40B4-BE49-F238E27FC236}">
                  <a16:creationId xmlns:a16="http://schemas.microsoft.com/office/drawing/2014/main" id="{7BF73AE9-1ABE-DD41-81A2-AD9DCBB636AB}"/>
                </a:ext>
              </a:extLst>
            </p:cNvPr>
            <p:cNvSpPr/>
            <p:nvPr/>
          </p:nvSpPr>
          <p:spPr>
            <a:xfrm>
              <a:off x="6306141"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49" name="Shape">
              <a:extLst>
                <a:ext uri="{FF2B5EF4-FFF2-40B4-BE49-F238E27FC236}">
                  <a16:creationId xmlns:a16="http://schemas.microsoft.com/office/drawing/2014/main" id="{6491F004-F62E-FA4B-8557-C71E47803789}"/>
                </a:ext>
              </a:extLst>
            </p:cNvPr>
            <p:cNvSpPr/>
            <p:nvPr/>
          </p:nvSpPr>
          <p:spPr>
            <a:xfrm>
              <a:off x="702157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6"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0" name="Shape">
              <a:extLst>
                <a:ext uri="{FF2B5EF4-FFF2-40B4-BE49-F238E27FC236}">
                  <a16:creationId xmlns:a16="http://schemas.microsoft.com/office/drawing/2014/main" id="{D42918ED-86EC-B14F-8294-7A9ED8A3E81C}"/>
                </a:ext>
              </a:extLst>
            </p:cNvPr>
            <p:cNvSpPr/>
            <p:nvPr/>
          </p:nvSpPr>
          <p:spPr>
            <a:xfrm>
              <a:off x="7764535"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1" name="Shape">
              <a:extLst>
                <a:ext uri="{FF2B5EF4-FFF2-40B4-BE49-F238E27FC236}">
                  <a16:creationId xmlns:a16="http://schemas.microsoft.com/office/drawing/2014/main" id="{6790CC38-DEDE-EB4F-9D06-DC2B802E40C3}"/>
                </a:ext>
              </a:extLst>
            </p:cNvPr>
            <p:cNvSpPr/>
            <p:nvPr/>
          </p:nvSpPr>
          <p:spPr>
            <a:xfrm>
              <a:off x="8342389"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2" name="Rectangle">
              <a:extLst>
                <a:ext uri="{FF2B5EF4-FFF2-40B4-BE49-F238E27FC236}">
                  <a16:creationId xmlns:a16="http://schemas.microsoft.com/office/drawing/2014/main" id="{9631D337-A443-2747-A9DD-2F94EF45598E}"/>
                </a:ext>
              </a:extLst>
            </p:cNvPr>
            <p:cNvSpPr/>
            <p:nvPr/>
          </p:nvSpPr>
          <p:spPr>
            <a:xfrm>
              <a:off x="9553132"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3" name="Shape">
              <a:extLst>
                <a:ext uri="{FF2B5EF4-FFF2-40B4-BE49-F238E27FC236}">
                  <a16:creationId xmlns:a16="http://schemas.microsoft.com/office/drawing/2014/main" id="{F31A95F3-2724-8149-9DA8-7059B2DAFCCE}"/>
                </a:ext>
              </a:extLst>
            </p:cNvPr>
            <p:cNvSpPr/>
            <p:nvPr/>
          </p:nvSpPr>
          <p:spPr>
            <a:xfrm>
              <a:off x="9938367" y="6355817"/>
              <a:ext cx="731950"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23" y="21600"/>
                  </a:lnTo>
                  <a:lnTo>
                    <a:pt x="4385" y="5239"/>
                  </a:lnTo>
                  <a:lnTo>
                    <a:pt x="4304" y="5239"/>
                  </a:lnTo>
                  <a:cubicBezTo>
                    <a:pt x="4547" y="8109"/>
                    <a:pt x="4629" y="10190"/>
                    <a:pt x="4629" y="11410"/>
                  </a:cubicBezTo>
                  <a:lnTo>
                    <a:pt x="4629" y="21600"/>
                  </a:lnTo>
                  <a:lnTo>
                    <a:pt x="0" y="21600"/>
                  </a:lnTo>
                  <a:lnTo>
                    <a:pt x="0" y="0"/>
                  </a:lnTo>
                  <a:lnTo>
                    <a:pt x="6496" y="0"/>
                  </a:lnTo>
                  <a:lnTo>
                    <a:pt x="17134" y="16146"/>
                  </a:lnTo>
                  <a:lnTo>
                    <a:pt x="17215" y="16146"/>
                  </a:lnTo>
                  <a:cubicBezTo>
                    <a:pt x="17053" y="13348"/>
                    <a:pt x="16971" y="11338"/>
                    <a:pt x="16971" y="10190"/>
                  </a:cubicBezTo>
                  <a:lnTo>
                    <a:pt x="16971" y="0"/>
                  </a:lnTo>
                  <a:lnTo>
                    <a:pt x="21600" y="0"/>
                  </a:lnTo>
                  <a:lnTo>
                    <a:pt x="21600"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4" name="Shape">
              <a:extLst>
                <a:ext uri="{FF2B5EF4-FFF2-40B4-BE49-F238E27FC236}">
                  <a16:creationId xmlns:a16="http://schemas.microsoft.com/office/drawing/2014/main" id="{8062D5CB-453B-6F41-B371-725A1C2D69C3}"/>
                </a:ext>
              </a:extLst>
            </p:cNvPr>
            <p:cNvSpPr/>
            <p:nvPr/>
          </p:nvSpPr>
          <p:spPr>
            <a:xfrm>
              <a:off x="10846424" y="6355817"/>
              <a:ext cx="473291" cy="828258"/>
            </a:xfrm>
            <a:custGeom>
              <a:avLst/>
              <a:gdLst/>
              <a:ahLst/>
              <a:cxnLst>
                <a:cxn ang="0">
                  <a:pos x="wd2" y="hd2"/>
                </a:cxn>
                <a:cxn ang="5400000">
                  <a:pos x="wd2" y="hd2"/>
                </a:cxn>
                <a:cxn ang="10800000">
                  <a:pos x="wd2" y="hd2"/>
                </a:cxn>
                <a:cxn ang="16200000">
                  <a:pos x="wd2" y="hd2"/>
                </a:cxn>
              </a:cxnLst>
              <a:rect l="0" t="0" r="r" b="b"/>
              <a:pathLst>
                <a:path w="21600" h="21600" extrusionOk="0">
                  <a:moveTo>
                    <a:pt x="7912" y="21600"/>
                  </a:moveTo>
                  <a:lnTo>
                    <a:pt x="0" y="21600"/>
                  </a:lnTo>
                  <a:lnTo>
                    <a:pt x="0" y="0"/>
                  </a:lnTo>
                  <a:lnTo>
                    <a:pt x="21600" y="0"/>
                  </a:lnTo>
                  <a:lnTo>
                    <a:pt x="21600" y="3732"/>
                  </a:lnTo>
                  <a:lnTo>
                    <a:pt x="7786" y="3732"/>
                  </a:lnTo>
                  <a:lnTo>
                    <a:pt x="7786" y="9329"/>
                  </a:lnTo>
                  <a:lnTo>
                    <a:pt x="20595" y="9329"/>
                  </a:lnTo>
                  <a:lnTo>
                    <a:pt x="20595" y="13060"/>
                  </a:lnTo>
                  <a:lnTo>
                    <a:pt x="7786" y="13060"/>
                  </a:lnTo>
                  <a:lnTo>
                    <a:pt x="7786"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5" name="Shape">
              <a:extLst>
                <a:ext uri="{FF2B5EF4-FFF2-40B4-BE49-F238E27FC236}">
                  <a16:creationId xmlns:a16="http://schemas.microsoft.com/office/drawing/2014/main" id="{4AE731EB-CE4E-3A47-8B3E-EB6CB042723C}"/>
                </a:ext>
              </a:extLst>
            </p:cNvPr>
            <p:cNvSpPr/>
            <p:nvPr/>
          </p:nvSpPr>
          <p:spPr>
            <a:xfrm>
              <a:off x="11424278"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83" y="20694"/>
                    <a:pt x="2794" y="18813"/>
                  </a:cubicBezTo>
                  <a:cubicBezTo>
                    <a:pt x="906" y="16932"/>
                    <a:pt x="0" y="14284"/>
                    <a:pt x="0" y="10800"/>
                  </a:cubicBezTo>
                  <a:cubicBezTo>
                    <a:pt x="0" y="7316"/>
                    <a:pt x="906" y="4668"/>
                    <a:pt x="2794" y="2787"/>
                  </a:cubicBezTo>
                  <a:cubicBezTo>
                    <a:pt x="4683" y="975"/>
                    <a:pt x="7326" y="0"/>
                    <a:pt x="10876" y="0"/>
                  </a:cubicBezTo>
                  <a:cubicBezTo>
                    <a:pt x="14425" y="0"/>
                    <a:pt x="17069" y="906"/>
                    <a:pt x="18881" y="2787"/>
                  </a:cubicBezTo>
                  <a:cubicBezTo>
                    <a:pt x="20694"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513"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6" name="Shape">
              <a:extLst>
                <a:ext uri="{FF2B5EF4-FFF2-40B4-BE49-F238E27FC236}">
                  <a16:creationId xmlns:a16="http://schemas.microsoft.com/office/drawing/2014/main" id="{DC3D4B08-6972-5C41-BB23-3221A71E9150}"/>
                </a:ext>
              </a:extLst>
            </p:cNvPr>
            <p:cNvSpPr/>
            <p:nvPr/>
          </p:nvSpPr>
          <p:spPr>
            <a:xfrm>
              <a:off x="12387369" y="6355817"/>
              <a:ext cx="663158" cy="828258"/>
            </a:xfrm>
            <a:custGeom>
              <a:avLst/>
              <a:gdLst/>
              <a:ahLst/>
              <a:cxnLst>
                <a:cxn ang="0">
                  <a:pos x="wd2" y="hd2"/>
                </a:cxn>
                <a:cxn ang="5400000">
                  <a:pos x="wd2" y="hd2"/>
                </a:cxn>
                <a:cxn ang="10800000">
                  <a:pos x="wd2" y="hd2"/>
                </a:cxn>
                <a:cxn ang="16200000">
                  <a:pos x="wd2" y="hd2"/>
                </a:cxn>
              </a:cxnLst>
              <a:rect l="0" t="0" r="r" b="b"/>
              <a:pathLst>
                <a:path w="21600" h="21600" extrusionOk="0">
                  <a:moveTo>
                    <a:pt x="5736" y="13348"/>
                  </a:moveTo>
                  <a:lnTo>
                    <a:pt x="5736" y="21600"/>
                  </a:lnTo>
                  <a:lnTo>
                    <a:pt x="0" y="21600"/>
                  </a:lnTo>
                  <a:lnTo>
                    <a:pt x="0" y="0"/>
                  </a:lnTo>
                  <a:lnTo>
                    <a:pt x="7887" y="0"/>
                  </a:lnTo>
                  <a:cubicBezTo>
                    <a:pt x="11562" y="0"/>
                    <a:pt x="14251" y="502"/>
                    <a:pt x="16043" y="1579"/>
                  </a:cubicBezTo>
                  <a:cubicBezTo>
                    <a:pt x="17836" y="2655"/>
                    <a:pt x="18642" y="4234"/>
                    <a:pt x="18642" y="6458"/>
                  </a:cubicBezTo>
                  <a:cubicBezTo>
                    <a:pt x="18642" y="7750"/>
                    <a:pt x="18194" y="8827"/>
                    <a:pt x="17298" y="9831"/>
                  </a:cubicBezTo>
                  <a:cubicBezTo>
                    <a:pt x="16402" y="10836"/>
                    <a:pt x="15147" y="11625"/>
                    <a:pt x="13623" y="12128"/>
                  </a:cubicBezTo>
                  <a:cubicBezTo>
                    <a:pt x="17656" y="17007"/>
                    <a:pt x="20345" y="20093"/>
                    <a:pt x="21600" y="21528"/>
                  </a:cubicBezTo>
                  <a:lnTo>
                    <a:pt x="15237" y="21528"/>
                  </a:lnTo>
                  <a:lnTo>
                    <a:pt x="8783" y="13276"/>
                  </a:lnTo>
                  <a:lnTo>
                    <a:pt x="5736" y="13276"/>
                  </a:lnTo>
                  <a:close/>
                  <a:moveTo>
                    <a:pt x="5736" y="9616"/>
                  </a:moveTo>
                  <a:lnTo>
                    <a:pt x="7618" y="9616"/>
                  </a:lnTo>
                  <a:cubicBezTo>
                    <a:pt x="9411" y="9616"/>
                    <a:pt x="10755" y="9401"/>
                    <a:pt x="11651" y="8898"/>
                  </a:cubicBezTo>
                  <a:cubicBezTo>
                    <a:pt x="12548" y="8396"/>
                    <a:pt x="12906" y="7678"/>
                    <a:pt x="12906" y="6602"/>
                  </a:cubicBezTo>
                  <a:cubicBezTo>
                    <a:pt x="12906" y="5597"/>
                    <a:pt x="12458" y="4880"/>
                    <a:pt x="11562" y="4449"/>
                  </a:cubicBezTo>
                  <a:cubicBezTo>
                    <a:pt x="10666" y="4019"/>
                    <a:pt x="9321" y="3803"/>
                    <a:pt x="7439" y="3803"/>
                  </a:cubicBezTo>
                  <a:lnTo>
                    <a:pt x="5736" y="3803"/>
                  </a:lnTo>
                  <a:lnTo>
                    <a:pt x="5736"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7" name="Shape">
              <a:extLst>
                <a:ext uri="{FF2B5EF4-FFF2-40B4-BE49-F238E27FC236}">
                  <a16:creationId xmlns:a16="http://schemas.microsoft.com/office/drawing/2014/main" id="{5A83C26C-8CA3-194D-B9F1-D0DFC76DBDB9}"/>
                </a:ext>
              </a:extLst>
            </p:cNvPr>
            <p:cNvSpPr/>
            <p:nvPr/>
          </p:nvSpPr>
          <p:spPr>
            <a:xfrm>
              <a:off x="13157841" y="6355817"/>
              <a:ext cx="886044" cy="831010"/>
            </a:xfrm>
            <a:custGeom>
              <a:avLst/>
              <a:gdLst/>
              <a:ahLst/>
              <a:cxnLst>
                <a:cxn ang="0">
                  <a:pos x="wd2" y="hd2"/>
                </a:cxn>
                <a:cxn ang="5400000">
                  <a:pos x="wd2" y="hd2"/>
                </a:cxn>
                <a:cxn ang="10800000">
                  <a:pos x="wd2" y="hd2"/>
                </a:cxn>
                <a:cxn ang="16200000">
                  <a:pos x="wd2" y="hd2"/>
                </a:cxn>
              </a:cxnLst>
              <a:rect l="0" t="0" r="r" b="b"/>
              <a:pathLst>
                <a:path w="21600" h="21600" extrusionOk="0">
                  <a:moveTo>
                    <a:pt x="8519" y="21528"/>
                  </a:moveTo>
                  <a:lnTo>
                    <a:pt x="3689" y="4649"/>
                  </a:lnTo>
                  <a:lnTo>
                    <a:pt x="3555" y="4649"/>
                  </a:lnTo>
                  <a:cubicBezTo>
                    <a:pt x="3757" y="8082"/>
                    <a:pt x="3824" y="10371"/>
                    <a:pt x="3824" y="11515"/>
                  </a:cubicBezTo>
                  <a:lnTo>
                    <a:pt x="3824" y="21528"/>
                  </a:lnTo>
                  <a:lnTo>
                    <a:pt x="0" y="21528"/>
                  </a:lnTo>
                  <a:lnTo>
                    <a:pt x="0" y="0"/>
                  </a:lnTo>
                  <a:lnTo>
                    <a:pt x="5836" y="0"/>
                  </a:lnTo>
                  <a:lnTo>
                    <a:pt x="10599" y="16450"/>
                  </a:lnTo>
                  <a:lnTo>
                    <a:pt x="10666" y="16450"/>
                  </a:lnTo>
                  <a:lnTo>
                    <a:pt x="15764" y="0"/>
                  </a:lnTo>
                  <a:lnTo>
                    <a:pt x="21600" y="0"/>
                  </a:lnTo>
                  <a:lnTo>
                    <a:pt x="21600" y="21528"/>
                  </a:lnTo>
                  <a:lnTo>
                    <a:pt x="17575" y="21528"/>
                  </a:lnTo>
                  <a:lnTo>
                    <a:pt x="17575" y="11372"/>
                  </a:lnTo>
                  <a:cubicBezTo>
                    <a:pt x="17575" y="10872"/>
                    <a:pt x="17575" y="10371"/>
                    <a:pt x="17575" y="9727"/>
                  </a:cubicBezTo>
                  <a:cubicBezTo>
                    <a:pt x="17575" y="9083"/>
                    <a:pt x="17642" y="7438"/>
                    <a:pt x="17776" y="4721"/>
                  </a:cubicBezTo>
                  <a:lnTo>
                    <a:pt x="17642" y="4721"/>
                  </a:lnTo>
                  <a:lnTo>
                    <a:pt x="12410" y="21600"/>
                  </a:lnTo>
                  <a:lnTo>
                    <a:pt x="8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8" name="Shape">
              <a:extLst>
                <a:ext uri="{FF2B5EF4-FFF2-40B4-BE49-F238E27FC236}">
                  <a16:creationId xmlns:a16="http://schemas.microsoft.com/office/drawing/2014/main" id="{D44A01E5-0682-904C-B7D2-7DFA2CB7C25C}"/>
                </a:ext>
              </a:extLst>
            </p:cNvPr>
            <p:cNvSpPr/>
            <p:nvPr/>
          </p:nvSpPr>
          <p:spPr>
            <a:xfrm>
              <a:off x="14148448" y="6355817"/>
              <a:ext cx="800742" cy="831010"/>
            </a:xfrm>
            <a:custGeom>
              <a:avLst/>
              <a:gdLst/>
              <a:ahLst/>
              <a:cxnLst>
                <a:cxn ang="0">
                  <a:pos x="wd2" y="hd2"/>
                </a:cxn>
                <a:cxn ang="5400000">
                  <a:pos x="wd2" y="hd2"/>
                </a:cxn>
                <a:cxn ang="10800000">
                  <a:pos x="wd2" y="hd2"/>
                </a:cxn>
                <a:cxn ang="16200000">
                  <a:pos x="wd2" y="hd2"/>
                </a:cxn>
              </a:cxnLst>
              <a:rect l="0" t="0" r="r" b="b"/>
              <a:pathLst>
                <a:path w="21600" h="21600" extrusionOk="0">
                  <a:moveTo>
                    <a:pt x="16553" y="21600"/>
                  </a:moveTo>
                  <a:lnTo>
                    <a:pt x="14920" y="16450"/>
                  </a:lnTo>
                  <a:lnTo>
                    <a:pt x="6755" y="16450"/>
                  </a:lnTo>
                  <a:lnTo>
                    <a:pt x="5122" y="21600"/>
                  </a:lnTo>
                  <a:lnTo>
                    <a:pt x="0" y="21600"/>
                  </a:lnTo>
                  <a:lnTo>
                    <a:pt x="7868" y="0"/>
                  </a:lnTo>
                  <a:lnTo>
                    <a:pt x="13658" y="0"/>
                  </a:lnTo>
                  <a:lnTo>
                    <a:pt x="21600" y="21600"/>
                  </a:lnTo>
                  <a:lnTo>
                    <a:pt x="16553" y="21600"/>
                  </a:lnTo>
                  <a:close/>
                  <a:moveTo>
                    <a:pt x="13806" y="12588"/>
                  </a:moveTo>
                  <a:cubicBezTo>
                    <a:pt x="12322" y="7939"/>
                    <a:pt x="11431" y="5293"/>
                    <a:pt x="11282" y="4721"/>
                  </a:cubicBezTo>
                  <a:cubicBezTo>
                    <a:pt x="11060" y="4077"/>
                    <a:pt x="10986" y="3648"/>
                    <a:pt x="10911" y="3290"/>
                  </a:cubicBezTo>
                  <a:cubicBezTo>
                    <a:pt x="10540" y="4577"/>
                    <a:pt x="9649" y="7653"/>
                    <a:pt x="8017" y="12588"/>
                  </a:cubicBezTo>
                  <a:lnTo>
                    <a:pt x="13806" y="1258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59" name="Shape">
              <a:extLst>
                <a:ext uri="{FF2B5EF4-FFF2-40B4-BE49-F238E27FC236}">
                  <a16:creationId xmlns:a16="http://schemas.microsoft.com/office/drawing/2014/main" id="{514367C3-1ADC-4F41-98DF-4520211AA2A9}"/>
                </a:ext>
              </a:extLst>
            </p:cNvPr>
            <p:cNvSpPr/>
            <p:nvPr/>
          </p:nvSpPr>
          <p:spPr>
            <a:xfrm>
              <a:off x="14891404" y="6355817"/>
              <a:ext cx="624634" cy="828258"/>
            </a:xfrm>
            <a:custGeom>
              <a:avLst/>
              <a:gdLst/>
              <a:ahLst/>
              <a:cxnLst>
                <a:cxn ang="0">
                  <a:pos x="wd2" y="hd2"/>
                </a:cxn>
                <a:cxn ang="5400000">
                  <a:pos x="wd2" y="hd2"/>
                </a:cxn>
                <a:cxn ang="10800000">
                  <a:pos x="wd2" y="hd2"/>
                </a:cxn>
                <a:cxn ang="16200000">
                  <a:pos x="wd2" y="hd2"/>
                </a:cxn>
              </a:cxnLst>
              <a:rect l="0" t="0" r="r" b="b"/>
              <a:pathLst>
                <a:path w="21600" h="21600" extrusionOk="0">
                  <a:moveTo>
                    <a:pt x="13893" y="21600"/>
                  </a:moveTo>
                  <a:lnTo>
                    <a:pt x="7803" y="21600"/>
                  </a:lnTo>
                  <a:lnTo>
                    <a:pt x="7803" y="3803"/>
                  </a:lnTo>
                  <a:lnTo>
                    <a:pt x="0" y="3803"/>
                  </a:lnTo>
                  <a:lnTo>
                    <a:pt x="0" y="0"/>
                  </a:lnTo>
                  <a:lnTo>
                    <a:pt x="21600" y="0"/>
                  </a:lnTo>
                  <a:lnTo>
                    <a:pt x="21600" y="3803"/>
                  </a:lnTo>
                  <a:lnTo>
                    <a:pt x="13797" y="3803"/>
                  </a:lnTo>
                  <a:lnTo>
                    <a:pt x="13797"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0" name="Rectangle">
              <a:extLst>
                <a:ext uri="{FF2B5EF4-FFF2-40B4-BE49-F238E27FC236}">
                  <a16:creationId xmlns:a16="http://schemas.microsoft.com/office/drawing/2014/main" id="{909AEF80-8D2E-964E-B5A0-FEEE0869845D}"/>
                </a:ext>
              </a:extLst>
            </p:cNvPr>
            <p:cNvSpPr/>
            <p:nvPr/>
          </p:nvSpPr>
          <p:spPr>
            <a:xfrm>
              <a:off x="15634359" y="6355817"/>
              <a:ext cx="176109" cy="828258"/>
            </a:xfrm>
            <a:prstGeom prst="rect">
              <a:avLst/>
            </a:pr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1" name="Shape">
              <a:extLst>
                <a:ext uri="{FF2B5EF4-FFF2-40B4-BE49-F238E27FC236}">
                  <a16:creationId xmlns:a16="http://schemas.microsoft.com/office/drawing/2014/main" id="{51E9F505-71C0-7147-A916-C5AB4BA4865B}"/>
                </a:ext>
              </a:extLst>
            </p:cNvPr>
            <p:cNvSpPr/>
            <p:nvPr/>
          </p:nvSpPr>
          <p:spPr>
            <a:xfrm>
              <a:off x="15964562" y="6355817"/>
              <a:ext cx="786984"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94" y="4599"/>
                    <a:pt x="21600" y="7316"/>
                    <a:pt x="21600" y="10800"/>
                  </a:cubicBezTo>
                  <a:close/>
                  <a:moveTo>
                    <a:pt x="5060" y="10800"/>
                  </a:moveTo>
                  <a:cubicBezTo>
                    <a:pt x="5060" y="13169"/>
                    <a:pt x="5513" y="14911"/>
                    <a:pt x="6495" y="16095"/>
                  </a:cubicBezTo>
                  <a:cubicBezTo>
                    <a:pt x="7477" y="17280"/>
                    <a:pt x="8912" y="17907"/>
                    <a:pt x="10800" y="17907"/>
                  </a:cubicBezTo>
                  <a:cubicBezTo>
                    <a:pt x="14652" y="17907"/>
                    <a:pt x="16540" y="15538"/>
                    <a:pt x="16540" y="10870"/>
                  </a:cubicBezTo>
                  <a:cubicBezTo>
                    <a:pt x="16540" y="6132"/>
                    <a:pt x="14652" y="3763"/>
                    <a:pt x="10800" y="3763"/>
                  </a:cubicBezTo>
                  <a:cubicBezTo>
                    <a:pt x="8912" y="3763"/>
                    <a:pt x="7401" y="4390"/>
                    <a:pt x="6495" y="5574"/>
                  </a:cubicBezTo>
                  <a:cubicBezTo>
                    <a:pt x="5513" y="6689"/>
                    <a:pt x="5060" y="8431"/>
                    <a:pt x="5060"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2" name="Shape">
              <a:extLst>
                <a:ext uri="{FF2B5EF4-FFF2-40B4-BE49-F238E27FC236}">
                  <a16:creationId xmlns:a16="http://schemas.microsoft.com/office/drawing/2014/main" id="{98501C12-212A-694B-AE11-08DBC8344167}"/>
                </a:ext>
              </a:extLst>
            </p:cNvPr>
            <p:cNvSpPr/>
            <p:nvPr/>
          </p:nvSpPr>
          <p:spPr>
            <a:xfrm>
              <a:off x="16927652" y="6355817"/>
              <a:ext cx="734702"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5047" y="21600"/>
                  </a:lnTo>
                  <a:lnTo>
                    <a:pt x="4449" y="5239"/>
                  </a:lnTo>
                  <a:lnTo>
                    <a:pt x="4288" y="5239"/>
                  </a:lnTo>
                  <a:cubicBezTo>
                    <a:pt x="4530" y="8109"/>
                    <a:pt x="4611" y="10190"/>
                    <a:pt x="4611" y="11410"/>
                  </a:cubicBezTo>
                  <a:lnTo>
                    <a:pt x="4611" y="21600"/>
                  </a:lnTo>
                  <a:lnTo>
                    <a:pt x="0" y="21600"/>
                  </a:lnTo>
                  <a:lnTo>
                    <a:pt x="0" y="0"/>
                  </a:lnTo>
                  <a:lnTo>
                    <a:pt x="6472" y="0"/>
                  </a:lnTo>
                  <a:lnTo>
                    <a:pt x="17070" y="16146"/>
                  </a:lnTo>
                  <a:lnTo>
                    <a:pt x="17151" y="16146"/>
                  </a:lnTo>
                  <a:cubicBezTo>
                    <a:pt x="16989" y="13348"/>
                    <a:pt x="16908" y="11338"/>
                    <a:pt x="16908" y="10190"/>
                  </a:cubicBezTo>
                  <a:lnTo>
                    <a:pt x="16908" y="0"/>
                  </a:lnTo>
                  <a:lnTo>
                    <a:pt x="21519" y="0"/>
                  </a:lnTo>
                  <a:lnTo>
                    <a:pt x="21519" y="2160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3" name="Shape">
              <a:extLst>
                <a:ext uri="{FF2B5EF4-FFF2-40B4-BE49-F238E27FC236}">
                  <a16:creationId xmlns:a16="http://schemas.microsoft.com/office/drawing/2014/main" id="{C492F068-82E5-4744-942B-99BDE282ADF1}"/>
                </a:ext>
              </a:extLst>
            </p:cNvPr>
            <p:cNvSpPr/>
            <p:nvPr/>
          </p:nvSpPr>
          <p:spPr>
            <a:xfrm>
              <a:off x="18138394" y="6355817"/>
              <a:ext cx="679667" cy="853024"/>
            </a:xfrm>
            <a:custGeom>
              <a:avLst/>
              <a:gdLst/>
              <a:ahLst/>
              <a:cxnLst>
                <a:cxn ang="0">
                  <a:pos x="wd2" y="hd2"/>
                </a:cxn>
                <a:cxn ang="5400000">
                  <a:pos x="wd2" y="hd2"/>
                </a:cxn>
                <a:cxn ang="10800000">
                  <a:pos x="wd2" y="hd2"/>
                </a:cxn>
                <a:cxn ang="16200000">
                  <a:pos x="wd2" y="hd2"/>
                </a:cxn>
              </a:cxnLst>
              <a:rect l="0" t="0" r="r" b="b"/>
              <a:pathLst>
                <a:path w="21600" h="21600" extrusionOk="0">
                  <a:moveTo>
                    <a:pt x="11194" y="9546"/>
                  </a:moveTo>
                  <a:lnTo>
                    <a:pt x="21600" y="9546"/>
                  </a:lnTo>
                  <a:lnTo>
                    <a:pt x="21600" y="20415"/>
                  </a:lnTo>
                  <a:cubicBezTo>
                    <a:pt x="19938" y="20834"/>
                    <a:pt x="18277" y="21182"/>
                    <a:pt x="16790" y="21321"/>
                  </a:cubicBezTo>
                  <a:cubicBezTo>
                    <a:pt x="15304" y="21530"/>
                    <a:pt x="13730" y="21600"/>
                    <a:pt x="12243" y="21600"/>
                  </a:cubicBezTo>
                  <a:cubicBezTo>
                    <a:pt x="8308" y="21600"/>
                    <a:pt x="5247" y="20694"/>
                    <a:pt x="3148" y="18813"/>
                  </a:cubicBezTo>
                  <a:cubicBezTo>
                    <a:pt x="1049" y="16932"/>
                    <a:pt x="0" y="14284"/>
                    <a:pt x="0" y="10800"/>
                  </a:cubicBezTo>
                  <a:cubicBezTo>
                    <a:pt x="0" y="7386"/>
                    <a:pt x="1224" y="4808"/>
                    <a:pt x="3673" y="2857"/>
                  </a:cubicBezTo>
                  <a:cubicBezTo>
                    <a:pt x="6121" y="906"/>
                    <a:pt x="9445" y="0"/>
                    <a:pt x="13817" y="0"/>
                  </a:cubicBezTo>
                  <a:cubicBezTo>
                    <a:pt x="16528" y="0"/>
                    <a:pt x="19151" y="418"/>
                    <a:pt x="21600" y="1324"/>
                  </a:cubicBezTo>
                  <a:lnTo>
                    <a:pt x="19764" y="4877"/>
                  </a:lnTo>
                  <a:cubicBezTo>
                    <a:pt x="17840" y="4111"/>
                    <a:pt x="15828" y="3763"/>
                    <a:pt x="13730" y="3763"/>
                  </a:cubicBezTo>
                  <a:cubicBezTo>
                    <a:pt x="11281" y="3763"/>
                    <a:pt x="9357" y="4390"/>
                    <a:pt x="7958" y="5714"/>
                  </a:cubicBezTo>
                  <a:cubicBezTo>
                    <a:pt x="6471" y="7037"/>
                    <a:pt x="5772" y="8710"/>
                    <a:pt x="5772" y="10939"/>
                  </a:cubicBezTo>
                  <a:cubicBezTo>
                    <a:pt x="5772" y="13239"/>
                    <a:pt x="6384" y="14981"/>
                    <a:pt x="7521" y="16165"/>
                  </a:cubicBezTo>
                  <a:cubicBezTo>
                    <a:pt x="8658" y="17350"/>
                    <a:pt x="10406" y="17977"/>
                    <a:pt x="12593" y="17977"/>
                  </a:cubicBezTo>
                  <a:cubicBezTo>
                    <a:pt x="13730" y="17977"/>
                    <a:pt x="14954" y="17907"/>
                    <a:pt x="16178" y="17698"/>
                  </a:cubicBezTo>
                  <a:lnTo>
                    <a:pt x="16178" y="13308"/>
                  </a:lnTo>
                  <a:lnTo>
                    <a:pt x="11194" y="13308"/>
                  </a:lnTo>
                  <a:lnTo>
                    <a:pt x="11194" y="954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4" name="Shape">
              <a:extLst>
                <a:ext uri="{FF2B5EF4-FFF2-40B4-BE49-F238E27FC236}">
                  <a16:creationId xmlns:a16="http://schemas.microsoft.com/office/drawing/2014/main" id="{5E76C673-D91B-D24D-9570-C35DC0FDA041}"/>
                </a:ext>
              </a:extLst>
            </p:cNvPr>
            <p:cNvSpPr/>
            <p:nvPr/>
          </p:nvSpPr>
          <p:spPr>
            <a:xfrm>
              <a:off x="18991416" y="6355817"/>
              <a:ext cx="660406" cy="828258"/>
            </a:xfrm>
            <a:custGeom>
              <a:avLst/>
              <a:gdLst/>
              <a:ahLst/>
              <a:cxnLst>
                <a:cxn ang="0">
                  <a:pos x="wd2" y="hd2"/>
                </a:cxn>
                <a:cxn ang="5400000">
                  <a:pos x="wd2" y="hd2"/>
                </a:cxn>
                <a:cxn ang="10800000">
                  <a:pos x="wd2" y="hd2"/>
                </a:cxn>
                <a:cxn ang="16200000">
                  <a:pos x="wd2" y="hd2"/>
                </a:cxn>
              </a:cxnLst>
              <a:rect l="0" t="0" r="r" b="b"/>
              <a:pathLst>
                <a:path w="21600" h="21600" extrusionOk="0">
                  <a:moveTo>
                    <a:pt x="5760" y="13348"/>
                  </a:moveTo>
                  <a:lnTo>
                    <a:pt x="5760" y="21600"/>
                  </a:lnTo>
                  <a:lnTo>
                    <a:pt x="0" y="21600"/>
                  </a:lnTo>
                  <a:lnTo>
                    <a:pt x="0" y="0"/>
                  </a:lnTo>
                  <a:lnTo>
                    <a:pt x="7920" y="0"/>
                  </a:lnTo>
                  <a:cubicBezTo>
                    <a:pt x="11610" y="0"/>
                    <a:pt x="14310" y="502"/>
                    <a:pt x="16110" y="1579"/>
                  </a:cubicBezTo>
                  <a:cubicBezTo>
                    <a:pt x="17910" y="2655"/>
                    <a:pt x="18720" y="4234"/>
                    <a:pt x="18720" y="6458"/>
                  </a:cubicBezTo>
                  <a:cubicBezTo>
                    <a:pt x="18720" y="7750"/>
                    <a:pt x="18270" y="8827"/>
                    <a:pt x="17370" y="9831"/>
                  </a:cubicBezTo>
                  <a:cubicBezTo>
                    <a:pt x="16470" y="10836"/>
                    <a:pt x="15210" y="11625"/>
                    <a:pt x="13680" y="12128"/>
                  </a:cubicBezTo>
                  <a:cubicBezTo>
                    <a:pt x="17730" y="17007"/>
                    <a:pt x="20430" y="20093"/>
                    <a:pt x="21600" y="21528"/>
                  </a:cubicBezTo>
                  <a:lnTo>
                    <a:pt x="15300" y="21528"/>
                  </a:lnTo>
                  <a:lnTo>
                    <a:pt x="8820" y="13276"/>
                  </a:lnTo>
                  <a:lnTo>
                    <a:pt x="5760" y="13276"/>
                  </a:lnTo>
                  <a:close/>
                  <a:moveTo>
                    <a:pt x="5760" y="9616"/>
                  </a:moveTo>
                  <a:lnTo>
                    <a:pt x="7650" y="9616"/>
                  </a:lnTo>
                  <a:cubicBezTo>
                    <a:pt x="9450" y="9616"/>
                    <a:pt x="10800" y="9401"/>
                    <a:pt x="11700" y="8898"/>
                  </a:cubicBezTo>
                  <a:cubicBezTo>
                    <a:pt x="12600" y="8396"/>
                    <a:pt x="12960" y="7678"/>
                    <a:pt x="12960" y="6602"/>
                  </a:cubicBezTo>
                  <a:cubicBezTo>
                    <a:pt x="12960" y="5597"/>
                    <a:pt x="12510" y="4880"/>
                    <a:pt x="11610" y="4449"/>
                  </a:cubicBezTo>
                  <a:cubicBezTo>
                    <a:pt x="10710" y="4019"/>
                    <a:pt x="9360" y="3803"/>
                    <a:pt x="7470" y="3803"/>
                  </a:cubicBezTo>
                  <a:lnTo>
                    <a:pt x="5760" y="3803"/>
                  </a:lnTo>
                  <a:lnTo>
                    <a:pt x="5760" y="9616"/>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5" name="Shape">
              <a:extLst>
                <a:ext uri="{FF2B5EF4-FFF2-40B4-BE49-F238E27FC236}">
                  <a16:creationId xmlns:a16="http://schemas.microsoft.com/office/drawing/2014/main" id="{0A8127F7-A7E2-C34F-A70B-1DA17B7E9DAC}"/>
                </a:ext>
              </a:extLst>
            </p:cNvPr>
            <p:cNvSpPr/>
            <p:nvPr/>
          </p:nvSpPr>
          <p:spPr>
            <a:xfrm>
              <a:off x="19679339" y="6355817"/>
              <a:ext cx="786983" cy="85302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4284"/>
                    <a:pt x="20694" y="16932"/>
                    <a:pt x="18806" y="18813"/>
                  </a:cubicBezTo>
                  <a:cubicBezTo>
                    <a:pt x="16917" y="20694"/>
                    <a:pt x="14274" y="21600"/>
                    <a:pt x="10800" y="21600"/>
                  </a:cubicBezTo>
                  <a:cubicBezTo>
                    <a:pt x="7326" y="21600"/>
                    <a:pt x="4607" y="20694"/>
                    <a:pt x="2794" y="18813"/>
                  </a:cubicBezTo>
                  <a:cubicBezTo>
                    <a:pt x="906" y="16932"/>
                    <a:pt x="0" y="14284"/>
                    <a:pt x="0" y="10800"/>
                  </a:cubicBezTo>
                  <a:cubicBezTo>
                    <a:pt x="0" y="7316"/>
                    <a:pt x="906" y="4668"/>
                    <a:pt x="2794" y="2787"/>
                  </a:cubicBezTo>
                  <a:cubicBezTo>
                    <a:pt x="4683" y="906"/>
                    <a:pt x="7326" y="0"/>
                    <a:pt x="10876" y="0"/>
                  </a:cubicBezTo>
                  <a:cubicBezTo>
                    <a:pt x="14350" y="0"/>
                    <a:pt x="17069" y="906"/>
                    <a:pt x="18881" y="2787"/>
                  </a:cubicBezTo>
                  <a:cubicBezTo>
                    <a:pt x="20618" y="4599"/>
                    <a:pt x="21600" y="7316"/>
                    <a:pt x="21600" y="10800"/>
                  </a:cubicBezTo>
                  <a:close/>
                  <a:moveTo>
                    <a:pt x="4985" y="10800"/>
                  </a:moveTo>
                  <a:cubicBezTo>
                    <a:pt x="4985" y="13169"/>
                    <a:pt x="5438" y="14911"/>
                    <a:pt x="6420" y="16095"/>
                  </a:cubicBezTo>
                  <a:cubicBezTo>
                    <a:pt x="7401" y="17280"/>
                    <a:pt x="8836" y="17907"/>
                    <a:pt x="10724" y="17907"/>
                  </a:cubicBezTo>
                  <a:cubicBezTo>
                    <a:pt x="14576" y="17907"/>
                    <a:pt x="16464" y="15538"/>
                    <a:pt x="16464" y="10870"/>
                  </a:cubicBezTo>
                  <a:cubicBezTo>
                    <a:pt x="16464" y="6132"/>
                    <a:pt x="14576" y="3763"/>
                    <a:pt x="10724" y="3763"/>
                  </a:cubicBezTo>
                  <a:cubicBezTo>
                    <a:pt x="8836" y="3763"/>
                    <a:pt x="7326" y="4390"/>
                    <a:pt x="6420" y="5574"/>
                  </a:cubicBezTo>
                  <a:cubicBezTo>
                    <a:pt x="5438" y="6689"/>
                    <a:pt x="4985" y="8431"/>
                    <a:pt x="4985" y="10800"/>
                  </a:cubicBez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6" name="Shape">
              <a:extLst>
                <a:ext uri="{FF2B5EF4-FFF2-40B4-BE49-F238E27FC236}">
                  <a16:creationId xmlns:a16="http://schemas.microsoft.com/office/drawing/2014/main" id="{6CC8D095-C0C9-B74C-9993-A2FFB2C3E367}"/>
                </a:ext>
              </a:extLst>
            </p:cNvPr>
            <p:cNvSpPr/>
            <p:nvPr/>
          </p:nvSpPr>
          <p:spPr>
            <a:xfrm>
              <a:off x="20614912" y="6355817"/>
              <a:ext cx="679668" cy="839265"/>
            </a:xfrm>
            <a:custGeom>
              <a:avLst/>
              <a:gdLst/>
              <a:ahLst/>
              <a:cxnLst>
                <a:cxn ang="0">
                  <a:pos x="wd2" y="hd2"/>
                </a:cxn>
                <a:cxn ang="5400000">
                  <a:pos x="wd2" y="hd2"/>
                </a:cxn>
                <a:cxn ang="10800000">
                  <a:pos x="wd2" y="hd2"/>
                </a:cxn>
                <a:cxn ang="16200000">
                  <a:pos x="wd2" y="hd2"/>
                </a:cxn>
              </a:cxnLst>
              <a:rect l="0" t="0" r="r" b="b"/>
              <a:pathLst>
                <a:path w="21600" h="21600" extrusionOk="0">
                  <a:moveTo>
                    <a:pt x="21600" y="71"/>
                  </a:moveTo>
                  <a:lnTo>
                    <a:pt x="21600" y="13881"/>
                  </a:lnTo>
                  <a:cubicBezTo>
                    <a:pt x="21600" y="15439"/>
                    <a:pt x="21163" y="16855"/>
                    <a:pt x="20288" y="17988"/>
                  </a:cubicBezTo>
                  <a:cubicBezTo>
                    <a:pt x="19414" y="19121"/>
                    <a:pt x="18189" y="20113"/>
                    <a:pt x="16528" y="20679"/>
                  </a:cubicBezTo>
                  <a:cubicBezTo>
                    <a:pt x="14866" y="21317"/>
                    <a:pt x="12943" y="21600"/>
                    <a:pt x="10669" y="21600"/>
                  </a:cubicBezTo>
                  <a:cubicBezTo>
                    <a:pt x="7258" y="21600"/>
                    <a:pt x="4635" y="20892"/>
                    <a:pt x="2798" y="19475"/>
                  </a:cubicBezTo>
                  <a:cubicBezTo>
                    <a:pt x="962" y="18059"/>
                    <a:pt x="0" y="16147"/>
                    <a:pt x="0" y="13739"/>
                  </a:cubicBezTo>
                  <a:lnTo>
                    <a:pt x="0" y="0"/>
                  </a:lnTo>
                  <a:lnTo>
                    <a:pt x="5597" y="0"/>
                  </a:lnTo>
                  <a:lnTo>
                    <a:pt x="5597" y="13031"/>
                  </a:lnTo>
                  <a:cubicBezTo>
                    <a:pt x="5597" y="14660"/>
                    <a:pt x="6034" y="15864"/>
                    <a:pt x="6821" y="16643"/>
                  </a:cubicBezTo>
                  <a:cubicBezTo>
                    <a:pt x="7608" y="17422"/>
                    <a:pt x="9007" y="17776"/>
                    <a:pt x="10844" y="17776"/>
                  </a:cubicBezTo>
                  <a:cubicBezTo>
                    <a:pt x="12680" y="17776"/>
                    <a:pt x="13992" y="17422"/>
                    <a:pt x="14779" y="16643"/>
                  </a:cubicBezTo>
                  <a:cubicBezTo>
                    <a:pt x="15566" y="15864"/>
                    <a:pt x="16003" y="14660"/>
                    <a:pt x="16003" y="13031"/>
                  </a:cubicBezTo>
                  <a:lnTo>
                    <a:pt x="16003" y="0"/>
                  </a:lnTo>
                  <a:lnTo>
                    <a:pt x="21600" y="0"/>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sp>
          <p:nvSpPr>
            <p:cNvPr id="67" name="Shape">
              <a:extLst>
                <a:ext uri="{FF2B5EF4-FFF2-40B4-BE49-F238E27FC236}">
                  <a16:creationId xmlns:a16="http://schemas.microsoft.com/office/drawing/2014/main" id="{5EE03811-20FC-1A4B-9DBD-736A6DADB49B}"/>
                </a:ext>
              </a:extLst>
            </p:cNvPr>
            <p:cNvSpPr/>
            <p:nvPr/>
          </p:nvSpPr>
          <p:spPr>
            <a:xfrm>
              <a:off x="21495453" y="6355817"/>
              <a:ext cx="572351" cy="828258"/>
            </a:xfrm>
            <a:custGeom>
              <a:avLst/>
              <a:gdLst/>
              <a:ahLst/>
              <a:cxnLst>
                <a:cxn ang="0">
                  <a:pos x="wd2" y="hd2"/>
                </a:cxn>
                <a:cxn ang="5400000">
                  <a:pos x="wd2" y="hd2"/>
                </a:cxn>
                <a:cxn ang="10800000">
                  <a:pos x="wd2" y="hd2"/>
                </a:cxn>
                <a:cxn ang="16200000">
                  <a:pos x="wd2" y="hd2"/>
                </a:cxn>
              </a:cxnLst>
              <a:rect l="0" t="0" r="r" b="b"/>
              <a:pathLst>
                <a:path w="21600" h="21600" extrusionOk="0">
                  <a:moveTo>
                    <a:pt x="21600" y="6746"/>
                  </a:moveTo>
                  <a:cubicBezTo>
                    <a:pt x="21600" y="9042"/>
                    <a:pt x="20562" y="10836"/>
                    <a:pt x="18485" y="12056"/>
                  </a:cubicBezTo>
                  <a:cubicBezTo>
                    <a:pt x="16408" y="13276"/>
                    <a:pt x="13396" y="13922"/>
                    <a:pt x="9554" y="13922"/>
                  </a:cubicBezTo>
                  <a:lnTo>
                    <a:pt x="6750" y="13922"/>
                  </a:lnTo>
                  <a:lnTo>
                    <a:pt x="6750" y="21600"/>
                  </a:lnTo>
                  <a:lnTo>
                    <a:pt x="0" y="21600"/>
                  </a:lnTo>
                  <a:lnTo>
                    <a:pt x="0" y="0"/>
                  </a:lnTo>
                  <a:lnTo>
                    <a:pt x="9969" y="0"/>
                  </a:lnTo>
                  <a:cubicBezTo>
                    <a:pt x="13708" y="0"/>
                    <a:pt x="16615" y="574"/>
                    <a:pt x="18588" y="1722"/>
                  </a:cubicBezTo>
                  <a:cubicBezTo>
                    <a:pt x="20561" y="2870"/>
                    <a:pt x="21600" y="4449"/>
                    <a:pt x="21600" y="6746"/>
                  </a:cubicBezTo>
                  <a:close/>
                  <a:moveTo>
                    <a:pt x="6646" y="10118"/>
                  </a:moveTo>
                  <a:lnTo>
                    <a:pt x="8827" y="10118"/>
                  </a:lnTo>
                  <a:cubicBezTo>
                    <a:pt x="10904" y="10118"/>
                    <a:pt x="12358" y="9831"/>
                    <a:pt x="13396" y="9257"/>
                  </a:cubicBezTo>
                  <a:cubicBezTo>
                    <a:pt x="14435" y="8683"/>
                    <a:pt x="14954" y="7894"/>
                    <a:pt x="14954" y="6817"/>
                  </a:cubicBezTo>
                  <a:cubicBezTo>
                    <a:pt x="14954" y="5741"/>
                    <a:pt x="14538" y="4951"/>
                    <a:pt x="13708" y="4449"/>
                  </a:cubicBezTo>
                  <a:cubicBezTo>
                    <a:pt x="12877" y="3947"/>
                    <a:pt x="11527" y="3660"/>
                    <a:pt x="9762" y="3660"/>
                  </a:cubicBezTo>
                  <a:lnTo>
                    <a:pt x="6750" y="3660"/>
                  </a:lnTo>
                  <a:lnTo>
                    <a:pt x="6750" y="10118"/>
                  </a:lnTo>
                  <a:close/>
                </a:path>
              </a:pathLst>
            </a:custGeom>
            <a:solidFill>
              <a:srgbClr val="147BD1"/>
            </a:solidFill>
            <a:ln w="12700">
              <a:miter lim="400000"/>
            </a:ln>
          </p:spPr>
          <p:txBody>
            <a:bodyPr lIns="38100" tIns="38100" rIns="38100" bIns="38100" anchor="ctr"/>
            <a:lstStyle/>
            <a:p>
              <a:pPr defTabSz="914400">
                <a:defRPr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400" b="0" i="0">
                <a:latin typeface="Open Sans" panose="020B0606030504020204" pitchFamily="34" charset="0"/>
                <a:ea typeface="Open Sans" panose="020B0606030504020204" pitchFamily="34" charset="0"/>
                <a:cs typeface="Open Sans" panose="020B0606030504020204" pitchFamily="34" charset="0"/>
              </a:endParaRPr>
            </a:p>
          </p:txBody>
        </p:sp>
      </p:grpSp>
      <p:sp>
        <p:nvSpPr>
          <p:cNvPr id="68" name="Slide Number Placeholder 5">
            <a:extLst>
              <a:ext uri="{FF2B5EF4-FFF2-40B4-BE49-F238E27FC236}">
                <a16:creationId xmlns:a16="http://schemas.microsoft.com/office/drawing/2014/main" id="{D71804C9-6BA5-DA4E-A832-7A95361D8663}"/>
              </a:ext>
            </a:extLst>
          </p:cNvPr>
          <p:cNvSpPr>
            <a:spLocks noGrp="1"/>
          </p:cNvSpPr>
          <p:nvPr>
            <p:ph type="sldNum" sz="quarter" idx="12"/>
          </p:nvPr>
        </p:nvSpPr>
        <p:spPr>
          <a:xfrm>
            <a:off x="18066430" y="12712701"/>
            <a:ext cx="5486400" cy="730250"/>
          </a:xfrm>
        </p:spPr>
        <p:txBody>
          <a:bodyPr/>
          <a:lstStyle/>
          <a:p>
            <a:fld id="{A76A6B23-C6ED-884A-AD26-87888304FF2B}" type="slidenum">
              <a:rPr lang="en-US" smtClean="0"/>
              <a:t>‹#›</a:t>
            </a:fld>
            <a:endParaRPr lang="en-US"/>
          </a:p>
        </p:txBody>
      </p:sp>
    </p:spTree>
    <p:extLst>
      <p:ext uri="{BB962C8B-B14F-4D97-AF65-F5344CB8AC3E}">
        <p14:creationId xmlns:p14="http://schemas.microsoft.com/office/powerpoint/2010/main" val="31663050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theme" Target="../theme/theme5.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9525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238500"/>
            <a:ext cx="21005800" cy="9207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76267" y="13081000"/>
            <a:ext cx="418766" cy="457200"/>
          </a:xfrm>
          <a:prstGeom prst="rect">
            <a:avLst/>
          </a:prstGeom>
          <a:ln w="12700">
            <a:miter lim="400000"/>
          </a:ln>
        </p:spPr>
        <p:txBody>
          <a:bodyPr wrap="none" lIns="50800" tIns="50800" rIns="50800" bIns="50800">
            <a:spAutoFit/>
          </a:bodyPr>
          <a:lstStyle>
            <a:lvl1pPr algn="ctr">
              <a:lnSpc>
                <a:spcPct val="100000"/>
              </a:lnSpc>
              <a:spcBef>
                <a:spcPts val="0"/>
              </a:spcBef>
              <a:defRPr sz="2100" b="1" baseline="0">
                <a:solidFill>
                  <a:srgbClr val="304E60"/>
                </a:solidFill>
                <a:latin typeface="+mn-lt"/>
                <a:ea typeface="+mn-ea"/>
                <a:cs typeface="+mn-cs"/>
                <a:sym typeface="OpenSans-Bold"/>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1" r:id="rId2"/>
  </p:sldLayoutIdLst>
  <p:transition spd="med"/>
  <p:txStyles>
    <p:titleStyle>
      <a:lvl1pPr marL="0" marR="0" indent="0" algn="ctr" defTabSz="825500" rtl="0" latinLnBrk="0">
        <a:lnSpc>
          <a:spcPct val="10000"/>
        </a:lnSpc>
        <a:spcBef>
          <a:spcPts val="0"/>
        </a:spcBef>
        <a:spcAft>
          <a:spcPts val="0"/>
        </a:spcAft>
        <a:buClrTx/>
        <a:buSzTx/>
        <a:buFontTx/>
        <a:buNone/>
        <a:tabLst/>
        <a:defRPr sz="11000" b="1" i="0" u="none" strike="noStrike" cap="all" spc="2310" baseline="0">
          <a:ln>
            <a:noFill/>
          </a:ln>
          <a:solidFill>
            <a:srgbClr val="1A2224"/>
          </a:solidFill>
          <a:uFillTx/>
          <a:latin typeface="+mn-lt"/>
          <a:ea typeface="+mn-ea"/>
          <a:cs typeface="+mn-cs"/>
          <a:sym typeface="OpenSans-Bold"/>
        </a:defRPr>
      </a:lvl1pPr>
      <a:lvl2pPr marL="0" marR="0" indent="228600" algn="ctr" defTabSz="825500" rtl="0" latinLnBrk="0">
        <a:lnSpc>
          <a:spcPct val="10000"/>
        </a:lnSpc>
        <a:spcBef>
          <a:spcPts val="0"/>
        </a:spcBef>
        <a:spcAft>
          <a:spcPts val="0"/>
        </a:spcAft>
        <a:buClrTx/>
        <a:buSzTx/>
        <a:buFontTx/>
        <a:buNone/>
        <a:tabLst/>
        <a:defRPr sz="11000" b="1" i="0" u="none" strike="noStrike" cap="all" spc="2310" baseline="0">
          <a:ln>
            <a:noFill/>
          </a:ln>
          <a:solidFill>
            <a:srgbClr val="1A2224"/>
          </a:solidFill>
          <a:uFillTx/>
          <a:latin typeface="+mn-lt"/>
          <a:ea typeface="+mn-ea"/>
          <a:cs typeface="+mn-cs"/>
          <a:sym typeface="OpenSans-Bold"/>
        </a:defRPr>
      </a:lvl2pPr>
      <a:lvl3pPr marL="0" marR="0" indent="457200" algn="ctr" defTabSz="825500" rtl="0" latinLnBrk="0">
        <a:lnSpc>
          <a:spcPct val="10000"/>
        </a:lnSpc>
        <a:spcBef>
          <a:spcPts val="0"/>
        </a:spcBef>
        <a:spcAft>
          <a:spcPts val="0"/>
        </a:spcAft>
        <a:buClrTx/>
        <a:buSzTx/>
        <a:buFontTx/>
        <a:buNone/>
        <a:tabLst/>
        <a:defRPr sz="11000" b="1" i="0" u="none" strike="noStrike" cap="all" spc="2310" baseline="0">
          <a:ln>
            <a:noFill/>
          </a:ln>
          <a:solidFill>
            <a:srgbClr val="1A2224"/>
          </a:solidFill>
          <a:uFillTx/>
          <a:latin typeface="+mn-lt"/>
          <a:ea typeface="+mn-ea"/>
          <a:cs typeface="+mn-cs"/>
          <a:sym typeface="OpenSans-Bold"/>
        </a:defRPr>
      </a:lvl3pPr>
      <a:lvl4pPr marL="0" marR="0" indent="685800" algn="ctr" defTabSz="825500" rtl="0" latinLnBrk="0">
        <a:lnSpc>
          <a:spcPct val="10000"/>
        </a:lnSpc>
        <a:spcBef>
          <a:spcPts val="0"/>
        </a:spcBef>
        <a:spcAft>
          <a:spcPts val="0"/>
        </a:spcAft>
        <a:buClrTx/>
        <a:buSzTx/>
        <a:buFontTx/>
        <a:buNone/>
        <a:tabLst/>
        <a:defRPr sz="11000" b="1" i="0" u="none" strike="noStrike" cap="all" spc="2310" baseline="0">
          <a:ln>
            <a:noFill/>
          </a:ln>
          <a:solidFill>
            <a:srgbClr val="1A2224"/>
          </a:solidFill>
          <a:uFillTx/>
          <a:latin typeface="+mn-lt"/>
          <a:ea typeface="+mn-ea"/>
          <a:cs typeface="+mn-cs"/>
          <a:sym typeface="OpenSans-Bold"/>
        </a:defRPr>
      </a:lvl4pPr>
      <a:lvl5pPr marL="0" marR="0" indent="914400" algn="ctr" defTabSz="825500" rtl="0" latinLnBrk="0">
        <a:lnSpc>
          <a:spcPct val="10000"/>
        </a:lnSpc>
        <a:spcBef>
          <a:spcPts val="0"/>
        </a:spcBef>
        <a:spcAft>
          <a:spcPts val="0"/>
        </a:spcAft>
        <a:buClrTx/>
        <a:buSzTx/>
        <a:buFontTx/>
        <a:buNone/>
        <a:tabLst/>
        <a:defRPr sz="11000" b="1" i="0" u="none" strike="noStrike" cap="all" spc="2310" baseline="0">
          <a:ln>
            <a:noFill/>
          </a:ln>
          <a:solidFill>
            <a:srgbClr val="1A2224"/>
          </a:solidFill>
          <a:uFillTx/>
          <a:latin typeface="+mn-lt"/>
          <a:ea typeface="+mn-ea"/>
          <a:cs typeface="+mn-cs"/>
          <a:sym typeface="OpenSans-Bold"/>
        </a:defRPr>
      </a:lvl5pPr>
      <a:lvl6pPr marL="0" marR="0" indent="1143000" algn="ctr" defTabSz="825500" rtl="0" latinLnBrk="0">
        <a:lnSpc>
          <a:spcPct val="10000"/>
        </a:lnSpc>
        <a:spcBef>
          <a:spcPts val="0"/>
        </a:spcBef>
        <a:spcAft>
          <a:spcPts val="0"/>
        </a:spcAft>
        <a:buClrTx/>
        <a:buSzTx/>
        <a:buFontTx/>
        <a:buNone/>
        <a:tabLst/>
        <a:defRPr sz="11000" b="1" i="0" u="none" strike="noStrike" cap="all" spc="2310" baseline="0">
          <a:ln>
            <a:noFill/>
          </a:ln>
          <a:solidFill>
            <a:srgbClr val="1A2224"/>
          </a:solidFill>
          <a:uFillTx/>
          <a:latin typeface="+mn-lt"/>
          <a:ea typeface="+mn-ea"/>
          <a:cs typeface="+mn-cs"/>
          <a:sym typeface="OpenSans-Bold"/>
        </a:defRPr>
      </a:lvl6pPr>
      <a:lvl7pPr marL="0" marR="0" indent="1371600" algn="ctr" defTabSz="825500" rtl="0" latinLnBrk="0">
        <a:lnSpc>
          <a:spcPct val="10000"/>
        </a:lnSpc>
        <a:spcBef>
          <a:spcPts val="0"/>
        </a:spcBef>
        <a:spcAft>
          <a:spcPts val="0"/>
        </a:spcAft>
        <a:buClrTx/>
        <a:buSzTx/>
        <a:buFontTx/>
        <a:buNone/>
        <a:tabLst/>
        <a:defRPr sz="11000" b="1" i="0" u="none" strike="noStrike" cap="all" spc="2310" baseline="0">
          <a:ln>
            <a:noFill/>
          </a:ln>
          <a:solidFill>
            <a:srgbClr val="1A2224"/>
          </a:solidFill>
          <a:uFillTx/>
          <a:latin typeface="+mn-lt"/>
          <a:ea typeface="+mn-ea"/>
          <a:cs typeface="+mn-cs"/>
          <a:sym typeface="OpenSans-Bold"/>
        </a:defRPr>
      </a:lvl7pPr>
      <a:lvl8pPr marL="0" marR="0" indent="1600200" algn="ctr" defTabSz="825500" rtl="0" latinLnBrk="0">
        <a:lnSpc>
          <a:spcPct val="10000"/>
        </a:lnSpc>
        <a:spcBef>
          <a:spcPts val="0"/>
        </a:spcBef>
        <a:spcAft>
          <a:spcPts val="0"/>
        </a:spcAft>
        <a:buClrTx/>
        <a:buSzTx/>
        <a:buFontTx/>
        <a:buNone/>
        <a:tabLst/>
        <a:defRPr sz="11000" b="1" i="0" u="none" strike="noStrike" cap="all" spc="2310" baseline="0">
          <a:ln>
            <a:noFill/>
          </a:ln>
          <a:solidFill>
            <a:srgbClr val="1A2224"/>
          </a:solidFill>
          <a:uFillTx/>
          <a:latin typeface="+mn-lt"/>
          <a:ea typeface="+mn-ea"/>
          <a:cs typeface="+mn-cs"/>
          <a:sym typeface="OpenSans-Bold"/>
        </a:defRPr>
      </a:lvl8pPr>
      <a:lvl9pPr marL="0" marR="0" indent="1828800" algn="ctr" defTabSz="825500" rtl="0" latinLnBrk="0">
        <a:lnSpc>
          <a:spcPct val="10000"/>
        </a:lnSpc>
        <a:spcBef>
          <a:spcPts val="0"/>
        </a:spcBef>
        <a:spcAft>
          <a:spcPts val="0"/>
        </a:spcAft>
        <a:buClrTx/>
        <a:buSzTx/>
        <a:buFontTx/>
        <a:buNone/>
        <a:tabLst/>
        <a:defRPr sz="11000" b="1" i="0" u="none" strike="noStrike" cap="all" spc="2310" baseline="0">
          <a:ln>
            <a:noFill/>
          </a:ln>
          <a:solidFill>
            <a:srgbClr val="1A2224"/>
          </a:solidFill>
          <a:uFillTx/>
          <a:latin typeface="+mn-lt"/>
          <a:ea typeface="+mn-ea"/>
          <a:cs typeface="+mn-cs"/>
          <a:sym typeface="OpenSans-Bold"/>
        </a:defRPr>
      </a:lvl9pPr>
    </p:titleStyle>
    <p:bodyStyle>
      <a:lvl1pPr marL="268653" marR="0" indent="-268653" algn="l" defTabSz="825500" latinLnBrk="0">
        <a:lnSpc>
          <a:spcPct val="90000"/>
        </a:lnSpc>
        <a:spcBef>
          <a:spcPts val="5200"/>
        </a:spcBef>
        <a:spcAft>
          <a:spcPts val="0"/>
        </a:spcAft>
        <a:buClrTx/>
        <a:buSzPct val="75000"/>
        <a:buFontTx/>
        <a:buChar char="•"/>
        <a:tabLst/>
        <a:defRPr sz="2200" b="0" i="0" u="none" strike="noStrike" cap="none" spc="0" baseline="54545">
          <a:ln>
            <a:noFill/>
          </a:ln>
          <a:solidFill>
            <a:srgbClr val="718085"/>
          </a:solidFill>
          <a:uFillTx/>
          <a:latin typeface="Open Sans"/>
          <a:ea typeface="Open Sans"/>
          <a:cs typeface="Open Sans"/>
          <a:sym typeface="Open Sans"/>
        </a:defRPr>
      </a:lvl1pPr>
      <a:lvl2pPr marL="903653" marR="0" indent="-268653" algn="l" defTabSz="825500" latinLnBrk="0">
        <a:lnSpc>
          <a:spcPct val="90000"/>
        </a:lnSpc>
        <a:spcBef>
          <a:spcPts val="5200"/>
        </a:spcBef>
        <a:spcAft>
          <a:spcPts val="0"/>
        </a:spcAft>
        <a:buClrTx/>
        <a:buSzPct val="75000"/>
        <a:buFontTx/>
        <a:buChar char="•"/>
        <a:tabLst/>
        <a:defRPr sz="2200" b="0" i="0" u="none" strike="noStrike" cap="none" spc="0" baseline="54545">
          <a:ln>
            <a:noFill/>
          </a:ln>
          <a:solidFill>
            <a:srgbClr val="718085"/>
          </a:solidFill>
          <a:uFillTx/>
          <a:latin typeface="Open Sans"/>
          <a:ea typeface="Open Sans"/>
          <a:cs typeface="Open Sans"/>
          <a:sym typeface="Open Sans"/>
        </a:defRPr>
      </a:lvl2pPr>
      <a:lvl3pPr marL="1538653" marR="0" indent="-268653" algn="l" defTabSz="825500" latinLnBrk="0">
        <a:lnSpc>
          <a:spcPct val="90000"/>
        </a:lnSpc>
        <a:spcBef>
          <a:spcPts val="5200"/>
        </a:spcBef>
        <a:spcAft>
          <a:spcPts val="0"/>
        </a:spcAft>
        <a:buClrTx/>
        <a:buSzPct val="75000"/>
        <a:buFontTx/>
        <a:buChar char="•"/>
        <a:tabLst/>
        <a:defRPr sz="2200" b="0" i="0" u="none" strike="noStrike" cap="none" spc="0" baseline="54545">
          <a:ln>
            <a:noFill/>
          </a:ln>
          <a:solidFill>
            <a:srgbClr val="718085"/>
          </a:solidFill>
          <a:uFillTx/>
          <a:latin typeface="Open Sans"/>
          <a:ea typeface="Open Sans"/>
          <a:cs typeface="Open Sans"/>
          <a:sym typeface="Open Sans"/>
        </a:defRPr>
      </a:lvl3pPr>
      <a:lvl4pPr marL="2173653" marR="0" indent="-268653" algn="l" defTabSz="825500" latinLnBrk="0">
        <a:lnSpc>
          <a:spcPct val="90000"/>
        </a:lnSpc>
        <a:spcBef>
          <a:spcPts val="5200"/>
        </a:spcBef>
        <a:spcAft>
          <a:spcPts val="0"/>
        </a:spcAft>
        <a:buClrTx/>
        <a:buSzPct val="75000"/>
        <a:buFontTx/>
        <a:buChar char="•"/>
        <a:tabLst/>
        <a:defRPr sz="2200" b="0" i="0" u="none" strike="noStrike" cap="none" spc="0" baseline="54545">
          <a:ln>
            <a:noFill/>
          </a:ln>
          <a:solidFill>
            <a:srgbClr val="718085"/>
          </a:solidFill>
          <a:uFillTx/>
          <a:latin typeface="Open Sans"/>
          <a:ea typeface="Open Sans"/>
          <a:cs typeface="Open Sans"/>
          <a:sym typeface="Open Sans"/>
        </a:defRPr>
      </a:lvl4pPr>
      <a:lvl5pPr marL="2808653" marR="0" indent="-268653" algn="l" defTabSz="825500" latinLnBrk="0">
        <a:lnSpc>
          <a:spcPct val="90000"/>
        </a:lnSpc>
        <a:spcBef>
          <a:spcPts val="5200"/>
        </a:spcBef>
        <a:spcAft>
          <a:spcPts val="0"/>
        </a:spcAft>
        <a:buClrTx/>
        <a:buSzPct val="75000"/>
        <a:buFontTx/>
        <a:buChar char="•"/>
        <a:tabLst/>
        <a:defRPr sz="2200" b="0" i="0" u="none" strike="noStrike" cap="none" spc="0" baseline="54545">
          <a:ln>
            <a:noFill/>
          </a:ln>
          <a:solidFill>
            <a:srgbClr val="718085"/>
          </a:solidFill>
          <a:uFillTx/>
          <a:latin typeface="Open Sans"/>
          <a:ea typeface="Open Sans"/>
          <a:cs typeface="Open Sans"/>
          <a:sym typeface="Open Sans"/>
        </a:defRPr>
      </a:lvl5pPr>
      <a:lvl6pPr marL="3443653" marR="0" indent="-268653" algn="l" defTabSz="825500" latinLnBrk="0">
        <a:lnSpc>
          <a:spcPct val="90000"/>
        </a:lnSpc>
        <a:spcBef>
          <a:spcPts val="5200"/>
        </a:spcBef>
        <a:spcAft>
          <a:spcPts val="0"/>
        </a:spcAft>
        <a:buClrTx/>
        <a:buSzPct val="75000"/>
        <a:buFontTx/>
        <a:buChar char="•"/>
        <a:tabLst/>
        <a:defRPr sz="2200" b="0" i="0" u="none" strike="noStrike" cap="none" spc="0" baseline="54545">
          <a:ln>
            <a:noFill/>
          </a:ln>
          <a:solidFill>
            <a:srgbClr val="718085"/>
          </a:solidFill>
          <a:uFillTx/>
          <a:latin typeface="Open Sans"/>
          <a:ea typeface="Open Sans"/>
          <a:cs typeface="Open Sans"/>
          <a:sym typeface="Open Sans"/>
        </a:defRPr>
      </a:lvl6pPr>
      <a:lvl7pPr marL="4078653" marR="0" indent="-268653" algn="l" defTabSz="825500" latinLnBrk="0">
        <a:lnSpc>
          <a:spcPct val="90000"/>
        </a:lnSpc>
        <a:spcBef>
          <a:spcPts val="5200"/>
        </a:spcBef>
        <a:spcAft>
          <a:spcPts val="0"/>
        </a:spcAft>
        <a:buClrTx/>
        <a:buSzPct val="75000"/>
        <a:buFontTx/>
        <a:buChar char="•"/>
        <a:tabLst/>
        <a:defRPr sz="2200" b="0" i="0" u="none" strike="noStrike" cap="none" spc="0" baseline="54545">
          <a:ln>
            <a:noFill/>
          </a:ln>
          <a:solidFill>
            <a:srgbClr val="718085"/>
          </a:solidFill>
          <a:uFillTx/>
          <a:latin typeface="Open Sans"/>
          <a:ea typeface="Open Sans"/>
          <a:cs typeface="Open Sans"/>
          <a:sym typeface="Open Sans"/>
        </a:defRPr>
      </a:lvl7pPr>
      <a:lvl8pPr marL="4713653" marR="0" indent="-268653" algn="l" defTabSz="825500" latinLnBrk="0">
        <a:lnSpc>
          <a:spcPct val="90000"/>
        </a:lnSpc>
        <a:spcBef>
          <a:spcPts val="5200"/>
        </a:spcBef>
        <a:spcAft>
          <a:spcPts val="0"/>
        </a:spcAft>
        <a:buClrTx/>
        <a:buSzPct val="75000"/>
        <a:buFontTx/>
        <a:buChar char="•"/>
        <a:tabLst/>
        <a:defRPr sz="2200" b="0" i="0" u="none" strike="noStrike" cap="none" spc="0" baseline="54545">
          <a:ln>
            <a:noFill/>
          </a:ln>
          <a:solidFill>
            <a:srgbClr val="718085"/>
          </a:solidFill>
          <a:uFillTx/>
          <a:latin typeface="Open Sans"/>
          <a:ea typeface="Open Sans"/>
          <a:cs typeface="Open Sans"/>
          <a:sym typeface="Open Sans"/>
        </a:defRPr>
      </a:lvl8pPr>
      <a:lvl9pPr marL="5348653" marR="0" indent="-268653" algn="l" defTabSz="825500" latinLnBrk="0">
        <a:lnSpc>
          <a:spcPct val="90000"/>
        </a:lnSpc>
        <a:spcBef>
          <a:spcPts val="5200"/>
        </a:spcBef>
        <a:spcAft>
          <a:spcPts val="0"/>
        </a:spcAft>
        <a:buClrTx/>
        <a:buSzPct val="75000"/>
        <a:buFontTx/>
        <a:buChar char="•"/>
        <a:tabLst/>
        <a:defRPr sz="2200" b="0" i="0" u="none" strike="noStrike" cap="none" spc="0" baseline="54545">
          <a:ln>
            <a:noFill/>
          </a:ln>
          <a:solidFill>
            <a:srgbClr val="718085"/>
          </a:solidFill>
          <a:uFillTx/>
          <a:latin typeface="Open Sans"/>
          <a:ea typeface="Open Sans"/>
          <a:cs typeface="Open Sans"/>
          <a:sym typeface="Open Sans"/>
        </a:defRPr>
      </a:lvl9pPr>
    </p:bodyStyle>
    <p:otherStyle>
      <a:lvl1pPr marL="0" marR="0" indent="0" algn="ctr" defTabSz="825500" rtl="0" latinLnBrk="0">
        <a:lnSpc>
          <a:spcPct val="100000"/>
        </a:lnSpc>
        <a:spcBef>
          <a:spcPts val="0"/>
        </a:spcBef>
        <a:spcAft>
          <a:spcPts val="0"/>
        </a:spcAft>
        <a:buClrTx/>
        <a:buSzTx/>
        <a:buFontTx/>
        <a:buNone/>
        <a:tabLst/>
        <a:defRPr sz="2100" b="1" i="0" u="none" strike="noStrike" cap="none" spc="0" baseline="0">
          <a:ln>
            <a:noFill/>
          </a:ln>
          <a:solidFill>
            <a:schemeClr val="tx1"/>
          </a:solidFill>
          <a:uFillTx/>
          <a:latin typeface="+mn-lt"/>
          <a:ea typeface="+mn-ea"/>
          <a:cs typeface="+mn-cs"/>
          <a:sym typeface="OpenSans-Bold"/>
        </a:defRPr>
      </a:lvl1pPr>
      <a:lvl2pPr marL="0" marR="0" indent="228600" algn="ctr" defTabSz="825500" rtl="0" latinLnBrk="0">
        <a:lnSpc>
          <a:spcPct val="100000"/>
        </a:lnSpc>
        <a:spcBef>
          <a:spcPts val="0"/>
        </a:spcBef>
        <a:spcAft>
          <a:spcPts val="0"/>
        </a:spcAft>
        <a:buClrTx/>
        <a:buSzTx/>
        <a:buFontTx/>
        <a:buNone/>
        <a:tabLst/>
        <a:defRPr sz="2100" b="1" i="0" u="none" strike="noStrike" cap="none" spc="0" baseline="0">
          <a:ln>
            <a:noFill/>
          </a:ln>
          <a:solidFill>
            <a:schemeClr val="tx1"/>
          </a:solidFill>
          <a:uFillTx/>
          <a:latin typeface="+mn-lt"/>
          <a:ea typeface="+mn-ea"/>
          <a:cs typeface="+mn-cs"/>
          <a:sym typeface="OpenSans-Bold"/>
        </a:defRPr>
      </a:lvl2pPr>
      <a:lvl3pPr marL="0" marR="0" indent="457200" algn="ctr" defTabSz="825500" rtl="0" latinLnBrk="0">
        <a:lnSpc>
          <a:spcPct val="100000"/>
        </a:lnSpc>
        <a:spcBef>
          <a:spcPts val="0"/>
        </a:spcBef>
        <a:spcAft>
          <a:spcPts val="0"/>
        </a:spcAft>
        <a:buClrTx/>
        <a:buSzTx/>
        <a:buFontTx/>
        <a:buNone/>
        <a:tabLst/>
        <a:defRPr sz="2100" b="1" i="0" u="none" strike="noStrike" cap="none" spc="0" baseline="0">
          <a:ln>
            <a:noFill/>
          </a:ln>
          <a:solidFill>
            <a:schemeClr val="tx1"/>
          </a:solidFill>
          <a:uFillTx/>
          <a:latin typeface="+mn-lt"/>
          <a:ea typeface="+mn-ea"/>
          <a:cs typeface="+mn-cs"/>
          <a:sym typeface="OpenSans-Bold"/>
        </a:defRPr>
      </a:lvl3pPr>
      <a:lvl4pPr marL="0" marR="0" indent="685800" algn="ctr" defTabSz="825500" rtl="0" latinLnBrk="0">
        <a:lnSpc>
          <a:spcPct val="100000"/>
        </a:lnSpc>
        <a:spcBef>
          <a:spcPts val="0"/>
        </a:spcBef>
        <a:spcAft>
          <a:spcPts val="0"/>
        </a:spcAft>
        <a:buClrTx/>
        <a:buSzTx/>
        <a:buFontTx/>
        <a:buNone/>
        <a:tabLst/>
        <a:defRPr sz="2100" b="1" i="0" u="none" strike="noStrike" cap="none" spc="0" baseline="0">
          <a:ln>
            <a:noFill/>
          </a:ln>
          <a:solidFill>
            <a:schemeClr val="tx1"/>
          </a:solidFill>
          <a:uFillTx/>
          <a:latin typeface="+mn-lt"/>
          <a:ea typeface="+mn-ea"/>
          <a:cs typeface="+mn-cs"/>
          <a:sym typeface="OpenSans-Bold"/>
        </a:defRPr>
      </a:lvl4pPr>
      <a:lvl5pPr marL="0" marR="0" indent="914400" algn="ctr" defTabSz="825500" rtl="0" latinLnBrk="0">
        <a:lnSpc>
          <a:spcPct val="100000"/>
        </a:lnSpc>
        <a:spcBef>
          <a:spcPts val="0"/>
        </a:spcBef>
        <a:spcAft>
          <a:spcPts val="0"/>
        </a:spcAft>
        <a:buClrTx/>
        <a:buSzTx/>
        <a:buFontTx/>
        <a:buNone/>
        <a:tabLst/>
        <a:defRPr sz="2100" b="1" i="0" u="none" strike="noStrike" cap="none" spc="0" baseline="0">
          <a:ln>
            <a:noFill/>
          </a:ln>
          <a:solidFill>
            <a:schemeClr val="tx1"/>
          </a:solidFill>
          <a:uFillTx/>
          <a:latin typeface="+mn-lt"/>
          <a:ea typeface="+mn-ea"/>
          <a:cs typeface="+mn-cs"/>
          <a:sym typeface="OpenSans-Bold"/>
        </a:defRPr>
      </a:lvl5pPr>
      <a:lvl6pPr marL="0" marR="0" indent="1143000" algn="ctr" defTabSz="825500" rtl="0" latinLnBrk="0">
        <a:lnSpc>
          <a:spcPct val="100000"/>
        </a:lnSpc>
        <a:spcBef>
          <a:spcPts val="0"/>
        </a:spcBef>
        <a:spcAft>
          <a:spcPts val="0"/>
        </a:spcAft>
        <a:buClrTx/>
        <a:buSzTx/>
        <a:buFontTx/>
        <a:buNone/>
        <a:tabLst/>
        <a:defRPr sz="2100" b="1" i="0" u="none" strike="noStrike" cap="none" spc="0" baseline="0">
          <a:ln>
            <a:noFill/>
          </a:ln>
          <a:solidFill>
            <a:schemeClr val="tx1"/>
          </a:solidFill>
          <a:uFillTx/>
          <a:latin typeface="+mn-lt"/>
          <a:ea typeface="+mn-ea"/>
          <a:cs typeface="+mn-cs"/>
          <a:sym typeface="OpenSans-Bold"/>
        </a:defRPr>
      </a:lvl6pPr>
      <a:lvl7pPr marL="0" marR="0" indent="1371600" algn="ctr" defTabSz="825500" rtl="0" latinLnBrk="0">
        <a:lnSpc>
          <a:spcPct val="100000"/>
        </a:lnSpc>
        <a:spcBef>
          <a:spcPts val="0"/>
        </a:spcBef>
        <a:spcAft>
          <a:spcPts val="0"/>
        </a:spcAft>
        <a:buClrTx/>
        <a:buSzTx/>
        <a:buFontTx/>
        <a:buNone/>
        <a:tabLst/>
        <a:defRPr sz="2100" b="1" i="0" u="none" strike="noStrike" cap="none" spc="0" baseline="0">
          <a:ln>
            <a:noFill/>
          </a:ln>
          <a:solidFill>
            <a:schemeClr val="tx1"/>
          </a:solidFill>
          <a:uFillTx/>
          <a:latin typeface="+mn-lt"/>
          <a:ea typeface="+mn-ea"/>
          <a:cs typeface="+mn-cs"/>
          <a:sym typeface="OpenSans-Bold"/>
        </a:defRPr>
      </a:lvl7pPr>
      <a:lvl8pPr marL="0" marR="0" indent="1600200" algn="ctr" defTabSz="825500" rtl="0" latinLnBrk="0">
        <a:lnSpc>
          <a:spcPct val="100000"/>
        </a:lnSpc>
        <a:spcBef>
          <a:spcPts val="0"/>
        </a:spcBef>
        <a:spcAft>
          <a:spcPts val="0"/>
        </a:spcAft>
        <a:buClrTx/>
        <a:buSzTx/>
        <a:buFontTx/>
        <a:buNone/>
        <a:tabLst/>
        <a:defRPr sz="2100" b="1" i="0" u="none" strike="noStrike" cap="none" spc="0" baseline="0">
          <a:ln>
            <a:noFill/>
          </a:ln>
          <a:solidFill>
            <a:schemeClr val="tx1"/>
          </a:solidFill>
          <a:uFillTx/>
          <a:latin typeface="+mn-lt"/>
          <a:ea typeface="+mn-ea"/>
          <a:cs typeface="+mn-cs"/>
          <a:sym typeface="OpenSans-Bold"/>
        </a:defRPr>
      </a:lvl8pPr>
      <a:lvl9pPr marL="0" marR="0" indent="1828800" algn="ctr" defTabSz="825500" rtl="0" latinLnBrk="0">
        <a:lnSpc>
          <a:spcPct val="100000"/>
        </a:lnSpc>
        <a:spcBef>
          <a:spcPts val="0"/>
        </a:spcBef>
        <a:spcAft>
          <a:spcPts val="0"/>
        </a:spcAft>
        <a:buClrTx/>
        <a:buSzTx/>
        <a:buFontTx/>
        <a:buNone/>
        <a:tabLst/>
        <a:defRPr sz="2100" b="1" i="0" u="none" strike="noStrike" cap="none" spc="0" baseline="0">
          <a:ln>
            <a:noFill/>
          </a:ln>
          <a:solidFill>
            <a:schemeClr val="tx1"/>
          </a:solidFill>
          <a:uFillTx/>
          <a:latin typeface="+mn-lt"/>
          <a:ea typeface="+mn-ea"/>
          <a:cs typeface="+mn-cs"/>
          <a:sym typeface="OpenSans-Bold"/>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050481-DA2D-1649-B046-A3C92FCB46B4}"/>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CA191EE-C14C-474B-9D35-3F2424F9114F}"/>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b="1" i="0">
                <a:solidFill>
                  <a:srgbClr val="254F6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fld id="{A76A6B23-C6ED-884A-AD26-87888304FF2B}" type="slidenum">
              <a:rPr lang="en-US" smtClean="0"/>
              <a:pPr/>
              <a:t>‹#›</a:t>
            </a:fld>
            <a:endParaRPr lang="en-US"/>
          </a:p>
        </p:txBody>
      </p:sp>
      <p:sp>
        <p:nvSpPr>
          <p:cNvPr id="39" name="Title Placeholder 38">
            <a:extLst>
              <a:ext uri="{FF2B5EF4-FFF2-40B4-BE49-F238E27FC236}">
                <a16:creationId xmlns:a16="http://schemas.microsoft.com/office/drawing/2014/main" id="{88D8DD51-234F-9049-9950-0EBC948DFBC1}"/>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322061053"/>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90" r:id="rId17"/>
  </p:sldLayoutIdLst>
  <p:txStyles>
    <p:titleStyle>
      <a:lvl1pPr algn="l" defTabSz="1828800" rtl="0" eaLnBrk="1" latinLnBrk="0" hangingPunct="1">
        <a:lnSpc>
          <a:spcPct val="90000"/>
        </a:lnSpc>
        <a:spcBef>
          <a:spcPct val="0"/>
        </a:spcBef>
        <a:buNone/>
        <a:defRPr sz="8800" b="1" i="0" kern="1200">
          <a:solidFill>
            <a:srgbClr val="141F28"/>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rgbClr val="141F28"/>
          </a:solidFill>
          <a:latin typeface="Open Sans" panose="020B0606030504020204" pitchFamily="34" charset="0"/>
          <a:ea typeface="Open Sans" panose="020B0606030504020204" pitchFamily="34" charset="0"/>
          <a:cs typeface="Open Sans" panose="020B0606030504020204" pitchFamily="34" charset="0"/>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rgbClr val="141F28"/>
          </a:solidFill>
          <a:latin typeface="Open Sans" panose="020B0606030504020204" pitchFamily="34" charset="0"/>
          <a:ea typeface="Open Sans" panose="020B0606030504020204" pitchFamily="34" charset="0"/>
          <a:cs typeface="Open Sans" panose="020B0606030504020204" pitchFamily="34" charset="0"/>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rgbClr val="141F28"/>
          </a:solidFill>
          <a:latin typeface="Open Sans" panose="020B0606030504020204" pitchFamily="34" charset="0"/>
          <a:ea typeface="Open Sans" panose="020B0606030504020204" pitchFamily="34" charset="0"/>
          <a:cs typeface="Open Sans" panose="020B0606030504020204" pitchFamily="34" charset="0"/>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rgbClr val="141F28"/>
          </a:solidFill>
          <a:latin typeface="Open Sans" panose="020B0606030504020204" pitchFamily="34" charset="0"/>
          <a:ea typeface="Open Sans" panose="020B0606030504020204" pitchFamily="34" charset="0"/>
          <a:cs typeface="Open Sans" panose="020B0606030504020204" pitchFamily="34"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rgbClr val="141F28"/>
          </a:solidFill>
          <a:latin typeface="Open Sans" panose="020B0606030504020204" pitchFamily="34" charset="0"/>
          <a:ea typeface="Open Sans" panose="020B0606030504020204" pitchFamily="34" charset="0"/>
          <a:cs typeface="Open Sans" panose="020B060603050402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952500"/>
            <a:ext cx="21005800" cy="22860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238500"/>
            <a:ext cx="21005800" cy="9207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76267" y="13081000"/>
            <a:ext cx="418766" cy="457200"/>
          </a:xfrm>
          <a:prstGeom prst="rect">
            <a:avLst/>
          </a:prstGeom>
          <a:ln w="12700">
            <a:miter lim="400000"/>
          </a:ln>
        </p:spPr>
        <p:txBody>
          <a:bodyPr wrap="none" lIns="50800" tIns="50800" rIns="50800" bIns="50800">
            <a:spAutoFit/>
          </a:bodyPr>
          <a:lstStyle>
            <a:lvl1pPr algn="ctr">
              <a:lnSpc>
                <a:spcPct val="100000"/>
              </a:lnSpc>
              <a:spcBef>
                <a:spcPts val="0"/>
              </a:spcBef>
              <a:defRPr sz="2100" b="1" baseline="0">
                <a:solidFill>
                  <a:srgbClr val="304E60"/>
                </a:solidFill>
                <a:latin typeface="+mn-lt"/>
                <a:ea typeface="+mn-ea"/>
                <a:cs typeface="+mn-cs"/>
                <a:sym typeface="OpenSans-Bold"/>
              </a:defRPr>
            </a:lvl1pPr>
          </a:lstStyle>
          <a:p>
            <a:fld id="{86CB4B4D-7CA3-9044-876B-883B54F8677D}" type="slidenum">
              <a:t>‹#›</a:t>
            </a:fld>
            <a:endParaRPr/>
          </a:p>
        </p:txBody>
      </p:sp>
    </p:spTree>
    <p:extLst>
      <p:ext uri="{BB962C8B-B14F-4D97-AF65-F5344CB8AC3E}">
        <p14:creationId xmlns:p14="http://schemas.microsoft.com/office/powerpoint/2010/main" val="1029186569"/>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1" r:id="rId6"/>
  </p:sldLayoutIdLst>
  <p:transition spd="med"/>
  <p:txStyles>
    <p:titleStyle>
      <a:lvl1pPr marL="0" marR="0" indent="0" algn="ctr" defTabSz="825500" rtl="0" latinLnBrk="0">
        <a:lnSpc>
          <a:spcPct val="10000"/>
        </a:lnSpc>
        <a:spcBef>
          <a:spcPts val="0"/>
        </a:spcBef>
        <a:spcAft>
          <a:spcPts val="0"/>
        </a:spcAft>
        <a:buClrTx/>
        <a:buSzTx/>
        <a:buFontTx/>
        <a:buNone/>
        <a:tabLst/>
        <a:defRPr sz="11000" b="1" i="0" u="none" strike="noStrike" cap="all" spc="2310" baseline="0">
          <a:ln>
            <a:noFill/>
          </a:ln>
          <a:solidFill>
            <a:srgbClr val="1A2224"/>
          </a:solidFill>
          <a:uFillTx/>
          <a:latin typeface="+mn-lt"/>
          <a:ea typeface="+mn-ea"/>
          <a:cs typeface="+mn-cs"/>
          <a:sym typeface="OpenSans-Bold"/>
        </a:defRPr>
      </a:lvl1pPr>
      <a:lvl2pPr marL="0" marR="0" indent="228600" algn="ctr" defTabSz="825500" rtl="0" latinLnBrk="0">
        <a:lnSpc>
          <a:spcPct val="10000"/>
        </a:lnSpc>
        <a:spcBef>
          <a:spcPts val="0"/>
        </a:spcBef>
        <a:spcAft>
          <a:spcPts val="0"/>
        </a:spcAft>
        <a:buClrTx/>
        <a:buSzTx/>
        <a:buFontTx/>
        <a:buNone/>
        <a:tabLst/>
        <a:defRPr sz="11000" b="1" i="0" u="none" strike="noStrike" cap="all" spc="2310" baseline="0">
          <a:ln>
            <a:noFill/>
          </a:ln>
          <a:solidFill>
            <a:srgbClr val="1A2224"/>
          </a:solidFill>
          <a:uFillTx/>
          <a:latin typeface="+mn-lt"/>
          <a:ea typeface="+mn-ea"/>
          <a:cs typeface="+mn-cs"/>
          <a:sym typeface="OpenSans-Bold"/>
        </a:defRPr>
      </a:lvl2pPr>
      <a:lvl3pPr marL="0" marR="0" indent="457200" algn="ctr" defTabSz="825500" rtl="0" latinLnBrk="0">
        <a:lnSpc>
          <a:spcPct val="10000"/>
        </a:lnSpc>
        <a:spcBef>
          <a:spcPts val="0"/>
        </a:spcBef>
        <a:spcAft>
          <a:spcPts val="0"/>
        </a:spcAft>
        <a:buClrTx/>
        <a:buSzTx/>
        <a:buFontTx/>
        <a:buNone/>
        <a:tabLst/>
        <a:defRPr sz="11000" b="1" i="0" u="none" strike="noStrike" cap="all" spc="2310" baseline="0">
          <a:ln>
            <a:noFill/>
          </a:ln>
          <a:solidFill>
            <a:srgbClr val="1A2224"/>
          </a:solidFill>
          <a:uFillTx/>
          <a:latin typeface="+mn-lt"/>
          <a:ea typeface="+mn-ea"/>
          <a:cs typeface="+mn-cs"/>
          <a:sym typeface="OpenSans-Bold"/>
        </a:defRPr>
      </a:lvl3pPr>
      <a:lvl4pPr marL="0" marR="0" indent="685800" algn="ctr" defTabSz="825500" rtl="0" latinLnBrk="0">
        <a:lnSpc>
          <a:spcPct val="10000"/>
        </a:lnSpc>
        <a:spcBef>
          <a:spcPts val="0"/>
        </a:spcBef>
        <a:spcAft>
          <a:spcPts val="0"/>
        </a:spcAft>
        <a:buClrTx/>
        <a:buSzTx/>
        <a:buFontTx/>
        <a:buNone/>
        <a:tabLst/>
        <a:defRPr sz="11000" b="1" i="0" u="none" strike="noStrike" cap="all" spc="2310" baseline="0">
          <a:ln>
            <a:noFill/>
          </a:ln>
          <a:solidFill>
            <a:srgbClr val="1A2224"/>
          </a:solidFill>
          <a:uFillTx/>
          <a:latin typeface="+mn-lt"/>
          <a:ea typeface="+mn-ea"/>
          <a:cs typeface="+mn-cs"/>
          <a:sym typeface="OpenSans-Bold"/>
        </a:defRPr>
      </a:lvl4pPr>
      <a:lvl5pPr marL="0" marR="0" indent="914400" algn="ctr" defTabSz="825500" rtl="0" latinLnBrk="0">
        <a:lnSpc>
          <a:spcPct val="10000"/>
        </a:lnSpc>
        <a:spcBef>
          <a:spcPts val="0"/>
        </a:spcBef>
        <a:spcAft>
          <a:spcPts val="0"/>
        </a:spcAft>
        <a:buClrTx/>
        <a:buSzTx/>
        <a:buFontTx/>
        <a:buNone/>
        <a:tabLst/>
        <a:defRPr sz="11000" b="1" i="0" u="none" strike="noStrike" cap="all" spc="2310" baseline="0">
          <a:ln>
            <a:noFill/>
          </a:ln>
          <a:solidFill>
            <a:srgbClr val="1A2224"/>
          </a:solidFill>
          <a:uFillTx/>
          <a:latin typeface="+mn-lt"/>
          <a:ea typeface="+mn-ea"/>
          <a:cs typeface="+mn-cs"/>
          <a:sym typeface="OpenSans-Bold"/>
        </a:defRPr>
      </a:lvl5pPr>
      <a:lvl6pPr marL="0" marR="0" indent="1143000" algn="ctr" defTabSz="825500" rtl="0" latinLnBrk="0">
        <a:lnSpc>
          <a:spcPct val="10000"/>
        </a:lnSpc>
        <a:spcBef>
          <a:spcPts val="0"/>
        </a:spcBef>
        <a:spcAft>
          <a:spcPts val="0"/>
        </a:spcAft>
        <a:buClrTx/>
        <a:buSzTx/>
        <a:buFontTx/>
        <a:buNone/>
        <a:tabLst/>
        <a:defRPr sz="11000" b="1" i="0" u="none" strike="noStrike" cap="all" spc="2310" baseline="0">
          <a:ln>
            <a:noFill/>
          </a:ln>
          <a:solidFill>
            <a:srgbClr val="1A2224"/>
          </a:solidFill>
          <a:uFillTx/>
          <a:latin typeface="+mn-lt"/>
          <a:ea typeface="+mn-ea"/>
          <a:cs typeface="+mn-cs"/>
          <a:sym typeface="OpenSans-Bold"/>
        </a:defRPr>
      </a:lvl6pPr>
      <a:lvl7pPr marL="0" marR="0" indent="1371600" algn="ctr" defTabSz="825500" rtl="0" latinLnBrk="0">
        <a:lnSpc>
          <a:spcPct val="10000"/>
        </a:lnSpc>
        <a:spcBef>
          <a:spcPts val="0"/>
        </a:spcBef>
        <a:spcAft>
          <a:spcPts val="0"/>
        </a:spcAft>
        <a:buClrTx/>
        <a:buSzTx/>
        <a:buFontTx/>
        <a:buNone/>
        <a:tabLst/>
        <a:defRPr sz="11000" b="1" i="0" u="none" strike="noStrike" cap="all" spc="2310" baseline="0">
          <a:ln>
            <a:noFill/>
          </a:ln>
          <a:solidFill>
            <a:srgbClr val="1A2224"/>
          </a:solidFill>
          <a:uFillTx/>
          <a:latin typeface="+mn-lt"/>
          <a:ea typeface="+mn-ea"/>
          <a:cs typeface="+mn-cs"/>
          <a:sym typeface="OpenSans-Bold"/>
        </a:defRPr>
      </a:lvl7pPr>
      <a:lvl8pPr marL="0" marR="0" indent="1600200" algn="ctr" defTabSz="825500" rtl="0" latinLnBrk="0">
        <a:lnSpc>
          <a:spcPct val="10000"/>
        </a:lnSpc>
        <a:spcBef>
          <a:spcPts val="0"/>
        </a:spcBef>
        <a:spcAft>
          <a:spcPts val="0"/>
        </a:spcAft>
        <a:buClrTx/>
        <a:buSzTx/>
        <a:buFontTx/>
        <a:buNone/>
        <a:tabLst/>
        <a:defRPr sz="11000" b="1" i="0" u="none" strike="noStrike" cap="all" spc="2310" baseline="0">
          <a:ln>
            <a:noFill/>
          </a:ln>
          <a:solidFill>
            <a:srgbClr val="1A2224"/>
          </a:solidFill>
          <a:uFillTx/>
          <a:latin typeface="+mn-lt"/>
          <a:ea typeface="+mn-ea"/>
          <a:cs typeface="+mn-cs"/>
          <a:sym typeface="OpenSans-Bold"/>
        </a:defRPr>
      </a:lvl8pPr>
      <a:lvl9pPr marL="0" marR="0" indent="1828800" algn="ctr" defTabSz="825500" rtl="0" latinLnBrk="0">
        <a:lnSpc>
          <a:spcPct val="10000"/>
        </a:lnSpc>
        <a:spcBef>
          <a:spcPts val="0"/>
        </a:spcBef>
        <a:spcAft>
          <a:spcPts val="0"/>
        </a:spcAft>
        <a:buClrTx/>
        <a:buSzTx/>
        <a:buFontTx/>
        <a:buNone/>
        <a:tabLst/>
        <a:defRPr sz="11000" b="1" i="0" u="none" strike="noStrike" cap="all" spc="2310" baseline="0">
          <a:ln>
            <a:noFill/>
          </a:ln>
          <a:solidFill>
            <a:srgbClr val="1A2224"/>
          </a:solidFill>
          <a:uFillTx/>
          <a:latin typeface="+mn-lt"/>
          <a:ea typeface="+mn-ea"/>
          <a:cs typeface="+mn-cs"/>
          <a:sym typeface="OpenSans-Bold"/>
        </a:defRPr>
      </a:lvl9pPr>
    </p:titleStyle>
    <p:bodyStyle>
      <a:lvl1pPr marL="268653" marR="0" indent="-268653" algn="l" defTabSz="825500" latinLnBrk="0">
        <a:lnSpc>
          <a:spcPct val="90000"/>
        </a:lnSpc>
        <a:spcBef>
          <a:spcPts val="5200"/>
        </a:spcBef>
        <a:spcAft>
          <a:spcPts val="0"/>
        </a:spcAft>
        <a:buClrTx/>
        <a:buSzPct val="75000"/>
        <a:buFontTx/>
        <a:buChar char="•"/>
        <a:tabLst/>
        <a:defRPr sz="2200" b="0" i="0" u="none" strike="noStrike" cap="none" spc="0" baseline="54545">
          <a:ln>
            <a:noFill/>
          </a:ln>
          <a:solidFill>
            <a:srgbClr val="718085"/>
          </a:solidFill>
          <a:uFillTx/>
          <a:latin typeface="Open Sans"/>
          <a:ea typeface="Open Sans"/>
          <a:cs typeface="Open Sans"/>
          <a:sym typeface="Open Sans"/>
        </a:defRPr>
      </a:lvl1pPr>
      <a:lvl2pPr marL="903653" marR="0" indent="-268653" algn="l" defTabSz="825500" latinLnBrk="0">
        <a:lnSpc>
          <a:spcPct val="90000"/>
        </a:lnSpc>
        <a:spcBef>
          <a:spcPts val="5200"/>
        </a:spcBef>
        <a:spcAft>
          <a:spcPts val="0"/>
        </a:spcAft>
        <a:buClrTx/>
        <a:buSzPct val="75000"/>
        <a:buFontTx/>
        <a:buChar char="•"/>
        <a:tabLst/>
        <a:defRPr sz="2200" b="0" i="0" u="none" strike="noStrike" cap="none" spc="0" baseline="54545">
          <a:ln>
            <a:noFill/>
          </a:ln>
          <a:solidFill>
            <a:srgbClr val="718085"/>
          </a:solidFill>
          <a:uFillTx/>
          <a:latin typeface="Open Sans"/>
          <a:ea typeface="Open Sans"/>
          <a:cs typeface="Open Sans"/>
          <a:sym typeface="Open Sans"/>
        </a:defRPr>
      </a:lvl2pPr>
      <a:lvl3pPr marL="1538653" marR="0" indent="-268653" algn="l" defTabSz="825500" latinLnBrk="0">
        <a:lnSpc>
          <a:spcPct val="90000"/>
        </a:lnSpc>
        <a:spcBef>
          <a:spcPts val="5200"/>
        </a:spcBef>
        <a:spcAft>
          <a:spcPts val="0"/>
        </a:spcAft>
        <a:buClrTx/>
        <a:buSzPct val="75000"/>
        <a:buFontTx/>
        <a:buChar char="•"/>
        <a:tabLst/>
        <a:defRPr sz="2200" b="0" i="0" u="none" strike="noStrike" cap="none" spc="0" baseline="54545">
          <a:ln>
            <a:noFill/>
          </a:ln>
          <a:solidFill>
            <a:srgbClr val="718085"/>
          </a:solidFill>
          <a:uFillTx/>
          <a:latin typeface="Open Sans"/>
          <a:ea typeface="Open Sans"/>
          <a:cs typeface="Open Sans"/>
          <a:sym typeface="Open Sans"/>
        </a:defRPr>
      </a:lvl3pPr>
      <a:lvl4pPr marL="2173653" marR="0" indent="-268653" algn="l" defTabSz="825500" latinLnBrk="0">
        <a:lnSpc>
          <a:spcPct val="90000"/>
        </a:lnSpc>
        <a:spcBef>
          <a:spcPts val="5200"/>
        </a:spcBef>
        <a:spcAft>
          <a:spcPts val="0"/>
        </a:spcAft>
        <a:buClrTx/>
        <a:buSzPct val="75000"/>
        <a:buFontTx/>
        <a:buChar char="•"/>
        <a:tabLst/>
        <a:defRPr sz="2200" b="0" i="0" u="none" strike="noStrike" cap="none" spc="0" baseline="54545">
          <a:ln>
            <a:noFill/>
          </a:ln>
          <a:solidFill>
            <a:srgbClr val="718085"/>
          </a:solidFill>
          <a:uFillTx/>
          <a:latin typeface="Open Sans"/>
          <a:ea typeface="Open Sans"/>
          <a:cs typeface="Open Sans"/>
          <a:sym typeface="Open Sans"/>
        </a:defRPr>
      </a:lvl4pPr>
      <a:lvl5pPr marL="2808653" marR="0" indent="-268653" algn="l" defTabSz="825500" latinLnBrk="0">
        <a:lnSpc>
          <a:spcPct val="90000"/>
        </a:lnSpc>
        <a:spcBef>
          <a:spcPts val="5200"/>
        </a:spcBef>
        <a:spcAft>
          <a:spcPts val="0"/>
        </a:spcAft>
        <a:buClrTx/>
        <a:buSzPct val="75000"/>
        <a:buFontTx/>
        <a:buChar char="•"/>
        <a:tabLst/>
        <a:defRPr sz="2200" b="0" i="0" u="none" strike="noStrike" cap="none" spc="0" baseline="54545">
          <a:ln>
            <a:noFill/>
          </a:ln>
          <a:solidFill>
            <a:srgbClr val="718085"/>
          </a:solidFill>
          <a:uFillTx/>
          <a:latin typeface="Open Sans"/>
          <a:ea typeface="Open Sans"/>
          <a:cs typeface="Open Sans"/>
          <a:sym typeface="Open Sans"/>
        </a:defRPr>
      </a:lvl5pPr>
      <a:lvl6pPr marL="3443653" marR="0" indent="-268653" algn="l" defTabSz="825500" latinLnBrk="0">
        <a:lnSpc>
          <a:spcPct val="90000"/>
        </a:lnSpc>
        <a:spcBef>
          <a:spcPts val="5200"/>
        </a:spcBef>
        <a:spcAft>
          <a:spcPts val="0"/>
        </a:spcAft>
        <a:buClrTx/>
        <a:buSzPct val="75000"/>
        <a:buFontTx/>
        <a:buChar char="•"/>
        <a:tabLst/>
        <a:defRPr sz="2200" b="0" i="0" u="none" strike="noStrike" cap="none" spc="0" baseline="54545">
          <a:ln>
            <a:noFill/>
          </a:ln>
          <a:solidFill>
            <a:srgbClr val="718085"/>
          </a:solidFill>
          <a:uFillTx/>
          <a:latin typeface="Open Sans"/>
          <a:ea typeface="Open Sans"/>
          <a:cs typeface="Open Sans"/>
          <a:sym typeface="Open Sans"/>
        </a:defRPr>
      </a:lvl6pPr>
      <a:lvl7pPr marL="4078653" marR="0" indent="-268653" algn="l" defTabSz="825500" latinLnBrk="0">
        <a:lnSpc>
          <a:spcPct val="90000"/>
        </a:lnSpc>
        <a:spcBef>
          <a:spcPts val="5200"/>
        </a:spcBef>
        <a:spcAft>
          <a:spcPts val="0"/>
        </a:spcAft>
        <a:buClrTx/>
        <a:buSzPct val="75000"/>
        <a:buFontTx/>
        <a:buChar char="•"/>
        <a:tabLst/>
        <a:defRPr sz="2200" b="0" i="0" u="none" strike="noStrike" cap="none" spc="0" baseline="54545">
          <a:ln>
            <a:noFill/>
          </a:ln>
          <a:solidFill>
            <a:srgbClr val="718085"/>
          </a:solidFill>
          <a:uFillTx/>
          <a:latin typeface="Open Sans"/>
          <a:ea typeface="Open Sans"/>
          <a:cs typeface="Open Sans"/>
          <a:sym typeface="Open Sans"/>
        </a:defRPr>
      </a:lvl7pPr>
      <a:lvl8pPr marL="4713653" marR="0" indent="-268653" algn="l" defTabSz="825500" latinLnBrk="0">
        <a:lnSpc>
          <a:spcPct val="90000"/>
        </a:lnSpc>
        <a:spcBef>
          <a:spcPts val="5200"/>
        </a:spcBef>
        <a:spcAft>
          <a:spcPts val="0"/>
        </a:spcAft>
        <a:buClrTx/>
        <a:buSzPct val="75000"/>
        <a:buFontTx/>
        <a:buChar char="•"/>
        <a:tabLst/>
        <a:defRPr sz="2200" b="0" i="0" u="none" strike="noStrike" cap="none" spc="0" baseline="54545">
          <a:ln>
            <a:noFill/>
          </a:ln>
          <a:solidFill>
            <a:srgbClr val="718085"/>
          </a:solidFill>
          <a:uFillTx/>
          <a:latin typeface="Open Sans"/>
          <a:ea typeface="Open Sans"/>
          <a:cs typeface="Open Sans"/>
          <a:sym typeface="Open Sans"/>
        </a:defRPr>
      </a:lvl8pPr>
      <a:lvl9pPr marL="5348653" marR="0" indent="-268653" algn="l" defTabSz="825500" latinLnBrk="0">
        <a:lnSpc>
          <a:spcPct val="90000"/>
        </a:lnSpc>
        <a:spcBef>
          <a:spcPts val="5200"/>
        </a:spcBef>
        <a:spcAft>
          <a:spcPts val="0"/>
        </a:spcAft>
        <a:buClrTx/>
        <a:buSzPct val="75000"/>
        <a:buFontTx/>
        <a:buChar char="•"/>
        <a:tabLst/>
        <a:defRPr sz="2200" b="0" i="0" u="none" strike="noStrike" cap="none" spc="0" baseline="54545">
          <a:ln>
            <a:noFill/>
          </a:ln>
          <a:solidFill>
            <a:srgbClr val="718085"/>
          </a:solidFill>
          <a:uFillTx/>
          <a:latin typeface="Open Sans"/>
          <a:ea typeface="Open Sans"/>
          <a:cs typeface="Open Sans"/>
          <a:sym typeface="Open Sans"/>
        </a:defRPr>
      </a:lvl9pPr>
    </p:bodyStyle>
    <p:otherStyle>
      <a:lvl1pPr marL="0" marR="0" indent="0" algn="ctr" defTabSz="825500" rtl="0" latinLnBrk="0">
        <a:lnSpc>
          <a:spcPct val="100000"/>
        </a:lnSpc>
        <a:spcBef>
          <a:spcPts val="0"/>
        </a:spcBef>
        <a:spcAft>
          <a:spcPts val="0"/>
        </a:spcAft>
        <a:buClrTx/>
        <a:buSzTx/>
        <a:buFontTx/>
        <a:buNone/>
        <a:tabLst/>
        <a:defRPr sz="2100" b="1" i="0" u="none" strike="noStrike" cap="none" spc="0" baseline="0">
          <a:ln>
            <a:noFill/>
          </a:ln>
          <a:solidFill>
            <a:schemeClr val="tx1"/>
          </a:solidFill>
          <a:uFillTx/>
          <a:latin typeface="+mn-lt"/>
          <a:ea typeface="+mn-ea"/>
          <a:cs typeface="+mn-cs"/>
          <a:sym typeface="OpenSans-Bold"/>
        </a:defRPr>
      </a:lvl1pPr>
      <a:lvl2pPr marL="0" marR="0" indent="228600" algn="ctr" defTabSz="825500" rtl="0" latinLnBrk="0">
        <a:lnSpc>
          <a:spcPct val="100000"/>
        </a:lnSpc>
        <a:spcBef>
          <a:spcPts val="0"/>
        </a:spcBef>
        <a:spcAft>
          <a:spcPts val="0"/>
        </a:spcAft>
        <a:buClrTx/>
        <a:buSzTx/>
        <a:buFontTx/>
        <a:buNone/>
        <a:tabLst/>
        <a:defRPr sz="2100" b="1" i="0" u="none" strike="noStrike" cap="none" spc="0" baseline="0">
          <a:ln>
            <a:noFill/>
          </a:ln>
          <a:solidFill>
            <a:schemeClr val="tx1"/>
          </a:solidFill>
          <a:uFillTx/>
          <a:latin typeface="+mn-lt"/>
          <a:ea typeface="+mn-ea"/>
          <a:cs typeface="+mn-cs"/>
          <a:sym typeface="OpenSans-Bold"/>
        </a:defRPr>
      </a:lvl2pPr>
      <a:lvl3pPr marL="0" marR="0" indent="457200" algn="ctr" defTabSz="825500" rtl="0" latinLnBrk="0">
        <a:lnSpc>
          <a:spcPct val="100000"/>
        </a:lnSpc>
        <a:spcBef>
          <a:spcPts val="0"/>
        </a:spcBef>
        <a:spcAft>
          <a:spcPts val="0"/>
        </a:spcAft>
        <a:buClrTx/>
        <a:buSzTx/>
        <a:buFontTx/>
        <a:buNone/>
        <a:tabLst/>
        <a:defRPr sz="2100" b="1" i="0" u="none" strike="noStrike" cap="none" spc="0" baseline="0">
          <a:ln>
            <a:noFill/>
          </a:ln>
          <a:solidFill>
            <a:schemeClr val="tx1"/>
          </a:solidFill>
          <a:uFillTx/>
          <a:latin typeface="+mn-lt"/>
          <a:ea typeface="+mn-ea"/>
          <a:cs typeface="+mn-cs"/>
          <a:sym typeface="OpenSans-Bold"/>
        </a:defRPr>
      </a:lvl3pPr>
      <a:lvl4pPr marL="0" marR="0" indent="685800" algn="ctr" defTabSz="825500" rtl="0" latinLnBrk="0">
        <a:lnSpc>
          <a:spcPct val="100000"/>
        </a:lnSpc>
        <a:spcBef>
          <a:spcPts val="0"/>
        </a:spcBef>
        <a:spcAft>
          <a:spcPts val="0"/>
        </a:spcAft>
        <a:buClrTx/>
        <a:buSzTx/>
        <a:buFontTx/>
        <a:buNone/>
        <a:tabLst/>
        <a:defRPr sz="2100" b="1" i="0" u="none" strike="noStrike" cap="none" spc="0" baseline="0">
          <a:ln>
            <a:noFill/>
          </a:ln>
          <a:solidFill>
            <a:schemeClr val="tx1"/>
          </a:solidFill>
          <a:uFillTx/>
          <a:latin typeface="+mn-lt"/>
          <a:ea typeface="+mn-ea"/>
          <a:cs typeface="+mn-cs"/>
          <a:sym typeface="OpenSans-Bold"/>
        </a:defRPr>
      </a:lvl4pPr>
      <a:lvl5pPr marL="0" marR="0" indent="914400" algn="ctr" defTabSz="825500" rtl="0" latinLnBrk="0">
        <a:lnSpc>
          <a:spcPct val="100000"/>
        </a:lnSpc>
        <a:spcBef>
          <a:spcPts val="0"/>
        </a:spcBef>
        <a:spcAft>
          <a:spcPts val="0"/>
        </a:spcAft>
        <a:buClrTx/>
        <a:buSzTx/>
        <a:buFontTx/>
        <a:buNone/>
        <a:tabLst/>
        <a:defRPr sz="2100" b="1" i="0" u="none" strike="noStrike" cap="none" spc="0" baseline="0">
          <a:ln>
            <a:noFill/>
          </a:ln>
          <a:solidFill>
            <a:schemeClr val="tx1"/>
          </a:solidFill>
          <a:uFillTx/>
          <a:latin typeface="+mn-lt"/>
          <a:ea typeface="+mn-ea"/>
          <a:cs typeface="+mn-cs"/>
          <a:sym typeface="OpenSans-Bold"/>
        </a:defRPr>
      </a:lvl5pPr>
      <a:lvl6pPr marL="0" marR="0" indent="1143000" algn="ctr" defTabSz="825500" rtl="0" latinLnBrk="0">
        <a:lnSpc>
          <a:spcPct val="100000"/>
        </a:lnSpc>
        <a:spcBef>
          <a:spcPts val="0"/>
        </a:spcBef>
        <a:spcAft>
          <a:spcPts val="0"/>
        </a:spcAft>
        <a:buClrTx/>
        <a:buSzTx/>
        <a:buFontTx/>
        <a:buNone/>
        <a:tabLst/>
        <a:defRPr sz="2100" b="1" i="0" u="none" strike="noStrike" cap="none" spc="0" baseline="0">
          <a:ln>
            <a:noFill/>
          </a:ln>
          <a:solidFill>
            <a:schemeClr val="tx1"/>
          </a:solidFill>
          <a:uFillTx/>
          <a:latin typeface="+mn-lt"/>
          <a:ea typeface="+mn-ea"/>
          <a:cs typeface="+mn-cs"/>
          <a:sym typeface="OpenSans-Bold"/>
        </a:defRPr>
      </a:lvl6pPr>
      <a:lvl7pPr marL="0" marR="0" indent="1371600" algn="ctr" defTabSz="825500" rtl="0" latinLnBrk="0">
        <a:lnSpc>
          <a:spcPct val="100000"/>
        </a:lnSpc>
        <a:spcBef>
          <a:spcPts val="0"/>
        </a:spcBef>
        <a:spcAft>
          <a:spcPts val="0"/>
        </a:spcAft>
        <a:buClrTx/>
        <a:buSzTx/>
        <a:buFontTx/>
        <a:buNone/>
        <a:tabLst/>
        <a:defRPr sz="2100" b="1" i="0" u="none" strike="noStrike" cap="none" spc="0" baseline="0">
          <a:ln>
            <a:noFill/>
          </a:ln>
          <a:solidFill>
            <a:schemeClr val="tx1"/>
          </a:solidFill>
          <a:uFillTx/>
          <a:latin typeface="+mn-lt"/>
          <a:ea typeface="+mn-ea"/>
          <a:cs typeface="+mn-cs"/>
          <a:sym typeface="OpenSans-Bold"/>
        </a:defRPr>
      </a:lvl7pPr>
      <a:lvl8pPr marL="0" marR="0" indent="1600200" algn="ctr" defTabSz="825500" rtl="0" latinLnBrk="0">
        <a:lnSpc>
          <a:spcPct val="100000"/>
        </a:lnSpc>
        <a:spcBef>
          <a:spcPts val="0"/>
        </a:spcBef>
        <a:spcAft>
          <a:spcPts val="0"/>
        </a:spcAft>
        <a:buClrTx/>
        <a:buSzTx/>
        <a:buFontTx/>
        <a:buNone/>
        <a:tabLst/>
        <a:defRPr sz="2100" b="1" i="0" u="none" strike="noStrike" cap="none" spc="0" baseline="0">
          <a:ln>
            <a:noFill/>
          </a:ln>
          <a:solidFill>
            <a:schemeClr val="tx1"/>
          </a:solidFill>
          <a:uFillTx/>
          <a:latin typeface="+mn-lt"/>
          <a:ea typeface="+mn-ea"/>
          <a:cs typeface="+mn-cs"/>
          <a:sym typeface="OpenSans-Bold"/>
        </a:defRPr>
      </a:lvl8pPr>
      <a:lvl9pPr marL="0" marR="0" indent="1828800" algn="ctr" defTabSz="825500" rtl="0" latinLnBrk="0">
        <a:lnSpc>
          <a:spcPct val="100000"/>
        </a:lnSpc>
        <a:spcBef>
          <a:spcPts val="0"/>
        </a:spcBef>
        <a:spcAft>
          <a:spcPts val="0"/>
        </a:spcAft>
        <a:buClrTx/>
        <a:buSzTx/>
        <a:buFontTx/>
        <a:buNone/>
        <a:tabLst/>
        <a:defRPr sz="2100" b="1" i="0" u="none" strike="noStrike" cap="none" spc="0" baseline="0">
          <a:ln>
            <a:noFill/>
          </a:ln>
          <a:solidFill>
            <a:schemeClr val="tx1"/>
          </a:solidFill>
          <a:uFillTx/>
          <a:latin typeface="+mn-lt"/>
          <a:ea typeface="+mn-ea"/>
          <a:cs typeface="+mn-cs"/>
          <a:sym typeface="OpenSans-Bold"/>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1AA537-3D33-4A30-9F97-56319AB07E46}"/>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ED2EFD-E8BF-4912-B85A-E40F56A21C78}"/>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32F962-1A50-4DB4-9DE4-F114C2371806}"/>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F83C5767-1C09-42A9-8681-BBE94D4B33BB}" type="datetimeFigureOut">
              <a:rPr lang="en-US" smtClean="0"/>
              <a:t>9/15/2022</a:t>
            </a:fld>
            <a:endParaRPr lang="en-US"/>
          </a:p>
        </p:txBody>
      </p:sp>
      <p:sp>
        <p:nvSpPr>
          <p:cNvPr id="5" name="Footer Placeholder 4">
            <a:extLst>
              <a:ext uri="{FF2B5EF4-FFF2-40B4-BE49-F238E27FC236}">
                <a16:creationId xmlns:a16="http://schemas.microsoft.com/office/drawing/2014/main" id="{B9B02655-8C98-42E7-8B85-E173A9AB15B3}"/>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4760E9-6641-43C9-89DF-7BD72FC382C3}"/>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406C6369-1400-4080-B194-7FA688CB8407}" type="slidenum">
              <a:rPr lang="en-US" smtClean="0"/>
              <a:t>‹#›</a:t>
            </a:fld>
            <a:endParaRPr lang="en-US"/>
          </a:p>
        </p:txBody>
      </p:sp>
    </p:spTree>
    <p:extLst>
      <p:ext uri="{BB962C8B-B14F-4D97-AF65-F5344CB8AC3E}">
        <p14:creationId xmlns:p14="http://schemas.microsoft.com/office/powerpoint/2010/main" val="228779469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061908-B4B7-4C0A-90D1-F145279A1DD3}"/>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2E9C8B-866D-4804-9170-EE278ACF522D}"/>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780ED3-DD63-4F4B-B274-FDE59B3D2786}"/>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DAFBC5E0-D3A0-436D-85D4-CBEE618EC95E}"/>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739AAD-E8B5-42AF-84C1-B23B95695E00}"/>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E3A57325-1863-4761-A8D0-75686B918AFA}" type="slidenum">
              <a:rPr lang="en-US" smtClean="0"/>
              <a:t>‹#›</a:t>
            </a:fld>
            <a:endParaRPr lang="en-US"/>
          </a:p>
        </p:txBody>
      </p:sp>
    </p:spTree>
    <p:extLst>
      <p:ext uri="{BB962C8B-B14F-4D97-AF65-F5344CB8AC3E}">
        <p14:creationId xmlns:p14="http://schemas.microsoft.com/office/powerpoint/2010/main" val="324506162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Lst>
  <p:hf hdr="0" ftr="0" dt="0"/>
  <p:txStyles>
    <p:titleStyle>
      <a:lvl1pPr algn="l" defTabSz="1828800" rtl="0" eaLnBrk="1" latinLnBrk="0" hangingPunct="1">
        <a:lnSpc>
          <a:spcPct val="90000"/>
        </a:lnSpc>
        <a:spcBef>
          <a:spcPct val="0"/>
        </a:spcBef>
        <a:buNone/>
        <a:defRPr sz="8800" b="1" kern="1200">
          <a:solidFill>
            <a:srgbClr val="147BD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hyperlink" Target="https://resources.elluciancloud.com/bundle/ethos_integration_acn_configure/page/c_connect_banner_ethos.html"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1.xml"/><Relationship Id="rId5" Type="http://schemas.microsoft.com/office/2007/relationships/hdphoto" Target="../media/hdphoto2.wdp"/><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5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1.xml"/><Relationship Id="rId1" Type="http://schemas.openxmlformats.org/officeDocument/2006/relationships/slideLayout" Target="../slideLayouts/slideLayout5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5.xml"/><Relationship Id="rId1" Type="http://schemas.openxmlformats.org/officeDocument/2006/relationships/slideLayout" Target="../slideLayouts/slideLayout5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6.xml"/><Relationship Id="rId1" Type="http://schemas.openxmlformats.org/officeDocument/2006/relationships/slideLayout" Target="../slideLayouts/slideLayout5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resources.elluciancloud.com/bundle/ethos_integration_acn_configure/page/c_connect_banner_ethos.html"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hyperlink" Target="https://ellucian.force.com/clients/apex/XEPage" TargetMode="External"/><Relationship Id="rId5" Type="http://schemas.openxmlformats.org/officeDocument/2006/relationships/hyperlink" Target="https://resources.elluciancloud.com/" TargetMode="External"/><Relationship Id="rId4" Type="http://schemas.openxmlformats.org/officeDocument/2006/relationships/hyperlink" Target="https://resources.elluciancloud.com/ethos-data-mode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hyperlink" Target="mailto:travis@sigcorp.com" TargetMode="External"/><Relationship Id="rId2" Type="http://schemas.openxmlformats.org/officeDocument/2006/relationships/notesSlide" Target="../notesSlides/notesSlide43.xml"/><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wiki.maemo.org/index.php?title=File:Mer-Wazd-Background-1900x1200.jpg&amp;limit=100"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hyperlink" Target="https://resources.elluciancloud.com/bundle/ethos_integration_acn_use/page/t_use_proxy_service.html"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hyperlink" Target="https://github.com/ellucianEthos/postman-ethos-integration"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https://resources.elluciancloud.com/ethos-data-model" TargetMode="External"/><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s://resources.elluciancloud.com/bundle/ethos_integration_acn_configure/page/c_connect_banner_ethos.html" TargetMode="External"/><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9B1B0C2-2478-AA4E-8084-DDF827C815DF}"/>
              </a:ext>
            </a:extLst>
          </p:cNvPr>
          <p:cNvSpPr>
            <a:spLocks noGrp="1"/>
          </p:cNvSpPr>
          <p:nvPr>
            <p:ph type="subTitle" idx="1"/>
          </p:nvPr>
        </p:nvSpPr>
        <p:spPr>
          <a:xfrm>
            <a:off x="1219200" y="7465988"/>
            <a:ext cx="21945600" cy="3157424"/>
          </a:xfrm>
        </p:spPr>
        <p:txBody>
          <a:bodyPr>
            <a:normAutofit/>
          </a:bodyPr>
          <a:lstStyle/>
          <a:p>
            <a:pPr>
              <a:lnSpc>
                <a:spcPct val="100000"/>
              </a:lnSpc>
              <a:defRPr sz="9700" cap="all" baseline="0">
                <a:solidFill>
                  <a:srgbClr val="1A2224"/>
                </a:solidFill>
                <a:latin typeface="+mn-lt"/>
                <a:ea typeface="+mn-ea"/>
                <a:cs typeface="+mn-cs"/>
                <a:sym typeface="Open Sans Extrabold"/>
              </a:defRPr>
            </a:pPr>
            <a:r>
              <a:rPr lang="en-US" sz="10000" b="1" baseline="0" dirty="0">
                <a:latin typeface="Open Sans Extrabold"/>
              </a:rPr>
              <a:t>Getting Started with </a:t>
            </a:r>
            <a:br>
              <a:rPr lang="en-US" sz="10000" b="1" baseline="0" dirty="0">
                <a:latin typeface="Open Sans Extrabold"/>
              </a:rPr>
            </a:br>
            <a:r>
              <a:rPr lang="en-US" sz="10000" b="1" baseline="0" dirty="0">
                <a:latin typeface="Open Sans Extrabold"/>
              </a:rPr>
              <a:t>Ethos Integration</a:t>
            </a:r>
            <a:endParaRPr lang="en-US" sz="10000" b="1" baseline="0" dirty="0">
              <a:solidFill>
                <a:schemeClr val="bg2"/>
              </a:solidFill>
              <a:latin typeface="Open Sans Extrabold"/>
              <a:ea typeface="Open Sans Extrabold" panose="020B0606030504020204" pitchFamily="34" charset="0"/>
              <a:cs typeface="Open Sans Extrabold" panose="020B0606030504020204" pitchFamily="34" charset="0"/>
            </a:endParaRPr>
          </a:p>
        </p:txBody>
      </p:sp>
      <p:grpSp>
        <p:nvGrpSpPr>
          <p:cNvPr id="4" name="Group">
            <a:extLst>
              <a:ext uri="{FF2B5EF4-FFF2-40B4-BE49-F238E27FC236}">
                <a16:creationId xmlns:a16="http://schemas.microsoft.com/office/drawing/2014/main" id="{7AE8A9E8-DDFB-1C48-85CB-779CAE3829E7}"/>
              </a:ext>
            </a:extLst>
          </p:cNvPr>
          <p:cNvGrpSpPr/>
          <p:nvPr/>
        </p:nvGrpSpPr>
        <p:grpSpPr>
          <a:xfrm>
            <a:off x="8559793" y="2191768"/>
            <a:ext cx="7264418" cy="2736796"/>
            <a:chOff x="0" y="0"/>
            <a:chExt cx="7713331" cy="2905920"/>
          </a:xfrm>
        </p:grpSpPr>
        <p:sp>
          <p:nvSpPr>
            <p:cNvPr id="5" name="Shape">
              <a:extLst>
                <a:ext uri="{FF2B5EF4-FFF2-40B4-BE49-F238E27FC236}">
                  <a16:creationId xmlns:a16="http://schemas.microsoft.com/office/drawing/2014/main" id="{F6E99001-A889-924E-A9A7-58E3BE95EAC7}"/>
                </a:ext>
              </a:extLst>
            </p:cNvPr>
            <p:cNvSpPr/>
            <p:nvPr/>
          </p:nvSpPr>
          <p:spPr>
            <a:xfrm>
              <a:off x="3467235" y="562254"/>
              <a:ext cx="1209116" cy="1774852"/>
            </a:xfrm>
            <a:custGeom>
              <a:avLst/>
              <a:gdLst/>
              <a:ahLst/>
              <a:cxnLst>
                <a:cxn ang="0">
                  <a:pos x="wd2" y="hd2"/>
                </a:cxn>
                <a:cxn ang="5400000">
                  <a:pos x="wd2" y="hd2"/>
                </a:cxn>
                <a:cxn ang="10800000">
                  <a:pos x="wd2" y="hd2"/>
                </a:cxn>
                <a:cxn ang="16200000">
                  <a:pos x="wd2" y="hd2"/>
                </a:cxn>
              </a:cxnLst>
              <a:rect l="0" t="0" r="r" b="b"/>
              <a:pathLst>
                <a:path w="21600" h="21600" extrusionOk="0">
                  <a:moveTo>
                    <a:pt x="21600" y="14932"/>
                  </a:moveTo>
                  <a:cubicBezTo>
                    <a:pt x="21600" y="16235"/>
                    <a:pt x="21115" y="17392"/>
                    <a:pt x="20144" y="18402"/>
                  </a:cubicBezTo>
                  <a:cubicBezTo>
                    <a:pt x="19173" y="19414"/>
                    <a:pt x="17774" y="20197"/>
                    <a:pt x="15947" y="20759"/>
                  </a:cubicBezTo>
                  <a:cubicBezTo>
                    <a:pt x="14117" y="21320"/>
                    <a:pt x="11974" y="21600"/>
                    <a:pt x="9513" y="21600"/>
                  </a:cubicBezTo>
                  <a:cubicBezTo>
                    <a:pt x="7459" y="21600"/>
                    <a:pt x="5737" y="21502"/>
                    <a:pt x="4345" y="21305"/>
                  </a:cubicBezTo>
                  <a:cubicBezTo>
                    <a:pt x="2954" y="21108"/>
                    <a:pt x="1504" y="20766"/>
                    <a:pt x="0" y="20277"/>
                  </a:cubicBezTo>
                  <a:lnTo>
                    <a:pt x="0" y="15218"/>
                  </a:lnTo>
                  <a:cubicBezTo>
                    <a:pt x="1588" y="15774"/>
                    <a:pt x="3240" y="16207"/>
                    <a:pt x="4958" y="16519"/>
                  </a:cubicBezTo>
                  <a:cubicBezTo>
                    <a:pt x="6672" y="16831"/>
                    <a:pt x="8248" y="16986"/>
                    <a:pt x="9681" y="16986"/>
                  </a:cubicBezTo>
                  <a:cubicBezTo>
                    <a:pt x="10920" y="16986"/>
                    <a:pt x="11826" y="16839"/>
                    <a:pt x="12402" y="16548"/>
                  </a:cubicBezTo>
                  <a:cubicBezTo>
                    <a:pt x="12979" y="16255"/>
                    <a:pt x="13268" y="15880"/>
                    <a:pt x="13268" y="15419"/>
                  </a:cubicBezTo>
                  <a:cubicBezTo>
                    <a:pt x="13268" y="15132"/>
                    <a:pt x="13151" y="14881"/>
                    <a:pt x="12919" y="14664"/>
                  </a:cubicBezTo>
                  <a:cubicBezTo>
                    <a:pt x="12687" y="14449"/>
                    <a:pt x="12314" y="14231"/>
                    <a:pt x="11802" y="14010"/>
                  </a:cubicBezTo>
                  <a:cubicBezTo>
                    <a:pt x="11288" y="13790"/>
                    <a:pt x="9922" y="13340"/>
                    <a:pt x="7701" y="12659"/>
                  </a:cubicBezTo>
                  <a:cubicBezTo>
                    <a:pt x="5689" y="12037"/>
                    <a:pt x="4183" y="11434"/>
                    <a:pt x="3176" y="10849"/>
                  </a:cubicBezTo>
                  <a:cubicBezTo>
                    <a:pt x="2171" y="10266"/>
                    <a:pt x="1425" y="9594"/>
                    <a:pt x="940" y="8837"/>
                  </a:cubicBezTo>
                  <a:cubicBezTo>
                    <a:pt x="454" y="8079"/>
                    <a:pt x="213" y="7185"/>
                    <a:pt x="213" y="6150"/>
                  </a:cubicBezTo>
                  <a:cubicBezTo>
                    <a:pt x="213" y="4216"/>
                    <a:pt x="1246" y="2706"/>
                    <a:pt x="3315" y="1624"/>
                  </a:cubicBezTo>
                  <a:cubicBezTo>
                    <a:pt x="5381" y="543"/>
                    <a:pt x="8222" y="0"/>
                    <a:pt x="11836" y="0"/>
                  </a:cubicBezTo>
                  <a:cubicBezTo>
                    <a:pt x="15028" y="0"/>
                    <a:pt x="18283" y="503"/>
                    <a:pt x="21600" y="1509"/>
                  </a:cubicBezTo>
                  <a:lnTo>
                    <a:pt x="19048" y="5891"/>
                  </a:lnTo>
                  <a:cubicBezTo>
                    <a:pt x="16167" y="4990"/>
                    <a:pt x="13677" y="4541"/>
                    <a:pt x="11582" y="4541"/>
                  </a:cubicBezTo>
                  <a:cubicBezTo>
                    <a:pt x="10499" y="4541"/>
                    <a:pt x="9712" y="4669"/>
                    <a:pt x="9219" y="4928"/>
                  </a:cubicBezTo>
                  <a:cubicBezTo>
                    <a:pt x="8727" y="5187"/>
                    <a:pt x="8480" y="5508"/>
                    <a:pt x="8480" y="5891"/>
                  </a:cubicBezTo>
                  <a:cubicBezTo>
                    <a:pt x="8480" y="6303"/>
                    <a:pt x="8794" y="6672"/>
                    <a:pt x="9418" y="6997"/>
                  </a:cubicBezTo>
                  <a:cubicBezTo>
                    <a:pt x="10044" y="7323"/>
                    <a:pt x="11742" y="7916"/>
                    <a:pt x="14512" y="8778"/>
                  </a:cubicBezTo>
                  <a:cubicBezTo>
                    <a:pt x="17169" y="9593"/>
                    <a:pt x="19015" y="10466"/>
                    <a:pt x="20048" y="11401"/>
                  </a:cubicBezTo>
                  <a:cubicBezTo>
                    <a:pt x="21081" y="12336"/>
                    <a:pt x="21600" y="13514"/>
                    <a:pt x="21600" y="14932"/>
                  </a:cubicBezTo>
                  <a:close/>
                </a:path>
              </a:pathLst>
            </a:custGeom>
            <a:solidFill>
              <a:srgbClr val="147BD1"/>
            </a:solidFill>
            <a:ln w="12700" cap="flat">
              <a:noFill/>
              <a:miter lim="400000"/>
            </a:ln>
            <a:effectLst/>
          </p:spPr>
          <p:txBody>
            <a:bodyPr wrap="square" lIns="76200" tIns="76200" rIns="76200" bIns="76200" numCol="1" anchor="ctr">
              <a:noAutofit/>
            </a:bodyPr>
            <a:lstStyle/>
            <a:p>
              <a:pPr marL="0" marR="0" lvl="0" indent="0" algn="ctr" defTabSz="914400" rtl="0" eaLnBrk="1" fontAlgn="auto" latinLnBrk="0" hangingPunct="0">
                <a:lnSpc>
                  <a:spcPct val="90000"/>
                </a:lnSpc>
                <a:spcBef>
                  <a:spcPts val="2400"/>
                </a:spcBef>
                <a:spcAft>
                  <a:spcPts val="0"/>
                </a:spcAft>
                <a:buClrTx/>
                <a:buSzTx/>
                <a:buFontTx/>
                <a:buNone/>
                <a:tabLst/>
                <a:defRPr sz="3000" baseline="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6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Open Sans" panose="020B0606030504020204" pitchFamily="34" charset="0"/>
                <a:ea typeface="Open Sans" panose="020B0606030504020204" pitchFamily="34" charset="0"/>
                <a:cs typeface="Open Sans" panose="020B0606030504020204" pitchFamily="34" charset="0"/>
                <a:sym typeface="Gill Sans"/>
              </a:endParaRPr>
            </a:p>
          </p:txBody>
        </p:sp>
        <p:sp>
          <p:nvSpPr>
            <p:cNvPr id="6" name="Rectangle">
              <a:extLst>
                <a:ext uri="{FF2B5EF4-FFF2-40B4-BE49-F238E27FC236}">
                  <a16:creationId xmlns:a16="http://schemas.microsoft.com/office/drawing/2014/main" id="{9E7AB568-1207-8643-8793-AF5899B46227}"/>
                </a:ext>
              </a:extLst>
            </p:cNvPr>
            <p:cNvSpPr/>
            <p:nvPr/>
          </p:nvSpPr>
          <p:spPr>
            <a:xfrm>
              <a:off x="5247709" y="589028"/>
              <a:ext cx="468680" cy="1726123"/>
            </a:xfrm>
            <a:prstGeom prst="rect">
              <a:avLst/>
            </a:prstGeom>
            <a:solidFill>
              <a:srgbClr val="147BD1"/>
            </a:solidFill>
            <a:ln w="12700" cap="flat">
              <a:noFill/>
              <a:miter lim="400000"/>
            </a:ln>
            <a:effectLst/>
          </p:spPr>
          <p:txBody>
            <a:bodyPr wrap="square" lIns="76200" tIns="76200" rIns="76200" bIns="76200" numCol="1" anchor="ctr">
              <a:noAutofit/>
            </a:bodyPr>
            <a:lstStyle/>
            <a:p>
              <a:pPr marL="0" marR="0" lvl="0" indent="0" algn="ctr" defTabSz="914400" rtl="0" eaLnBrk="1" fontAlgn="auto" latinLnBrk="0" hangingPunct="0">
                <a:lnSpc>
                  <a:spcPct val="90000"/>
                </a:lnSpc>
                <a:spcBef>
                  <a:spcPts val="2400"/>
                </a:spcBef>
                <a:spcAft>
                  <a:spcPts val="0"/>
                </a:spcAft>
                <a:buClrTx/>
                <a:buSzTx/>
                <a:buFontTx/>
                <a:buNone/>
                <a:tabLst/>
                <a:defRPr sz="3000" baseline="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6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Open Sans" panose="020B0606030504020204" pitchFamily="34" charset="0"/>
                <a:ea typeface="Open Sans" panose="020B0606030504020204" pitchFamily="34" charset="0"/>
                <a:cs typeface="Open Sans" panose="020B0606030504020204" pitchFamily="34" charset="0"/>
                <a:sym typeface="Gill Sans"/>
              </a:endParaRPr>
            </a:p>
          </p:txBody>
        </p:sp>
        <p:sp>
          <p:nvSpPr>
            <p:cNvPr id="7" name="Shape">
              <a:extLst>
                <a:ext uri="{FF2B5EF4-FFF2-40B4-BE49-F238E27FC236}">
                  <a16:creationId xmlns:a16="http://schemas.microsoft.com/office/drawing/2014/main" id="{B0B90064-A61A-C646-BE30-1B15C60C6603}"/>
                </a:ext>
              </a:extLst>
            </p:cNvPr>
            <p:cNvSpPr/>
            <p:nvPr/>
          </p:nvSpPr>
          <p:spPr>
            <a:xfrm>
              <a:off x="6211574" y="562254"/>
              <a:ext cx="1501757" cy="1774584"/>
            </a:xfrm>
            <a:custGeom>
              <a:avLst/>
              <a:gdLst/>
              <a:ahLst/>
              <a:cxnLst>
                <a:cxn ang="0">
                  <a:pos x="wd2" y="hd2"/>
                </a:cxn>
                <a:cxn ang="5400000">
                  <a:pos x="wd2" y="hd2"/>
                </a:cxn>
                <a:cxn ang="10800000">
                  <a:pos x="wd2" y="hd2"/>
                </a:cxn>
                <a:cxn ang="16200000">
                  <a:pos x="wd2" y="hd2"/>
                </a:cxn>
              </a:cxnLst>
              <a:rect l="0" t="0" r="r" b="b"/>
              <a:pathLst>
                <a:path w="21600" h="21600" extrusionOk="0">
                  <a:moveTo>
                    <a:pt x="10885" y="9011"/>
                  </a:moveTo>
                  <a:lnTo>
                    <a:pt x="21600" y="9011"/>
                  </a:lnTo>
                  <a:lnTo>
                    <a:pt x="21600" y="20336"/>
                  </a:lnTo>
                  <a:cubicBezTo>
                    <a:pt x="18691" y="21178"/>
                    <a:pt x="15492" y="21600"/>
                    <a:pt x="12005" y="21600"/>
                  </a:cubicBezTo>
                  <a:cubicBezTo>
                    <a:pt x="8178" y="21600"/>
                    <a:pt x="5222" y="20661"/>
                    <a:pt x="3133" y="18783"/>
                  </a:cubicBezTo>
                  <a:cubicBezTo>
                    <a:pt x="1044" y="16906"/>
                    <a:pt x="0" y="14227"/>
                    <a:pt x="0" y="10749"/>
                  </a:cubicBezTo>
                  <a:cubicBezTo>
                    <a:pt x="0" y="7359"/>
                    <a:pt x="1144" y="4719"/>
                    <a:pt x="3431" y="2830"/>
                  </a:cubicBezTo>
                  <a:cubicBezTo>
                    <a:pt x="5719" y="943"/>
                    <a:pt x="8923" y="0"/>
                    <a:pt x="13043" y="0"/>
                  </a:cubicBezTo>
                  <a:cubicBezTo>
                    <a:pt x="14605" y="0"/>
                    <a:pt x="16080" y="124"/>
                    <a:pt x="17466" y="373"/>
                  </a:cubicBezTo>
                  <a:cubicBezTo>
                    <a:pt x="18852" y="622"/>
                    <a:pt x="20062" y="939"/>
                    <a:pt x="21092" y="1321"/>
                  </a:cubicBezTo>
                  <a:lnTo>
                    <a:pt x="18970" y="5776"/>
                  </a:lnTo>
                  <a:cubicBezTo>
                    <a:pt x="17181" y="5030"/>
                    <a:pt x="15217" y="4655"/>
                    <a:pt x="13078" y="4655"/>
                  </a:cubicBezTo>
                  <a:cubicBezTo>
                    <a:pt x="11120" y="4655"/>
                    <a:pt x="9604" y="5193"/>
                    <a:pt x="8536" y="6272"/>
                  </a:cubicBezTo>
                  <a:cubicBezTo>
                    <a:pt x="7465" y="7349"/>
                    <a:pt x="6930" y="8889"/>
                    <a:pt x="6930" y="10891"/>
                  </a:cubicBezTo>
                  <a:cubicBezTo>
                    <a:pt x="6930" y="12855"/>
                    <a:pt x="7413" y="14352"/>
                    <a:pt x="8382" y="15382"/>
                  </a:cubicBezTo>
                  <a:cubicBezTo>
                    <a:pt x="9350" y="16412"/>
                    <a:pt x="10744" y="16927"/>
                    <a:pt x="12568" y="16927"/>
                  </a:cubicBezTo>
                  <a:cubicBezTo>
                    <a:pt x="13565" y="16927"/>
                    <a:pt x="14481" y="16845"/>
                    <a:pt x="15319" y="16682"/>
                  </a:cubicBezTo>
                  <a:lnTo>
                    <a:pt x="15319" y="13392"/>
                  </a:lnTo>
                  <a:lnTo>
                    <a:pt x="10887" y="13392"/>
                  </a:lnTo>
                  <a:lnTo>
                    <a:pt x="10887" y="9011"/>
                  </a:lnTo>
                  <a:close/>
                </a:path>
              </a:pathLst>
            </a:custGeom>
            <a:solidFill>
              <a:srgbClr val="147BD1"/>
            </a:solidFill>
            <a:ln w="12700" cap="flat">
              <a:noFill/>
              <a:miter lim="400000"/>
            </a:ln>
            <a:effectLst/>
          </p:spPr>
          <p:txBody>
            <a:bodyPr wrap="square" lIns="76200" tIns="76200" rIns="76200" bIns="76200" numCol="1" anchor="ctr">
              <a:noAutofit/>
            </a:bodyPr>
            <a:lstStyle/>
            <a:p>
              <a:pPr marL="0" marR="0" lvl="0" indent="0" algn="ctr" defTabSz="914400" rtl="0" eaLnBrk="1" fontAlgn="auto" latinLnBrk="0" hangingPunct="0">
                <a:lnSpc>
                  <a:spcPct val="90000"/>
                </a:lnSpc>
                <a:spcBef>
                  <a:spcPts val="2400"/>
                </a:spcBef>
                <a:spcAft>
                  <a:spcPts val="0"/>
                </a:spcAft>
                <a:buClrTx/>
                <a:buSzTx/>
                <a:buFontTx/>
                <a:buNone/>
                <a:tabLst/>
                <a:defRPr sz="3000" baseline="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6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Open Sans" panose="020B0606030504020204" pitchFamily="34" charset="0"/>
                <a:ea typeface="Open Sans" panose="020B0606030504020204" pitchFamily="34" charset="0"/>
                <a:cs typeface="Open Sans" panose="020B0606030504020204" pitchFamily="34" charset="0"/>
                <a:sym typeface="Gill Sans"/>
              </a:endParaRPr>
            </a:p>
          </p:txBody>
        </p:sp>
        <p:sp>
          <p:nvSpPr>
            <p:cNvPr id="8" name="Shape">
              <a:extLst>
                <a:ext uri="{FF2B5EF4-FFF2-40B4-BE49-F238E27FC236}">
                  <a16:creationId xmlns:a16="http://schemas.microsoft.com/office/drawing/2014/main" id="{0FB9D137-7BCA-AC40-9E74-60637A7CF952}"/>
                </a:ext>
              </a:extLst>
            </p:cNvPr>
            <p:cNvSpPr/>
            <p:nvPr/>
          </p:nvSpPr>
          <p:spPr>
            <a:xfrm>
              <a:off x="267740" y="1700151"/>
              <a:ext cx="2605782" cy="1205769"/>
            </a:xfrm>
            <a:custGeom>
              <a:avLst/>
              <a:gdLst/>
              <a:ahLst/>
              <a:cxnLst>
                <a:cxn ang="0">
                  <a:pos x="wd2" y="hd2"/>
                </a:cxn>
                <a:cxn ang="5400000">
                  <a:pos x="wd2" y="hd2"/>
                </a:cxn>
                <a:cxn ang="10800000">
                  <a:pos x="wd2" y="hd2"/>
                </a:cxn>
                <a:cxn ang="16200000">
                  <a:pos x="wd2" y="hd2"/>
                </a:cxn>
              </a:cxnLst>
              <a:rect l="0" t="0" r="r" b="b"/>
              <a:pathLst>
                <a:path w="21600" h="21600" extrusionOk="0">
                  <a:moveTo>
                    <a:pt x="20883" y="1559"/>
                  </a:moveTo>
                  <a:cubicBezTo>
                    <a:pt x="18628" y="6086"/>
                    <a:pt x="15359" y="9652"/>
                    <a:pt x="11674" y="11597"/>
                  </a:cubicBezTo>
                  <a:cubicBezTo>
                    <a:pt x="9749" y="12609"/>
                    <a:pt x="7839" y="13127"/>
                    <a:pt x="5995" y="13127"/>
                  </a:cubicBezTo>
                  <a:cubicBezTo>
                    <a:pt x="4323" y="13127"/>
                    <a:pt x="2763" y="12703"/>
                    <a:pt x="1359" y="11864"/>
                  </a:cubicBezTo>
                  <a:cubicBezTo>
                    <a:pt x="878" y="11576"/>
                    <a:pt x="426" y="11238"/>
                    <a:pt x="0" y="10866"/>
                  </a:cubicBezTo>
                  <a:cubicBezTo>
                    <a:pt x="2187" y="17370"/>
                    <a:pt x="5734" y="21600"/>
                    <a:pt x="9741" y="21600"/>
                  </a:cubicBezTo>
                  <a:cubicBezTo>
                    <a:pt x="15693" y="21600"/>
                    <a:pt x="20633" y="12264"/>
                    <a:pt x="21600" y="0"/>
                  </a:cubicBezTo>
                  <a:cubicBezTo>
                    <a:pt x="21376" y="523"/>
                    <a:pt x="21139" y="1046"/>
                    <a:pt x="20883" y="1559"/>
                  </a:cubicBezTo>
                  <a:close/>
                </a:path>
              </a:pathLst>
            </a:custGeom>
            <a:solidFill>
              <a:srgbClr val="147BD1"/>
            </a:solidFill>
            <a:ln w="12700" cap="flat">
              <a:noFill/>
              <a:miter lim="400000"/>
            </a:ln>
            <a:effectLst/>
          </p:spPr>
          <p:txBody>
            <a:bodyPr wrap="square" lIns="76200" tIns="76200" rIns="76200" bIns="76200" numCol="1" anchor="ctr">
              <a:noAutofit/>
            </a:bodyPr>
            <a:lstStyle/>
            <a:p>
              <a:pPr marL="0" marR="0" lvl="0" indent="0" algn="ctr" defTabSz="914400" rtl="0" eaLnBrk="1" fontAlgn="auto" latinLnBrk="0" hangingPunct="0">
                <a:lnSpc>
                  <a:spcPct val="90000"/>
                </a:lnSpc>
                <a:spcBef>
                  <a:spcPts val="2400"/>
                </a:spcBef>
                <a:spcAft>
                  <a:spcPts val="0"/>
                </a:spcAft>
                <a:buClrTx/>
                <a:buSzTx/>
                <a:buFontTx/>
                <a:buNone/>
                <a:tabLst/>
                <a:defRPr sz="3000" baseline="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6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Open Sans" panose="020B0606030504020204" pitchFamily="34" charset="0"/>
                <a:ea typeface="Open Sans" panose="020B0606030504020204" pitchFamily="34" charset="0"/>
                <a:cs typeface="Open Sans" panose="020B0606030504020204" pitchFamily="34" charset="0"/>
                <a:sym typeface="Gill Sans"/>
              </a:endParaRPr>
            </a:p>
          </p:txBody>
        </p:sp>
        <p:sp>
          <p:nvSpPr>
            <p:cNvPr id="9" name="Shape">
              <a:extLst>
                <a:ext uri="{FF2B5EF4-FFF2-40B4-BE49-F238E27FC236}">
                  <a16:creationId xmlns:a16="http://schemas.microsoft.com/office/drawing/2014/main" id="{6FB4C167-6411-7048-9CF8-E803A387921B}"/>
                </a:ext>
              </a:extLst>
            </p:cNvPr>
            <p:cNvSpPr/>
            <p:nvPr/>
          </p:nvSpPr>
          <p:spPr>
            <a:xfrm>
              <a:off x="93709" y="1311927"/>
              <a:ext cx="2810871" cy="910451"/>
            </a:xfrm>
            <a:custGeom>
              <a:avLst/>
              <a:gdLst/>
              <a:ahLst/>
              <a:cxnLst>
                <a:cxn ang="0">
                  <a:pos x="wd2" y="hd2"/>
                </a:cxn>
                <a:cxn ang="5400000">
                  <a:pos x="wd2" y="hd2"/>
                </a:cxn>
                <a:cxn ang="10800000">
                  <a:pos x="wd2" y="hd2"/>
                </a:cxn>
                <a:cxn ang="16200000">
                  <a:pos x="wd2" y="hd2"/>
                </a:cxn>
              </a:cxnLst>
              <a:rect l="0" t="0" r="r" b="b"/>
              <a:pathLst>
                <a:path w="21600" h="21600" extrusionOk="0">
                  <a:moveTo>
                    <a:pt x="21558" y="0"/>
                  </a:moveTo>
                  <a:cubicBezTo>
                    <a:pt x="21137" y="1731"/>
                    <a:pt x="20625" y="3430"/>
                    <a:pt x="20018" y="5069"/>
                  </a:cubicBezTo>
                  <a:cubicBezTo>
                    <a:pt x="17836" y="10970"/>
                    <a:pt x="14715" y="15486"/>
                    <a:pt x="11232" y="17786"/>
                  </a:cubicBezTo>
                  <a:cubicBezTo>
                    <a:pt x="9624" y="18846"/>
                    <a:pt x="8021" y="19386"/>
                    <a:pt x="6467" y="19386"/>
                  </a:cubicBezTo>
                  <a:cubicBezTo>
                    <a:pt x="4670" y="19386"/>
                    <a:pt x="3008" y="18672"/>
                    <a:pt x="1527" y="17262"/>
                  </a:cubicBezTo>
                  <a:cubicBezTo>
                    <a:pt x="978" y="16741"/>
                    <a:pt x="470" y="16134"/>
                    <a:pt x="0" y="15451"/>
                  </a:cubicBezTo>
                  <a:cubicBezTo>
                    <a:pt x="69" y="16029"/>
                    <a:pt x="143" y="16598"/>
                    <a:pt x="221" y="17160"/>
                  </a:cubicBezTo>
                  <a:cubicBezTo>
                    <a:pt x="778" y="18100"/>
                    <a:pt x="1407" y="18916"/>
                    <a:pt x="2111" y="19583"/>
                  </a:cubicBezTo>
                  <a:cubicBezTo>
                    <a:pt x="3517" y="20920"/>
                    <a:pt x="5099" y="21600"/>
                    <a:pt x="6814" y="21600"/>
                  </a:cubicBezTo>
                  <a:cubicBezTo>
                    <a:pt x="8309" y="21600"/>
                    <a:pt x="9856" y="21079"/>
                    <a:pt x="11411" y="20053"/>
                  </a:cubicBezTo>
                  <a:cubicBezTo>
                    <a:pt x="14763" y="17840"/>
                    <a:pt x="17755" y="13523"/>
                    <a:pt x="19835" y="7896"/>
                  </a:cubicBezTo>
                  <a:cubicBezTo>
                    <a:pt x="20576" y="5888"/>
                    <a:pt x="21167" y="3808"/>
                    <a:pt x="21600" y="1702"/>
                  </a:cubicBezTo>
                  <a:cubicBezTo>
                    <a:pt x="21591" y="1134"/>
                    <a:pt x="21576" y="565"/>
                    <a:pt x="21558" y="0"/>
                  </a:cubicBezTo>
                  <a:close/>
                </a:path>
              </a:pathLst>
            </a:custGeom>
            <a:solidFill>
              <a:srgbClr val="147BD1"/>
            </a:solidFill>
            <a:ln w="12700" cap="flat">
              <a:noFill/>
              <a:miter lim="400000"/>
            </a:ln>
            <a:effectLst/>
          </p:spPr>
          <p:txBody>
            <a:bodyPr wrap="square" lIns="76200" tIns="76200" rIns="76200" bIns="76200" numCol="1" anchor="ctr">
              <a:noAutofit/>
            </a:bodyPr>
            <a:lstStyle/>
            <a:p>
              <a:pPr marL="0" marR="0" lvl="0" indent="0" algn="ctr" defTabSz="914400" rtl="0" eaLnBrk="1" fontAlgn="auto" latinLnBrk="0" hangingPunct="0">
                <a:lnSpc>
                  <a:spcPct val="90000"/>
                </a:lnSpc>
                <a:spcBef>
                  <a:spcPts val="2400"/>
                </a:spcBef>
                <a:spcAft>
                  <a:spcPts val="0"/>
                </a:spcAft>
                <a:buClrTx/>
                <a:buSzTx/>
                <a:buFontTx/>
                <a:buNone/>
                <a:tabLst/>
                <a:defRPr sz="3000" baseline="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6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Open Sans" panose="020B0606030504020204" pitchFamily="34" charset="0"/>
                <a:ea typeface="Open Sans" panose="020B0606030504020204" pitchFamily="34" charset="0"/>
                <a:cs typeface="Open Sans" panose="020B0606030504020204" pitchFamily="34" charset="0"/>
                <a:sym typeface="Gill Sans"/>
              </a:endParaRPr>
            </a:p>
          </p:txBody>
        </p:sp>
        <p:sp>
          <p:nvSpPr>
            <p:cNvPr id="10" name="Shape">
              <a:extLst>
                <a:ext uri="{FF2B5EF4-FFF2-40B4-BE49-F238E27FC236}">
                  <a16:creationId xmlns:a16="http://schemas.microsoft.com/office/drawing/2014/main" id="{51820634-34E3-7842-A67D-4E5A115BE548}"/>
                </a:ext>
              </a:extLst>
            </p:cNvPr>
            <p:cNvSpPr/>
            <p:nvPr/>
          </p:nvSpPr>
          <p:spPr>
            <a:xfrm>
              <a:off x="0" y="749672"/>
              <a:ext cx="2748354" cy="945258"/>
            </a:xfrm>
            <a:custGeom>
              <a:avLst/>
              <a:gdLst/>
              <a:ahLst/>
              <a:cxnLst>
                <a:cxn ang="0">
                  <a:pos x="wd2" y="hd2"/>
                </a:cxn>
                <a:cxn ang="5400000">
                  <a:pos x="wd2" y="hd2"/>
                </a:cxn>
                <a:cxn ang="10800000">
                  <a:pos x="wd2" y="hd2"/>
                </a:cxn>
                <a:cxn ang="16200000">
                  <a:pos x="wd2" y="hd2"/>
                </a:cxn>
              </a:cxnLst>
              <a:rect l="0" t="0" r="r" b="b"/>
              <a:pathLst>
                <a:path w="21600" h="21600" extrusionOk="0">
                  <a:moveTo>
                    <a:pt x="21346" y="0"/>
                  </a:moveTo>
                  <a:cubicBezTo>
                    <a:pt x="20931" y="1502"/>
                    <a:pt x="20448" y="2973"/>
                    <a:pt x="19889" y="4399"/>
                  </a:cubicBezTo>
                  <a:cubicBezTo>
                    <a:pt x="17582" y="10278"/>
                    <a:pt x="14295" y="14769"/>
                    <a:pt x="10633" y="17042"/>
                  </a:cubicBezTo>
                  <a:cubicBezTo>
                    <a:pt x="8948" y="18088"/>
                    <a:pt x="7267" y="18617"/>
                    <a:pt x="5637" y="18617"/>
                  </a:cubicBezTo>
                  <a:cubicBezTo>
                    <a:pt x="3737" y="18617"/>
                    <a:pt x="1977" y="17905"/>
                    <a:pt x="406" y="16497"/>
                  </a:cubicBezTo>
                  <a:cubicBezTo>
                    <a:pt x="268" y="16375"/>
                    <a:pt x="135" y="16241"/>
                    <a:pt x="1" y="16106"/>
                  </a:cubicBezTo>
                  <a:cubicBezTo>
                    <a:pt x="1" y="16140"/>
                    <a:pt x="0" y="16173"/>
                    <a:pt x="0" y="16210"/>
                  </a:cubicBezTo>
                  <a:cubicBezTo>
                    <a:pt x="0" y="16647"/>
                    <a:pt x="7" y="17076"/>
                    <a:pt x="14" y="17510"/>
                  </a:cubicBezTo>
                  <a:cubicBezTo>
                    <a:pt x="551" y="18360"/>
                    <a:pt x="1162" y="19101"/>
                    <a:pt x="1845" y="19713"/>
                  </a:cubicBezTo>
                  <a:cubicBezTo>
                    <a:pt x="3242" y="20964"/>
                    <a:pt x="4816" y="21600"/>
                    <a:pt x="6523" y="21600"/>
                  </a:cubicBezTo>
                  <a:cubicBezTo>
                    <a:pt x="8020" y="21600"/>
                    <a:pt x="9572" y="21107"/>
                    <a:pt x="11132" y="20138"/>
                  </a:cubicBezTo>
                  <a:cubicBezTo>
                    <a:pt x="14489" y="18055"/>
                    <a:pt x="17477" y="13995"/>
                    <a:pt x="19548" y="8721"/>
                  </a:cubicBezTo>
                  <a:cubicBezTo>
                    <a:pt x="20489" y="6323"/>
                    <a:pt x="21177" y="3827"/>
                    <a:pt x="21600" y="1343"/>
                  </a:cubicBezTo>
                  <a:cubicBezTo>
                    <a:pt x="21519" y="884"/>
                    <a:pt x="21432" y="444"/>
                    <a:pt x="21346" y="0"/>
                  </a:cubicBezTo>
                  <a:close/>
                </a:path>
              </a:pathLst>
            </a:custGeom>
            <a:solidFill>
              <a:srgbClr val="147BD1"/>
            </a:solidFill>
            <a:ln w="12700" cap="flat">
              <a:noFill/>
              <a:miter lim="400000"/>
            </a:ln>
            <a:effectLst/>
          </p:spPr>
          <p:txBody>
            <a:bodyPr wrap="square" lIns="76200" tIns="76200" rIns="76200" bIns="76200" numCol="1" anchor="ctr">
              <a:noAutofit/>
            </a:bodyPr>
            <a:lstStyle/>
            <a:p>
              <a:pPr marL="0" marR="0" lvl="0" indent="0" algn="ctr" defTabSz="914400" rtl="0" eaLnBrk="1" fontAlgn="auto" latinLnBrk="0" hangingPunct="0">
                <a:lnSpc>
                  <a:spcPct val="90000"/>
                </a:lnSpc>
                <a:spcBef>
                  <a:spcPts val="2400"/>
                </a:spcBef>
                <a:spcAft>
                  <a:spcPts val="0"/>
                </a:spcAft>
                <a:buClrTx/>
                <a:buSzTx/>
                <a:buFontTx/>
                <a:buNone/>
                <a:tabLst/>
                <a:defRPr sz="3000" baseline="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6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Open Sans" panose="020B0606030504020204" pitchFamily="34" charset="0"/>
                <a:ea typeface="Open Sans" panose="020B0606030504020204" pitchFamily="34" charset="0"/>
                <a:cs typeface="Open Sans" panose="020B0606030504020204" pitchFamily="34" charset="0"/>
                <a:sym typeface="Gill Sans"/>
              </a:endParaRPr>
            </a:p>
          </p:txBody>
        </p:sp>
        <p:sp>
          <p:nvSpPr>
            <p:cNvPr id="11" name="Shape">
              <a:extLst>
                <a:ext uri="{FF2B5EF4-FFF2-40B4-BE49-F238E27FC236}">
                  <a16:creationId xmlns:a16="http://schemas.microsoft.com/office/drawing/2014/main" id="{EF9E48B4-43C5-5A4A-80AE-5B54C821CD99}"/>
                </a:ext>
              </a:extLst>
            </p:cNvPr>
            <p:cNvSpPr/>
            <p:nvPr/>
          </p:nvSpPr>
          <p:spPr>
            <a:xfrm>
              <a:off x="187418" y="0"/>
              <a:ext cx="2009525" cy="767478"/>
            </a:xfrm>
            <a:custGeom>
              <a:avLst/>
              <a:gdLst/>
              <a:ahLst/>
              <a:cxnLst>
                <a:cxn ang="0">
                  <a:pos x="wd2" y="hd2"/>
                </a:cxn>
                <a:cxn ang="5400000">
                  <a:pos x="wd2" y="hd2"/>
                </a:cxn>
                <a:cxn ang="10800000">
                  <a:pos x="wd2" y="hd2"/>
                </a:cxn>
                <a:cxn ang="16200000">
                  <a:pos x="wd2" y="hd2"/>
                </a:cxn>
              </a:cxnLst>
              <a:rect l="0" t="0" r="r" b="b"/>
              <a:pathLst>
                <a:path w="21600" h="21600" extrusionOk="0">
                  <a:moveTo>
                    <a:pt x="13556" y="0"/>
                  </a:moveTo>
                  <a:cubicBezTo>
                    <a:pt x="7744" y="0"/>
                    <a:pt x="2687" y="8330"/>
                    <a:pt x="0" y="20662"/>
                  </a:cubicBezTo>
                  <a:cubicBezTo>
                    <a:pt x="1279" y="21261"/>
                    <a:pt x="2635" y="21600"/>
                    <a:pt x="4072" y="21600"/>
                  </a:cubicBezTo>
                  <a:cubicBezTo>
                    <a:pt x="6080" y="21600"/>
                    <a:pt x="8160" y="21005"/>
                    <a:pt x="10255" y="19837"/>
                  </a:cubicBezTo>
                  <a:cubicBezTo>
                    <a:pt x="14749" y="17320"/>
                    <a:pt x="18745" y="12448"/>
                    <a:pt x="21504" y="6111"/>
                  </a:cubicBezTo>
                  <a:cubicBezTo>
                    <a:pt x="21538" y="6032"/>
                    <a:pt x="21567" y="5949"/>
                    <a:pt x="21600" y="5870"/>
                  </a:cubicBezTo>
                  <a:cubicBezTo>
                    <a:pt x="19256" y="2148"/>
                    <a:pt x="16505" y="0"/>
                    <a:pt x="13556" y="0"/>
                  </a:cubicBezTo>
                  <a:close/>
                </a:path>
              </a:pathLst>
            </a:custGeom>
            <a:solidFill>
              <a:srgbClr val="147BD1"/>
            </a:solidFill>
            <a:ln w="12700" cap="flat">
              <a:noFill/>
              <a:miter lim="400000"/>
            </a:ln>
            <a:effectLst/>
          </p:spPr>
          <p:txBody>
            <a:bodyPr wrap="square" lIns="76200" tIns="76200" rIns="76200" bIns="76200" numCol="1" anchor="ctr">
              <a:noAutofit/>
            </a:bodyPr>
            <a:lstStyle/>
            <a:p>
              <a:pPr marL="0" marR="0" lvl="0" indent="0" algn="ctr" defTabSz="914400" rtl="0" eaLnBrk="1" fontAlgn="auto" latinLnBrk="0" hangingPunct="0">
                <a:lnSpc>
                  <a:spcPct val="90000"/>
                </a:lnSpc>
                <a:spcBef>
                  <a:spcPts val="2400"/>
                </a:spcBef>
                <a:spcAft>
                  <a:spcPts val="0"/>
                </a:spcAft>
                <a:buClrTx/>
                <a:buSzTx/>
                <a:buFontTx/>
                <a:buNone/>
                <a:tabLst/>
                <a:defRPr sz="3000" baseline="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6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Open Sans" panose="020B0606030504020204" pitchFamily="34" charset="0"/>
                <a:ea typeface="Open Sans" panose="020B0606030504020204" pitchFamily="34" charset="0"/>
                <a:cs typeface="Open Sans" panose="020B0606030504020204" pitchFamily="34" charset="0"/>
                <a:sym typeface="Gill Sans"/>
              </a:endParaRPr>
            </a:p>
          </p:txBody>
        </p:sp>
        <p:sp>
          <p:nvSpPr>
            <p:cNvPr id="12" name="Shape">
              <a:extLst>
                <a:ext uri="{FF2B5EF4-FFF2-40B4-BE49-F238E27FC236}">
                  <a16:creationId xmlns:a16="http://schemas.microsoft.com/office/drawing/2014/main" id="{8176262F-4D83-3641-8988-7FE75790496E}"/>
                </a:ext>
              </a:extLst>
            </p:cNvPr>
            <p:cNvSpPr/>
            <p:nvPr/>
          </p:nvSpPr>
          <p:spPr>
            <a:xfrm>
              <a:off x="26773" y="401610"/>
              <a:ext cx="2519303" cy="880866"/>
            </a:xfrm>
            <a:custGeom>
              <a:avLst/>
              <a:gdLst/>
              <a:ahLst/>
              <a:cxnLst>
                <a:cxn ang="0">
                  <a:pos x="wd2" y="hd2"/>
                </a:cxn>
                <a:cxn ang="5400000">
                  <a:pos x="wd2" y="hd2"/>
                </a:cxn>
                <a:cxn ang="10800000">
                  <a:pos x="wd2" y="hd2"/>
                </a:cxn>
                <a:cxn ang="16200000">
                  <a:pos x="wd2" y="hd2"/>
                </a:cxn>
              </a:cxnLst>
              <a:rect l="0" t="0" r="r" b="b"/>
              <a:pathLst>
                <a:path w="21600" h="21600" extrusionOk="0">
                  <a:moveTo>
                    <a:pt x="20736" y="0"/>
                  </a:moveTo>
                  <a:cubicBezTo>
                    <a:pt x="20587" y="410"/>
                    <a:pt x="20432" y="814"/>
                    <a:pt x="20271" y="1215"/>
                  </a:cubicBezTo>
                  <a:cubicBezTo>
                    <a:pt x="17738" y="7563"/>
                    <a:pt x="14133" y="12409"/>
                    <a:pt x="10116" y="14867"/>
                  </a:cubicBezTo>
                  <a:cubicBezTo>
                    <a:pt x="8271" y="15993"/>
                    <a:pt x="6430" y="16561"/>
                    <a:pt x="4642" y="16561"/>
                  </a:cubicBezTo>
                  <a:cubicBezTo>
                    <a:pt x="3108" y="16561"/>
                    <a:pt x="1660" y="16138"/>
                    <a:pt x="313" y="15314"/>
                  </a:cubicBezTo>
                  <a:cubicBezTo>
                    <a:pt x="192" y="16440"/>
                    <a:pt x="84" y="17582"/>
                    <a:pt x="0" y="18751"/>
                  </a:cubicBezTo>
                  <a:cubicBezTo>
                    <a:pt x="1603" y="20569"/>
                    <a:pt x="3636" y="21600"/>
                    <a:pt x="5928" y="21600"/>
                  </a:cubicBezTo>
                  <a:cubicBezTo>
                    <a:pt x="7545" y="21600"/>
                    <a:pt x="9203" y="21088"/>
                    <a:pt x="10856" y="20083"/>
                  </a:cubicBezTo>
                  <a:cubicBezTo>
                    <a:pt x="14460" y="17877"/>
                    <a:pt x="17665" y="13603"/>
                    <a:pt x="19884" y="8046"/>
                  </a:cubicBezTo>
                  <a:cubicBezTo>
                    <a:pt x="20599" y="6253"/>
                    <a:pt x="21168" y="4415"/>
                    <a:pt x="21600" y="2577"/>
                  </a:cubicBezTo>
                  <a:cubicBezTo>
                    <a:pt x="21328" y="1681"/>
                    <a:pt x="21039" y="821"/>
                    <a:pt x="20736" y="0"/>
                  </a:cubicBezTo>
                  <a:close/>
                </a:path>
              </a:pathLst>
            </a:custGeom>
            <a:solidFill>
              <a:srgbClr val="147BD1"/>
            </a:solidFill>
            <a:ln w="12700" cap="flat">
              <a:noFill/>
              <a:miter lim="400000"/>
            </a:ln>
            <a:effectLst/>
          </p:spPr>
          <p:txBody>
            <a:bodyPr wrap="square" lIns="76200" tIns="76200" rIns="76200" bIns="76200" numCol="1" anchor="ctr">
              <a:noAutofit/>
            </a:bodyPr>
            <a:lstStyle/>
            <a:p>
              <a:pPr marL="0" marR="0" lvl="0" indent="0" algn="ctr" defTabSz="914400" rtl="0" eaLnBrk="1" fontAlgn="auto" latinLnBrk="0" hangingPunct="0">
                <a:lnSpc>
                  <a:spcPct val="90000"/>
                </a:lnSpc>
                <a:spcBef>
                  <a:spcPts val="2400"/>
                </a:spcBef>
                <a:spcAft>
                  <a:spcPts val="0"/>
                </a:spcAft>
                <a:buClrTx/>
                <a:buSzTx/>
                <a:buFontTx/>
                <a:buNone/>
                <a:tabLst/>
                <a:defRPr sz="3000" baseline="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6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Open Sans" panose="020B0606030504020204" pitchFamily="34" charset="0"/>
                <a:ea typeface="Open Sans" panose="020B0606030504020204" pitchFamily="34" charset="0"/>
                <a:cs typeface="Open Sans" panose="020B0606030504020204" pitchFamily="34" charset="0"/>
                <a:sym typeface="Gill Sans"/>
              </a:endParaRPr>
            </a:p>
          </p:txBody>
        </p:sp>
        <p:sp>
          <p:nvSpPr>
            <p:cNvPr id="13" name="Shape">
              <a:extLst>
                <a:ext uri="{FF2B5EF4-FFF2-40B4-BE49-F238E27FC236}">
                  <a16:creationId xmlns:a16="http://schemas.microsoft.com/office/drawing/2014/main" id="{7FFD60AA-CA95-4B43-ABD4-081CF9DC36B6}"/>
                </a:ext>
              </a:extLst>
            </p:cNvPr>
            <p:cNvSpPr/>
            <p:nvPr/>
          </p:nvSpPr>
          <p:spPr>
            <a:xfrm>
              <a:off x="26774" y="1030799"/>
              <a:ext cx="2835102" cy="964937"/>
            </a:xfrm>
            <a:custGeom>
              <a:avLst/>
              <a:gdLst/>
              <a:ahLst/>
              <a:cxnLst>
                <a:cxn ang="0">
                  <a:pos x="wd2" y="hd2"/>
                </a:cxn>
                <a:cxn ang="5400000">
                  <a:pos x="wd2" y="hd2"/>
                </a:cxn>
                <a:cxn ang="10800000">
                  <a:pos x="wd2" y="hd2"/>
                </a:cxn>
                <a:cxn ang="16200000">
                  <a:pos x="wd2" y="hd2"/>
                </a:cxn>
              </a:cxnLst>
              <a:rect l="0" t="0" r="r" b="b"/>
              <a:pathLst>
                <a:path w="21600" h="21600" extrusionOk="0">
                  <a:moveTo>
                    <a:pt x="21405" y="0"/>
                  </a:moveTo>
                  <a:cubicBezTo>
                    <a:pt x="20954" y="1855"/>
                    <a:pt x="20390" y="3671"/>
                    <a:pt x="19713" y="5415"/>
                  </a:cubicBezTo>
                  <a:cubicBezTo>
                    <a:pt x="17515" y="11079"/>
                    <a:pt x="14377" y="15403"/>
                    <a:pt x="10876" y="17605"/>
                  </a:cubicBezTo>
                  <a:cubicBezTo>
                    <a:pt x="9263" y="18612"/>
                    <a:pt x="7655" y="19131"/>
                    <a:pt x="6095" y="19131"/>
                  </a:cubicBezTo>
                  <a:cubicBezTo>
                    <a:pt x="4284" y="19131"/>
                    <a:pt x="2609" y="18445"/>
                    <a:pt x="1113" y="17096"/>
                  </a:cubicBezTo>
                  <a:cubicBezTo>
                    <a:pt x="722" y="16742"/>
                    <a:pt x="352" y="16347"/>
                    <a:pt x="0" y="15912"/>
                  </a:cubicBezTo>
                  <a:cubicBezTo>
                    <a:pt x="23" y="16242"/>
                    <a:pt x="44" y="16572"/>
                    <a:pt x="70" y="16895"/>
                  </a:cubicBezTo>
                  <a:cubicBezTo>
                    <a:pt x="688" y="18010"/>
                    <a:pt x="1418" y="18963"/>
                    <a:pt x="2252" y="19718"/>
                  </a:cubicBezTo>
                  <a:cubicBezTo>
                    <a:pt x="3630" y="20971"/>
                    <a:pt x="5184" y="21600"/>
                    <a:pt x="6869" y="21600"/>
                  </a:cubicBezTo>
                  <a:cubicBezTo>
                    <a:pt x="8340" y="21600"/>
                    <a:pt x="9864" y="21118"/>
                    <a:pt x="11395" y="20153"/>
                  </a:cubicBezTo>
                  <a:cubicBezTo>
                    <a:pt x="14694" y="18085"/>
                    <a:pt x="17636" y="14042"/>
                    <a:pt x="19678" y="8786"/>
                  </a:cubicBezTo>
                  <a:cubicBezTo>
                    <a:pt x="20524" y="6605"/>
                    <a:pt x="21168" y="4336"/>
                    <a:pt x="21600" y="2056"/>
                  </a:cubicBezTo>
                  <a:cubicBezTo>
                    <a:pt x="21544" y="1357"/>
                    <a:pt x="21476" y="677"/>
                    <a:pt x="21405" y="0"/>
                  </a:cubicBezTo>
                  <a:close/>
                </a:path>
              </a:pathLst>
            </a:custGeom>
            <a:solidFill>
              <a:srgbClr val="147BD1"/>
            </a:solidFill>
            <a:ln w="12700" cap="flat">
              <a:noFill/>
              <a:miter lim="400000"/>
            </a:ln>
            <a:effectLst/>
          </p:spPr>
          <p:txBody>
            <a:bodyPr wrap="square" lIns="76200" tIns="76200" rIns="76200" bIns="76200" numCol="1" anchor="ctr">
              <a:noAutofit/>
            </a:bodyPr>
            <a:lstStyle/>
            <a:p>
              <a:pPr marL="0" marR="0" lvl="0" indent="0" algn="ctr" defTabSz="914400" rtl="0" eaLnBrk="1" fontAlgn="auto" latinLnBrk="0" hangingPunct="0">
                <a:lnSpc>
                  <a:spcPct val="90000"/>
                </a:lnSpc>
                <a:spcBef>
                  <a:spcPts val="2400"/>
                </a:spcBef>
                <a:spcAft>
                  <a:spcPts val="0"/>
                </a:spcAft>
                <a:buClrTx/>
                <a:buSzTx/>
                <a:buFontTx/>
                <a:buNone/>
                <a:tabLst/>
                <a:defRPr sz="3000" baseline="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6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Open Sans" panose="020B0606030504020204" pitchFamily="34" charset="0"/>
                <a:ea typeface="Open Sans" panose="020B0606030504020204" pitchFamily="34" charset="0"/>
                <a:cs typeface="Open Sans" panose="020B0606030504020204" pitchFamily="34" charset="0"/>
                <a:sym typeface="Gill Sans"/>
              </a:endParaRPr>
            </a:p>
          </p:txBody>
        </p:sp>
        <p:sp>
          <p:nvSpPr>
            <p:cNvPr id="14" name="Shape">
              <a:extLst>
                <a:ext uri="{FF2B5EF4-FFF2-40B4-BE49-F238E27FC236}">
                  <a16:creationId xmlns:a16="http://schemas.microsoft.com/office/drawing/2014/main" id="{D76939D9-69BC-A24E-A8C5-ADD10370FF5C}"/>
                </a:ext>
              </a:extLst>
            </p:cNvPr>
            <p:cNvSpPr/>
            <p:nvPr/>
          </p:nvSpPr>
          <p:spPr>
            <a:xfrm>
              <a:off x="174031" y="1526119"/>
              <a:ext cx="2721713" cy="859179"/>
            </a:xfrm>
            <a:custGeom>
              <a:avLst/>
              <a:gdLst/>
              <a:ahLst/>
              <a:cxnLst>
                <a:cxn ang="0">
                  <a:pos x="wd2" y="hd2"/>
                </a:cxn>
                <a:cxn ang="5400000">
                  <a:pos x="wd2" y="hd2"/>
                </a:cxn>
                <a:cxn ang="10800000">
                  <a:pos x="wd2" y="hd2"/>
                </a:cxn>
                <a:cxn ang="16200000">
                  <a:pos x="wd2" y="hd2"/>
                </a:cxn>
              </a:cxnLst>
              <a:rect l="0" t="0" r="r" b="b"/>
              <a:pathLst>
                <a:path w="21600" h="21600" extrusionOk="0">
                  <a:moveTo>
                    <a:pt x="20221" y="4530"/>
                  </a:moveTo>
                  <a:cubicBezTo>
                    <a:pt x="17988" y="10733"/>
                    <a:pt x="14790" y="15478"/>
                    <a:pt x="11216" y="17895"/>
                  </a:cubicBezTo>
                  <a:cubicBezTo>
                    <a:pt x="9566" y="19012"/>
                    <a:pt x="7922" y="19581"/>
                    <a:pt x="6330" y="19581"/>
                  </a:cubicBezTo>
                  <a:cubicBezTo>
                    <a:pt x="4490" y="19581"/>
                    <a:pt x="2788" y="18830"/>
                    <a:pt x="1273" y="17349"/>
                  </a:cubicBezTo>
                  <a:cubicBezTo>
                    <a:pt x="821" y="16908"/>
                    <a:pt x="399" y="16404"/>
                    <a:pt x="0" y="15855"/>
                  </a:cubicBezTo>
                  <a:cubicBezTo>
                    <a:pt x="109" y="16484"/>
                    <a:pt x="222" y="17110"/>
                    <a:pt x="343" y="17716"/>
                  </a:cubicBezTo>
                  <a:cubicBezTo>
                    <a:pt x="892" y="18558"/>
                    <a:pt x="1505" y="19281"/>
                    <a:pt x="2177" y="19870"/>
                  </a:cubicBezTo>
                  <a:cubicBezTo>
                    <a:pt x="3487" y="21018"/>
                    <a:pt x="4943" y="21600"/>
                    <a:pt x="6507" y="21600"/>
                  </a:cubicBezTo>
                  <a:cubicBezTo>
                    <a:pt x="8240" y="21600"/>
                    <a:pt x="10037" y="20890"/>
                    <a:pt x="11849" y="19490"/>
                  </a:cubicBezTo>
                  <a:cubicBezTo>
                    <a:pt x="15312" y="16814"/>
                    <a:pt x="18378" y="11921"/>
                    <a:pt x="20487" y="5711"/>
                  </a:cubicBezTo>
                  <a:cubicBezTo>
                    <a:pt x="20885" y="4537"/>
                    <a:pt x="21240" y="3342"/>
                    <a:pt x="21550" y="2137"/>
                  </a:cubicBezTo>
                  <a:cubicBezTo>
                    <a:pt x="21573" y="1430"/>
                    <a:pt x="21589" y="717"/>
                    <a:pt x="21600" y="0"/>
                  </a:cubicBezTo>
                  <a:cubicBezTo>
                    <a:pt x="21211" y="1541"/>
                    <a:pt x="20752" y="3059"/>
                    <a:pt x="20221" y="4530"/>
                  </a:cubicBezTo>
                  <a:close/>
                </a:path>
              </a:pathLst>
            </a:custGeom>
            <a:solidFill>
              <a:srgbClr val="147BD1"/>
            </a:solidFill>
            <a:ln w="12700" cap="flat">
              <a:noFill/>
              <a:miter lim="400000"/>
            </a:ln>
            <a:effectLst/>
          </p:spPr>
          <p:txBody>
            <a:bodyPr wrap="square" lIns="76200" tIns="76200" rIns="76200" bIns="76200" numCol="1" anchor="ctr">
              <a:noAutofit/>
            </a:bodyPr>
            <a:lstStyle/>
            <a:p>
              <a:pPr marL="0" marR="0" lvl="0" indent="0" algn="ctr" defTabSz="914400" rtl="0" eaLnBrk="1" fontAlgn="auto" latinLnBrk="0" hangingPunct="0">
                <a:lnSpc>
                  <a:spcPct val="90000"/>
                </a:lnSpc>
                <a:spcBef>
                  <a:spcPts val="2400"/>
                </a:spcBef>
                <a:spcAft>
                  <a:spcPts val="0"/>
                </a:spcAft>
                <a:buClrTx/>
                <a:buSzTx/>
                <a:buFontTx/>
                <a:buNone/>
                <a:tabLst/>
                <a:defRPr sz="3000" baseline="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6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Open Sans" panose="020B0606030504020204" pitchFamily="34" charset="0"/>
                <a:ea typeface="Open Sans" panose="020B0606030504020204" pitchFamily="34" charset="0"/>
                <a:cs typeface="Open Sans" panose="020B0606030504020204" pitchFamily="34" charset="0"/>
                <a:sym typeface="Gill Sans"/>
              </a:endParaRPr>
            </a:p>
          </p:txBody>
        </p:sp>
      </p:grpSp>
      <p:sp>
        <p:nvSpPr>
          <p:cNvPr id="15" name="Multipurpose Presentation Template">
            <a:extLst>
              <a:ext uri="{FF2B5EF4-FFF2-40B4-BE49-F238E27FC236}">
                <a16:creationId xmlns:a16="http://schemas.microsoft.com/office/drawing/2014/main" id="{A5CED37D-8F1B-4261-BA8E-D6AE6642609B}"/>
              </a:ext>
            </a:extLst>
          </p:cNvPr>
          <p:cNvSpPr txBox="1"/>
          <p:nvPr/>
        </p:nvSpPr>
        <p:spPr>
          <a:xfrm>
            <a:off x="5908430" y="10448232"/>
            <a:ext cx="12186139" cy="2304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1600" tIns="101600" rIns="101600" bIns="101600" anchor="ctr">
            <a:spAutoFit/>
          </a:bodyPr>
          <a:lstStyle>
            <a:lvl1pPr algn="ctr">
              <a:defRPr b="1" cap="all" spc="462">
                <a:solidFill>
                  <a:srgbClr val="9D9D9D"/>
                </a:solidFill>
              </a:defRPr>
            </a:lvl1pPr>
          </a:lstStyle>
          <a:p>
            <a:endParaRPr lang="en-US" sz="4800" dirty="0">
              <a:solidFill>
                <a:schemeClr val="accent5">
                  <a:lumMod val="75000"/>
                </a:schemeClr>
              </a:solidFill>
            </a:endParaRPr>
          </a:p>
          <a:p>
            <a:r>
              <a:rPr lang="en-US" sz="7200" dirty="0">
                <a:solidFill>
                  <a:schemeClr val="accent5"/>
                </a:solidFill>
              </a:rPr>
              <a:t>Presented by: </a:t>
            </a:r>
            <a:br>
              <a:rPr lang="en-US" sz="7200" dirty="0">
                <a:solidFill>
                  <a:schemeClr val="accent5"/>
                </a:solidFill>
              </a:rPr>
            </a:br>
            <a:r>
              <a:rPr lang="en-US" sz="7200">
                <a:solidFill>
                  <a:schemeClr val="accent5"/>
                </a:solidFill>
              </a:rPr>
              <a:t>Brian Regan</a:t>
            </a:r>
            <a:endParaRPr lang="en-US" sz="7200" dirty="0">
              <a:solidFill>
                <a:schemeClr val="accent5"/>
              </a:solidFill>
            </a:endParaRPr>
          </a:p>
        </p:txBody>
      </p:sp>
    </p:spTree>
    <p:extLst>
      <p:ext uri="{BB962C8B-B14F-4D97-AF65-F5344CB8AC3E}">
        <p14:creationId xmlns:p14="http://schemas.microsoft.com/office/powerpoint/2010/main" val="1100877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47BD1"/>
        </a:solidFill>
        <a:effectLst/>
      </p:bgPr>
    </p:bg>
    <p:spTree>
      <p:nvGrpSpPr>
        <p:cNvPr id="1" name=""/>
        <p:cNvGrpSpPr/>
        <p:nvPr/>
      </p:nvGrpSpPr>
      <p:grpSpPr>
        <a:xfrm>
          <a:off x="0" y="0"/>
          <a:ext cx="0" cy="0"/>
          <a:chOff x="0" y="0"/>
          <a:chExt cx="0" cy="0"/>
        </a:xfrm>
      </p:grpSpPr>
      <p:sp>
        <p:nvSpPr>
          <p:cNvPr id="1338" name="Imagery"/>
          <p:cNvSpPr txBox="1"/>
          <p:nvPr/>
        </p:nvSpPr>
        <p:spPr>
          <a:xfrm>
            <a:off x="2877676" y="5186259"/>
            <a:ext cx="14943095" cy="334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nSpc>
                <a:spcPct val="80000"/>
              </a:lnSpc>
              <a:spcBef>
                <a:spcPts val="0"/>
              </a:spcBef>
              <a:defRPr sz="13000" b="1" baseline="0">
                <a:solidFill>
                  <a:srgbClr val="F0F0F0"/>
                </a:solidFill>
                <a:latin typeface="+mn-lt"/>
                <a:ea typeface="+mn-ea"/>
                <a:cs typeface="+mn-cs"/>
                <a:sym typeface="OpenSans-Bold"/>
              </a:defRPr>
            </a:lvl1pPr>
          </a:lstStyle>
          <a:p>
            <a:pPr marL="0" marR="0" lvl="0" indent="0" algn="r" defTabSz="825500" rtl="0" eaLnBrk="1" fontAlgn="auto" latinLnBrk="0" hangingPunct="0">
              <a:lnSpc>
                <a:spcPct val="80000"/>
              </a:lnSpc>
              <a:spcBef>
                <a:spcPts val="0"/>
              </a:spcBef>
              <a:spcAft>
                <a:spcPts val="0"/>
              </a:spcAft>
              <a:buClrTx/>
              <a:buSzTx/>
              <a:buFontTx/>
              <a:buNone/>
              <a:tabLst/>
              <a:defRPr/>
            </a:pPr>
            <a:r>
              <a:rPr kumimoji="0" lang="en-US" sz="13000" b="1" i="0" u="none" strike="noStrike" kern="0" cap="none" spc="0" normalizeH="0" baseline="0" noProof="0" dirty="0">
                <a:ln>
                  <a:noFill/>
                </a:ln>
                <a:solidFill>
                  <a:srgbClr val="F0F0F0"/>
                </a:solidFill>
                <a:effectLst/>
                <a:uLnTx/>
                <a:uFillTx/>
                <a:latin typeface="OpenSans-Bold"/>
                <a:sym typeface="OpenSans-Bold"/>
              </a:rPr>
              <a:t>WHAT DO CLIENTS NEED TO KNOW</a:t>
            </a:r>
            <a:endParaRPr kumimoji="0" sz="7200" b="1" i="0" u="none" strike="noStrike" kern="0" cap="none" spc="0" normalizeH="0" baseline="0" noProof="0" dirty="0">
              <a:ln>
                <a:noFill/>
              </a:ln>
              <a:solidFill>
                <a:srgbClr val="F0F0F0"/>
              </a:solidFill>
              <a:effectLst/>
              <a:uLnTx/>
              <a:uFillTx/>
              <a:latin typeface="OpenSans-Bold"/>
              <a:sym typeface="OpenSans-Bold"/>
            </a:endParaRPr>
          </a:p>
        </p:txBody>
      </p:sp>
      <p:sp>
        <p:nvSpPr>
          <p:cNvPr id="1339" name="Rounded Rectangle"/>
          <p:cNvSpPr/>
          <p:nvPr/>
        </p:nvSpPr>
        <p:spPr>
          <a:xfrm>
            <a:off x="18745200" y="5384800"/>
            <a:ext cx="9464973" cy="3042345"/>
          </a:xfrm>
          <a:prstGeom prst="roundRect">
            <a:avLst>
              <a:gd name="adj" fmla="val 50000"/>
            </a:avLst>
          </a:prstGeom>
          <a:solidFill>
            <a:srgbClr val="F0F0F0"/>
          </a:solidFill>
          <a:ln w="12700">
            <a:miter lim="400000"/>
          </a:ln>
        </p:spPr>
        <p:txBody>
          <a:bodyPr lIns="50800" tIns="50800" rIns="50800" bIns="50800" anchor="ctr"/>
          <a:lstStyle/>
          <a:p>
            <a:pPr marL="0" marR="0" lvl="0" indent="0" algn="ctr" defTabSz="1828660" rtl="0" eaLnBrk="1" fontAlgn="auto" latinLnBrk="0" hangingPunct="0">
              <a:lnSpc>
                <a:spcPct val="100000"/>
              </a:lnSpc>
              <a:spcBef>
                <a:spcPts val="0"/>
              </a:spcBef>
              <a:spcAft>
                <a:spcPts val="0"/>
              </a:spcAft>
              <a:buClrTx/>
              <a:buSzTx/>
              <a:buFontTx/>
              <a:buNone/>
              <a:tabLst/>
              <a:defRPr sz="5000" baseline="0">
                <a:solidFill>
                  <a:srgbClr val="FFFFFF"/>
                </a:solidFill>
              </a:defRPr>
            </a:pPr>
            <a:endParaRPr kumimoji="0" sz="50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1340" name="06"/>
          <p:cNvSpPr txBox="1"/>
          <p:nvPr/>
        </p:nvSpPr>
        <p:spPr>
          <a:xfrm>
            <a:off x="20365887" y="6142296"/>
            <a:ext cx="3950650"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00000"/>
              </a:lnSpc>
              <a:spcBef>
                <a:spcPts val="0"/>
              </a:spcBef>
              <a:defRPr sz="8800" b="1" cap="all" baseline="0">
                <a:solidFill>
                  <a:srgbClr val="147BD1"/>
                </a:solidFill>
                <a:latin typeface="+mn-lt"/>
                <a:ea typeface="+mn-ea"/>
                <a:cs typeface="+mn-cs"/>
                <a:sym typeface="OpenSans-Bold"/>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sz="8800" b="1" i="0" u="none" strike="noStrike" kern="0" cap="all" spc="0" normalizeH="0" baseline="0" noProof="0">
                <a:ln>
                  <a:noFill/>
                </a:ln>
                <a:solidFill>
                  <a:srgbClr val="147BD1"/>
                </a:solidFill>
                <a:effectLst/>
                <a:uLnTx/>
                <a:uFillTx/>
                <a:latin typeface="OpenSans-Bold"/>
                <a:sym typeface="OpenSans-Bold"/>
              </a:rPr>
              <a:t>0</a:t>
            </a:r>
            <a:r>
              <a:rPr kumimoji="0" lang="en-US" sz="8800" b="1" i="0" u="none" strike="noStrike" kern="0" cap="all" spc="0" normalizeH="0" baseline="0" noProof="0">
                <a:ln>
                  <a:noFill/>
                </a:ln>
                <a:solidFill>
                  <a:srgbClr val="147BD1"/>
                </a:solidFill>
                <a:effectLst/>
                <a:uLnTx/>
                <a:uFillTx/>
                <a:latin typeface="OpenSans-Bold"/>
                <a:sym typeface="OpenSans-Bold"/>
              </a:rPr>
              <a:t>2</a:t>
            </a:r>
            <a:endParaRPr kumimoji="0" sz="8800" b="1" i="0" u="none" strike="noStrike" kern="0" cap="all" spc="0" normalizeH="0" baseline="0" noProof="0">
              <a:ln>
                <a:noFill/>
              </a:ln>
              <a:solidFill>
                <a:srgbClr val="147BD1"/>
              </a:solidFill>
              <a:effectLst/>
              <a:uLnTx/>
              <a:uFillTx/>
              <a:latin typeface="OpenSans-Bold"/>
              <a:sym typeface="OpenSans-Bold"/>
            </a:endParaRPr>
          </a:p>
        </p:txBody>
      </p:sp>
      <p:sp>
        <p:nvSpPr>
          <p:cNvPr id="1341" name="Line"/>
          <p:cNvSpPr/>
          <p:nvPr/>
        </p:nvSpPr>
        <p:spPr>
          <a:xfrm>
            <a:off x="21725466" y="6905972"/>
            <a:ext cx="2696243" cy="1"/>
          </a:xfrm>
          <a:prstGeom prst="line">
            <a:avLst/>
          </a:prstGeom>
          <a:ln w="50800">
            <a:solidFill>
              <a:srgbClr val="147BD1"/>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aseline="0">
                <a:solidFill>
                  <a:srgbClr val="000000"/>
                </a:solidFill>
                <a:latin typeface="Open Sans Light"/>
                <a:ea typeface="Open Sans Light"/>
                <a:cs typeface="Open Sans Light"/>
                <a:sym typeface="Open Sans Light"/>
              </a:defRPr>
            </a:pPr>
            <a:endParaRPr kumimoji="0" sz="3200" b="0" i="0" u="none" strike="noStrike" kern="0" cap="none" spc="0" normalizeH="0" baseline="0" noProof="0">
              <a:ln>
                <a:noFill/>
              </a:ln>
              <a:solidFill>
                <a:srgbClr val="000000"/>
              </a:solidFill>
              <a:effectLst/>
              <a:uLnTx/>
              <a:uFillTx/>
              <a:latin typeface="Open Sans Light"/>
              <a:ea typeface="Open Sans Light"/>
              <a:cs typeface="Open Sans Light"/>
              <a:sym typeface="Open Sans Light"/>
            </a:endParaRPr>
          </a:p>
        </p:txBody>
      </p:sp>
    </p:spTree>
    <p:extLst>
      <p:ext uri="{BB962C8B-B14F-4D97-AF65-F5344CB8AC3E}">
        <p14:creationId xmlns:p14="http://schemas.microsoft.com/office/powerpoint/2010/main" val="199232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6AA8E-A1F7-4B38-9110-516BEB9442DD}"/>
              </a:ext>
            </a:extLst>
          </p:cNvPr>
          <p:cNvSpPr>
            <a:spLocks noGrp="1"/>
          </p:cNvSpPr>
          <p:nvPr>
            <p:ph type="title"/>
          </p:nvPr>
        </p:nvSpPr>
        <p:spPr/>
        <p:txBody>
          <a:bodyPr/>
          <a:lstStyle/>
          <a:p>
            <a:r>
              <a:rPr lang="en-US" dirty="0"/>
              <a:t>Common Misconceptions</a:t>
            </a:r>
          </a:p>
        </p:txBody>
      </p:sp>
      <p:sp>
        <p:nvSpPr>
          <p:cNvPr id="3" name="Content Placeholder 2">
            <a:extLst>
              <a:ext uri="{FF2B5EF4-FFF2-40B4-BE49-F238E27FC236}">
                <a16:creationId xmlns:a16="http://schemas.microsoft.com/office/drawing/2014/main" id="{539B811B-2831-456B-888C-CA83F942A1AE}"/>
              </a:ext>
            </a:extLst>
          </p:cNvPr>
          <p:cNvSpPr>
            <a:spLocks noGrp="1"/>
          </p:cNvSpPr>
          <p:nvPr>
            <p:ph idx="1"/>
          </p:nvPr>
        </p:nvSpPr>
        <p:spPr/>
        <p:txBody>
          <a:bodyPr>
            <a:normAutofit/>
          </a:bodyPr>
          <a:lstStyle/>
          <a:p>
            <a:r>
              <a:rPr lang="en-US" dirty="0"/>
              <a:t>“Where do I download Ethos?”</a:t>
            </a:r>
          </a:p>
          <a:p>
            <a:pPr lvl="1"/>
            <a:r>
              <a:rPr lang="en-US" dirty="0"/>
              <a:t>“Can I run this on-premise?”</a:t>
            </a:r>
          </a:p>
          <a:p>
            <a:pPr lvl="1"/>
            <a:r>
              <a:rPr lang="en-US" dirty="0"/>
              <a:t>“Can I run this myself in AWS?”</a:t>
            </a:r>
          </a:p>
          <a:p>
            <a:r>
              <a:rPr lang="en-US" dirty="0"/>
              <a:t>“Banner must be in the cloud before we can use Ethos.”</a:t>
            </a:r>
          </a:p>
          <a:p>
            <a:r>
              <a:rPr lang="en-US" dirty="0"/>
              <a:t>“Banner must be hosted in the Ellucian Cloud to use Ethos Integration.”</a:t>
            </a:r>
          </a:p>
          <a:p>
            <a:r>
              <a:rPr lang="en-US" dirty="0"/>
              <a:t>“Banner is hosted in the Ellucian Cloud, so I assume we already have Ethos.”</a:t>
            </a:r>
          </a:p>
          <a:p>
            <a:r>
              <a:rPr lang="en-US" dirty="0"/>
              <a:t>“Clients must be on Banner 9 Self Service to use Ethos Integration.”</a:t>
            </a:r>
          </a:p>
          <a:p>
            <a:r>
              <a:rPr lang="en-US" dirty="0"/>
              <a:t>“We don’t need Ethos, we already have an ESB or integration platform.”</a:t>
            </a:r>
          </a:p>
          <a:p>
            <a:pPr marL="0" indent="0" algn="ctr">
              <a:buNone/>
            </a:pPr>
            <a:r>
              <a:rPr lang="en-US" b="1" dirty="0"/>
              <a:t>NONE of these are fully accurate!</a:t>
            </a:r>
          </a:p>
        </p:txBody>
      </p:sp>
    </p:spTree>
    <p:extLst>
      <p:ext uri="{BB962C8B-B14F-4D97-AF65-F5344CB8AC3E}">
        <p14:creationId xmlns:p14="http://schemas.microsoft.com/office/powerpoint/2010/main" val="2434437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466EE-879A-4B5A-9CBB-741BF42D858B}"/>
              </a:ext>
            </a:extLst>
          </p:cNvPr>
          <p:cNvSpPr>
            <a:spLocks noGrp="1"/>
          </p:cNvSpPr>
          <p:nvPr>
            <p:ph type="title"/>
          </p:nvPr>
        </p:nvSpPr>
        <p:spPr/>
        <p:txBody>
          <a:bodyPr/>
          <a:lstStyle/>
          <a:p>
            <a:r>
              <a:rPr lang="en-US" dirty="0"/>
              <a:t>Why does Ethos Matter?</a:t>
            </a:r>
          </a:p>
        </p:txBody>
      </p:sp>
      <p:sp>
        <p:nvSpPr>
          <p:cNvPr id="3" name="Content Placeholder 2">
            <a:extLst>
              <a:ext uri="{FF2B5EF4-FFF2-40B4-BE49-F238E27FC236}">
                <a16:creationId xmlns:a16="http://schemas.microsoft.com/office/drawing/2014/main" id="{F045B09F-316D-402C-9501-290380D79CD7}"/>
              </a:ext>
            </a:extLst>
          </p:cNvPr>
          <p:cNvSpPr>
            <a:spLocks noGrp="1"/>
          </p:cNvSpPr>
          <p:nvPr>
            <p:ph idx="1"/>
          </p:nvPr>
        </p:nvSpPr>
        <p:spPr/>
        <p:txBody>
          <a:bodyPr>
            <a:normAutofit/>
          </a:bodyPr>
          <a:lstStyle/>
          <a:p>
            <a:r>
              <a:rPr lang="en-US" dirty="0"/>
              <a:t>It is a better and smarter way of integrating systems than what most clients are doing today (custom point to point integrations).</a:t>
            </a:r>
          </a:p>
          <a:p>
            <a:pPr lvl="1"/>
            <a:r>
              <a:rPr lang="en-US" dirty="0"/>
              <a:t>Less time to develop.</a:t>
            </a:r>
          </a:p>
          <a:p>
            <a:pPr lvl="1"/>
            <a:r>
              <a:rPr lang="en-US" dirty="0"/>
              <a:t>Less brittle - less likely to break during use or during upgrades.</a:t>
            </a:r>
          </a:p>
          <a:p>
            <a:r>
              <a:rPr lang="en-US" dirty="0"/>
              <a:t>Supports real-time, bi-directional integration. (Will support flat files in future).</a:t>
            </a:r>
          </a:p>
          <a:p>
            <a:r>
              <a:rPr lang="en-US" dirty="0"/>
              <a:t>Configurable and Extensible Data Model.</a:t>
            </a:r>
          </a:p>
          <a:p>
            <a:r>
              <a:rPr lang="en-US" dirty="0"/>
              <a:t>Building a partner ecosystem.</a:t>
            </a:r>
          </a:p>
          <a:p>
            <a:pPr lvl="1"/>
            <a:r>
              <a:rPr lang="en-US" dirty="0"/>
              <a:t>Integrations should work with any Banner Client, and maybe even Colleague.</a:t>
            </a:r>
          </a:p>
          <a:p>
            <a:pPr lvl="1"/>
            <a:r>
              <a:rPr lang="en-US" dirty="0"/>
              <a:t>More products will work with Banner (really).</a:t>
            </a:r>
          </a:p>
        </p:txBody>
      </p:sp>
    </p:spTree>
    <p:extLst>
      <p:ext uri="{BB962C8B-B14F-4D97-AF65-F5344CB8AC3E}">
        <p14:creationId xmlns:p14="http://schemas.microsoft.com/office/powerpoint/2010/main" val="2567877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466EE-879A-4B5A-9CBB-741BF42D858B}"/>
              </a:ext>
            </a:extLst>
          </p:cNvPr>
          <p:cNvSpPr>
            <a:spLocks noGrp="1"/>
          </p:cNvSpPr>
          <p:nvPr>
            <p:ph type="title"/>
          </p:nvPr>
        </p:nvSpPr>
        <p:spPr/>
        <p:txBody>
          <a:bodyPr/>
          <a:lstStyle/>
          <a:p>
            <a:r>
              <a:rPr lang="en-US" dirty="0"/>
              <a:t>What is coming soon?</a:t>
            </a:r>
          </a:p>
        </p:txBody>
      </p:sp>
      <p:sp>
        <p:nvSpPr>
          <p:cNvPr id="3" name="Content Placeholder 2">
            <a:extLst>
              <a:ext uri="{FF2B5EF4-FFF2-40B4-BE49-F238E27FC236}">
                <a16:creationId xmlns:a16="http://schemas.microsoft.com/office/drawing/2014/main" id="{F045B09F-316D-402C-9501-290380D79CD7}"/>
              </a:ext>
            </a:extLst>
          </p:cNvPr>
          <p:cNvSpPr>
            <a:spLocks noGrp="1"/>
          </p:cNvSpPr>
          <p:nvPr>
            <p:ph idx="1"/>
          </p:nvPr>
        </p:nvSpPr>
        <p:spPr/>
        <p:txBody>
          <a:bodyPr>
            <a:normAutofit/>
          </a:bodyPr>
          <a:lstStyle/>
          <a:p>
            <a:r>
              <a:rPr lang="en-US" dirty="0"/>
              <a:t>Flat file/batch integration support</a:t>
            </a:r>
          </a:p>
          <a:p>
            <a:r>
              <a:rPr lang="en-US" dirty="0"/>
              <a:t>Platform Components: Jobs, Pipelines, Schedules</a:t>
            </a:r>
          </a:p>
          <a:p>
            <a:r>
              <a:rPr lang="en-US" dirty="0"/>
              <a:t>Business Process APIs</a:t>
            </a:r>
          </a:p>
          <a:p>
            <a:pPr lvl="1"/>
            <a:r>
              <a:rPr lang="en-US" dirty="0"/>
              <a:t>Separate for Banner and Colleague</a:t>
            </a:r>
          </a:p>
          <a:p>
            <a:pPr lvl="1"/>
            <a:r>
              <a:rPr lang="en-US" dirty="0"/>
              <a:t>Will be easier to use than current APIs, but will not replace current APIs.</a:t>
            </a:r>
          </a:p>
          <a:p>
            <a:r>
              <a:rPr lang="en-US" dirty="0"/>
              <a:t>Ellucian must deliver these APIs and features to meet the promise of Ethos Platform and meet the needs of customers.</a:t>
            </a:r>
          </a:p>
          <a:p>
            <a:pPr lvl="1"/>
            <a:r>
              <a:rPr lang="en-US" dirty="0"/>
              <a:t>Ellucian’s ambitions for Ellucian Experience portal will also depend on this!</a:t>
            </a:r>
          </a:p>
        </p:txBody>
      </p:sp>
    </p:spTree>
    <p:extLst>
      <p:ext uri="{BB962C8B-B14F-4D97-AF65-F5344CB8AC3E}">
        <p14:creationId xmlns:p14="http://schemas.microsoft.com/office/powerpoint/2010/main" val="3407062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466EE-879A-4B5A-9CBB-741BF42D858B}"/>
              </a:ext>
            </a:extLst>
          </p:cNvPr>
          <p:cNvSpPr>
            <a:spLocks noGrp="1"/>
          </p:cNvSpPr>
          <p:nvPr>
            <p:ph type="title"/>
          </p:nvPr>
        </p:nvSpPr>
        <p:spPr/>
        <p:txBody>
          <a:bodyPr/>
          <a:lstStyle/>
          <a:p>
            <a:r>
              <a:rPr lang="en-US" dirty="0"/>
              <a:t>When will clients want/need Ethos?</a:t>
            </a:r>
          </a:p>
        </p:txBody>
      </p:sp>
      <p:sp>
        <p:nvSpPr>
          <p:cNvPr id="3" name="Content Placeholder 2">
            <a:extLst>
              <a:ext uri="{FF2B5EF4-FFF2-40B4-BE49-F238E27FC236}">
                <a16:creationId xmlns:a16="http://schemas.microsoft.com/office/drawing/2014/main" id="{F045B09F-316D-402C-9501-290380D79CD7}"/>
              </a:ext>
            </a:extLst>
          </p:cNvPr>
          <p:cNvSpPr>
            <a:spLocks noGrp="1"/>
          </p:cNvSpPr>
          <p:nvPr>
            <p:ph idx="1"/>
          </p:nvPr>
        </p:nvSpPr>
        <p:spPr/>
        <p:txBody>
          <a:bodyPr>
            <a:normAutofit/>
          </a:bodyPr>
          <a:lstStyle/>
          <a:p>
            <a:r>
              <a:rPr lang="en-US" dirty="0"/>
              <a:t>Lots of clients have started implementing or inquiring in the past 18 months.</a:t>
            </a:r>
          </a:p>
          <a:p>
            <a:r>
              <a:rPr lang="en-US" dirty="0"/>
              <a:t>When implementing a new Ellucian Ethos Platform Product</a:t>
            </a:r>
          </a:p>
          <a:p>
            <a:pPr lvl="1"/>
            <a:r>
              <a:rPr lang="en-US" dirty="0"/>
              <a:t>Including ILP and Elevate.</a:t>
            </a:r>
          </a:p>
          <a:p>
            <a:r>
              <a:rPr lang="en-US" dirty="0"/>
              <a:t>Implementing a partner product.</a:t>
            </a:r>
          </a:p>
          <a:p>
            <a:r>
              <a:rPr lang="en-US" dirty="0"/>
              <a:t>More localizations will rely on Ethos Integration (</a:t>
            </a:r>
            <a:r>
              <a:rPr lang="en-US" dirty="0" err="1"/>
              <a:t>CalGrant</a:t>
            </a:r>
            <a:r>
              <a:rPr lang="en-US" dirty="0"/>
              <a:t>, HESA Data Futures, etc.)</a:t>
            </a:r>
          </a:p>
          <a:p>
            <a:r>
              <a:rPr lang="en-US" dirty="0"/>
              <a:t>A client is building a new integration and want to use RESTful APIs.</a:t>
            </a:r>
          </a:p>
          <a:p>
            <a:r>
              <a:rPr lang="en-US" dirty="0"/>
              <a:t>A client is updating an older integration and wants newer features.</a:t>
            </a:r>
          </a:p>
          <a:p>
            <a:endParaRPr lang="en-US" dirty="0"/>
          </a:p>
        </p:txBody>
      </p:sp>
    </p:spTree>
    <p:extLst>
      <p:ext uri="{BB962C8B-B14F-4D97-AF65-F5344CB8AC3E}">
        <p14:creationId xmlns:p14="http://schemas.microsoft.com/office/powerpoint/2010/main" val="2124221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47BD1"/>
        </a:solidFill>
        <a:effectLst/>
      </p:bgPr>
    </p:bg>
    <p:spTree>
      <p:nvGrpSpPr>
        <p:cNvPr id="1" name=""/>
        <p:cNvGrpSpPr/>
        <p:nvPr/>
      </p:nvGrpSpPr>
      <p:grpSpPr>
        <a:xfrm>
          <a:off x="0" y="0"/>
          <a:ext cx="0" cy="0"/>
          <a:chOff x="0" y="0"/>
          <a:chExt cx="0" cy="0"/>
        </a:xfrm>
      </p:grpSpPr>
      <p:sp>
        <p:nvSpPr>
          <p:cNvPr id="1338" name="Imagery"/>
          <p:cNvSpPr txBox="1"/>
          <p:nvPr/>
        </p:nvSpPr>
        <p:spPr>
          <a:xfrm>
            <a:off x="2877676" y="4386041"/>
            <a:ext cx="14943095" cy="49439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lnSpc>
                <a:spcPct val="80000"/>
              </a:lnSpc>
              <a:spcBef>
                <a:spcPts val="0"/>
              </a:spcBef>
              <a:defRPr sz="13000" b="1" baseline="0">
                <a:solidFill>
                  <a:srgbClr val="F0F0F0"/>
                </a:solidFill>
                <a:latin typeface="+mn-lt"/>
                <a:ea typeface="+mn-ea"/>
                <a:cs typeface="+mn-cs"/>
                <a:sym typeface="OpenSans-Bold"/>
              </a:defRPr>
            </a:lvl1pPr>
          </a:lstStyle>
          <a:p>
            <a:r>
              <a:rPr lang="en-US"/>
              <a:t>DATA FLOW THROUGH ETHOS INTEGRATION</a:t>
            </a:r>
            <a:endParaRPr/>
          </a:p>
        </p:txBody>
      </p:sp>
      <p:sp>
        <p:nvSpPr>
          <p:cNvPr id="1339" name="Rounded Rectangle"/>
          <p:cNvSpPr/>
          <p:nvPr/>
        </p:nvSpPr>
        <p:spPr>
          <a:xfrm>
            <a:off x="18745200" y="5384800"/>
            <a:ext cx="9464973" cy="3042345"/>
          </a:xfrm>
          <a:prstGeom prst="roundRect">
            <a:avLst>
              <a:gd name="adj" fmla="val 50000"/>
            </a:avLst>
          </a:prstGeom>
          <a:solidFill>
            <a:srgbClr val="F0F0F0"/>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endParaRPr/>
          </a:p>
        </p:txBody>
      </p:sp>
      <p:sp>
        <p:nvSpPr>
          <p:cNvPr id="1340" name="06"/>
          <p:cNvSpPr txBox="1"/>
          <p:nvPr/>
        </p:nvSpPr>
        <p:spPr>
          <a:xfrm>
            <a:off x="20365887" y="6142296"/>
            <a:ext cx="3950650"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00000"/>
              </a:lnSpc>
              <a:spcBef>
                <a:spcPts val="0"/>
              </a:spcBef>
              <a:defRPr sz="8800" b="1" cap="all" baseline="0">
                <a:solidFill>
                  <a:srgbClr val="147BD1"/>
                </a:solidFill>
                <a:latin typeface="+mn-lt"/>
                <a:ea typeface="+mn-ea"/>
                <a:cs typeface="+mn-cs"/>
                <a:sym typeface="OpenSans-Bold"/>
              </a:defRPr>
            </a:lvl1pPr>
          </a:lstStyle>
          <a:p>
            <a:r>
              <a:rPr lang="en-US" dirty="0"/>
              <a:t>A</a:t>
            </a:r>
            <a:endParaRPr dirty="0"/>
          </a:p>
        </p:txBody>
      </p:sp>
      <p:sp>
        <p:nvSpPr>
          <p:cNvPr id="1341" name="Line"/>
          <p:cNvSpPr/>
          <p:nvPr/>
        </p:nvSpPr>
        <p:spPr>
          <a:xfrm>
            <a:off x="21725466" y="6905972"/>
            <a:ext cx="2696243" cy="1"/>
          </a:xfrm>
          <a:prstGeom prst="line">
            <a:avLst/>
          </a:prstGeom>
          <a:ln w="50800">
            <a:solidFill>
              <a:srgbClr val="147BD1"/>
            </a:solidFill>
            <a:miter lim="400000"/>
          </a:ln>
        </p:spPr>
        <p:txBody>
          <a:bodyPr lIns="50800" tIns="50800" rIns="50800" bIns="50800" anchor="ct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spTree>
    <p:extLst>
      <p:ext uri="{BB962C8B-B14F-4D97-AF65-F5344CB8AC3E}">
        <p14:creationId xmlns:p14="http://schemas.microsoft.com/office/powerpoint/2010/main" val="490029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0F0F0">
            <a:alpha val="0"/>
          </a:srgbClr>
        </a:solidFill>
        <a:effectLst/>
      </p:bgPr>
    </p:bg>
    <p:spTree>
      <p:nvGrpSpPr>
        <p:cNvPr id="1" name=""/>
        <p:cNvGrpSpPr/>
        <p:nvPr/>
      </p:nvGrpSpPr>
      <p:grpSpPr>
        <a:xfrm>
          <a:off x="0" y="0"/>
          <a:ext cx="0" cy="0"/>
          <a:chOff x="0" y="0"/>
          <a:chExt cx="0" cy="0"/>
        </a:xfrm>
      </p:grpSpPr>
      <p:sp>
        <p:nvSpPr>
          <p:cNvPr id="2279" name="Text page"/>
          <p:cNvSpPr txBox="1"/>
          <p:nvPr/>
        </p:nvSpPr>
        <p:spPr>
          <a:xfrm>
            <a:off x="1055478" y="570650"/>
            <a:ext cx="19213722" cy="136447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lang="en-US" sz="10000">
                <a:solidFill>
                  <a:schemeClr val="accent1"/>
                </a:solidFill>
                <a:latin typeface="OpenSans-Bold"/>
              </a:rPr>
              <a:t>ETHOS CONTEXT DIAGRAM</a:t>
            </a:r>
            <a:endParaRPr kumimoji="0" sz="10000" b="1" i="0" u="none" strike="noStrike" kern="0" cap="none" spc="0" normalizeH="0" baseline="0" noProof="0">
              <a:ln>
                <a:noFill/>
              </a:ln>
              <a:solidFill>
                <a:schemeClr val="accent1"/>
              </a:solidFill>
              <a:effectLst/>
              <a:uLnTx/>
              <a:uFillTx/>
              <a:latin typeface="OpenSans-Bold"/>
              <a:sym typeface="OpenSans-Bold"/>
            </a:endParaRPr>
          </a:p>
        </p:txBody>
      </p:sp>
      <p:pic>
        <p:nvPicPr>
          <p:cNvPr id="5" name="Picture 4">
            <a:extLst>
              <a:ext uri="{FF2B5EF4-FFF2-40B4-BE49-F238E27FC236}">
                <a16:creationId xmlns:a16="http://schemas.microsoft.com/office/drawing/2014/main" id="{C746F600-DF9F-4C4B-99BE-0D307CBD0E83}"/>
              </a:ext>
            </a:extLst>
          </p:cNvPr>
          <p:cNvPicPr>
            <a:picLocks noChangeAspect="1"/>
          </p:cNvPicPr>
          <p:nvPr/>
        </p:nvPicPr>
        <p:blipFill rotWithShape="1">
          <a:blip r:embed="rId3"/>
          <a:srcRect t="8459"/>
          <a:stretch/>
        </p:blipFill>
        <p:spPr>
          <a:xfrm>
            <a:off x="2617132" y="2130270"/>
            <a:ext cx="19568612" cy="11585730"/>
          </a:xfrm>
          <a:prstGeom prst="rect">
            <a:avLst/>
          </a:prstGeom>
        </p:spPr>
      </p:pic>
    </p:spTree>
    <p:extLst>
      <p:ext uri="{BB962C8B-B14F-4D97-AF65-F5344CB8AC3E}">
        <p14:creationId xmlns:p14="http://schemas.microsoft.com/office/powerpoint/2010/main" val="1620634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0F0F0">
            <a:alpha val="0"/>
          </a:srgbClr>
        </a:solidFill>
        <a:effectLst/>
      </p:bgPr>
    </p:bg>
    <p:spTree>
      <p:nvGrpSpPr>
        <p:cNvPr id="1" name=""/>
        <p:cNvGrpSpPr/>
        <p:nvPr/>
      </p:nvGrpSpPr>
      <p:grpSpPr>
        <a:xfrm>
          <a:off x="0" y="0"/>
          <a:ext cx="0" cy="0"/>
          <a:chOff x="0" y="0"/>
          <a:chExt cx="0" cy="0"/>
        </a:xfrm>
      </p:grpSpPr>
      <p:sp>
        <p:nvSpPr>
          <p:cNvPr id="2279" name="Text page"/>
          <p:cNvSpPr txBox="1"/>
          <p:nvPr/>
        </p:nvSpPr>
        <p:spPr>
          <a:xfrm>
            <a:off x="1055478" y="570650"/>
            <a:ext cx="19213722" cy="136447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lang="en-US" sz="10000">
                <a:solidFill>
                  <a:schemeClr val="accent1"/>
                </a:solidFill>
                <a:latin typeface="OpenSans-Bold"/>
              </a:rPr>
              <a:t>ETHOS COMMUNICATION MODEL</a:t>
            </a:r>
            <a:endParaRPr kumimoji="0" sz="10000" b="1" i="0" u="none" strike="noStrike" kern="0" cap="none" spc="0" normalizeH="0" baseline="0" noProof="0">
              <a:ln>
                <a:noFill/>
              </a:ln>
              <a:solidFill>
                <a:schemeClr val="accent1"/>
              </a:solidFill>
              <a:effectLst/>
              <a:uLnTx/>
              <a:uFillTx/>
              <a:latin typeface="OpenSans-Bold"/>
              <a:sym typeface="OpenSans-Bold"/>
            </a:endParaRPr>
          </a:p>
        </p:txBody>
      </p:sp>
      <p:pic>
        <p:nvPicPr>
          <p:cNvPr id="4" name="Picture 3">
            <a:extLst>
              <a:ext uri="{FF2B5EF4-FFF2-40B4-BE49-F238E27FC236}">
                <a16:creationId xmlns:a16="http://schemas.microsoft.com/office/drawing/2014/main" id="{07C1F7CE-CC20-4D11-8B47-26541AF72D0A}"/>
              </a:ext>
            </a:extLst>
          </p:cNvPr>
          <p:cNvPicPr>
            <a:picLocks noChangeAspect="1"/>
          </p:cNvPicPr>
          <p:nvPr/>
        </p:nvPicPr>
        <p:blipFill>
          <a:blip r:embed="rId3"/>
          <a:stretch>
            <a:fillRect/>
          </a:stretch>
        </p:blipFill>
        <p:spPr>
          <a:xfrm>
            <a:off x="3570514" y="1935126"/>
            <a:ext cx="17242972" cy="11585122"/>
          </a:xfrm>
          <a:prstGeom prst="rect">
            <a:avLst/>
          </a:prstGeom>
        </p:spPr>
      </p:pic>
    </p:spTree>
    <p:extLst>
      <p:ext uri="{BB962C8B-B14F-4D97-AF65-F5344CB8AC3E}">
        <p14:creationId xmlns:p14="http://schemas.microsoft.com/office/powerpoint/2010/main" val="2340131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alpha val="0"/>
          </a:schemeClr>
        </a:solidFill>
        <a:effectLst/>
      </p:bgPr>
    </p:bg>
    <p:spTree>
      <p:nvGrpSpPr>
        <p:cNvPr id="1" name=""/>
        <p:cNvGrpSpPr/>
        <p:nvPr/>
      </p:nvGrpSpPr>
      <p:grpSpPr>
        <a:xfrm>
          <a:off x="0" y="0"/>
          <a:ext cx="0" cy="0"/>
          <a:chOff x="0" y="0"/>
          <a:chExt cx="0" cy="0"/>
        </a:xfrm>
      </p:grpSpPr>
      <p:grpSp>
        <p:nvGrpSpPr>
          <p:cNvPr id="3610" name="Group"/>
          <p:cNvGrpSpPr/>
          <p:nvPr/>
        </p:nvGrpSpPr>
        <p:grpSpPr>
          <a:xfrm>
            <a:off x="2471157" y="5471738"/>
            <a:ext cx="19441687" cy="4156898"/>
            <a:chOff x="0" y="0"/>
            <a:chExt cx="19441686" cy="4156897"/>
          </a:xfrm>
        </p:grpSpPr>
        <p:grpSp>
          <p:nvGrpSpPr>
            <p:cNvPr id="3606" name="Group"/>
            <p:cNvGrpSpPr/>
            <p:nvPr/>
          </p:nvGrpSpPr>
          <p:grpSpPr>
            <a:xfrm>
              <a:off x="0" y="1663"/>
              <a:ext cx="7986330" cy="4155235"/>
              <a:chOff x="0" y="0"/>
              <a:chExt cx="7986329" cy="4155234"/>
            </a:xfrm>
          </p:grpSpPr>
          <p:sp>
            <p:nvSpPr>
              <p:cNvPr id="3604" name="Shape"/>
              <p:cNvSpPr/>
              <p:nvPr/>
            </p:nvSpPr>
            <p:spPr>
              <a:xfrm>
                <a:off x="0" y="0"/>
                <a:ext cx="4167191" cy="2248752"/>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rgbClr val="B7BBBC"/>
              </a:solidFill>
              <a:ln w="12700" cap="flat">
                <a:noFill/>
                <a:miter lim="400000"/>
              </a:ln>
              <a:effectLst/>
            </p:spPr>
            <p:txBody>
              <a:bodyPr wrap="square" lIns="50800" tIns="50800" rIns="50800" bIns="508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aseline="0">
                    <a:solidFill>
                      <a:srgbClr val="000000"/>
                    </a:solidFill>
                    <a:latin typeface="Open Sans Light"/>
                    <a:ea typeface="Open Sans Light"/>
                    <a:cs typeface="Open Sans Light"/>
                    <a:sym typeface="Open Sans Light"/>
                  </a:defRPr>
                </a:pPr>
                <a:endParaRPr kumimoji="0" sz="3200" b="0" i="0" u="none" strike="noStrike" kern="0" cap="none" spc="0" normalizeH="0" baseline="0" noProof="0">
                  <a:ln>
                    <a:noFill/>
                  </a:ln>
                  <a:solidFill>
                    <a:srgbClr val="000000"/>
                  </a:solidFill>
                  <a:effectLst/>
                  <a:uLnTx/>
                  <a:uFillTx/>
                  <a:latin typeface="Open Sans Light"/>
                  <a:ea typeface="Open Sans Light"/>
                  <a:cs typeface="Open Sans Light"/>
                  <a:sym typeface="Open Sans Light"/>
                </a:endParaRPr>
              </a:p>
            </p:txBody>
          </p:sp>
          <p:sp>
            <p:nvSpPr>
              <p:cNvPr id="3605" name="Shape"/>
              <p:cNvSpPr/>
              <p:nvPr/>
            </p:nvSpPr>
            <p:spPr>
              <a:xfrm rot="10800000">
                <a:off x="3819138" y="1906482"/>
                <a:ext cx="4167192" cy="2248753"/>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rgbClr val="718085"/>
              </a:solidFill>
              <a:ln w="12700" cap="flat">
                <a:noFill/>
                <a:miter lim="400000"/>
              </a:ln>
              <a:effectLst/>
            </p:spPr>
            <p:txBody>
              <a:bodyPr wrap="square" lIns="50800" tIns="50800" rIns="50800" bIns="508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aseline="0">
                    <a:solidFill>
                      <a:srgbClr val="000000"/>
                    </a:solidFill>
                    <a:latin typeface="Open Sans Light"/>
                    <a:ea typeface="Open Sans Light"/>
                    <a:cs typeface="Open Sans Light"/>
                    <a:sym typeface="Open Sans Light"/>
                  </a:defRPr>
                </a:pPr>
                <a:endParaRPr kumimoji="0" sz="3200" b="0" i="0" u="none" strike="noStrike" kern="0" cap="none" spc="0" normalizeH="0" baseline="0" noProof="0">
                  <a:ln>
                    <a:noFill/>
                  </a:ln>
                  <a:solidFill>
                    <a:srgbClr val="000000"/>
                  </a:solidFill>
                  <a:effectLst/>
                  <a:uLnTx/>
                  <a:uFillTx/>
                  <a:latin typeface="Open Sans Light"/>
                  <a:ea typeface="Open Sans Light"/>
                  <a:cs typeface="Open Sans Light"/>
                  <a:sym typeface="Open Sans Light"/>
                </a:endParaRPr>
              </a:p>
            </p:txBody>
          </p:sp>
        </p:grpSp>
        <p:sp>
          <p:nvSpPr>
            <p:cNvPr id="3607" name="Shape"/>
            <p:cNvSpPr/>
            <p:nvPr/>
          </p:nvSpPr>
          <p:spPr>
            <a:xfrm>
              <a:off x="7637247" y="0"/>
              <a:ext cx="4167192" cy="2248752"/>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chemeClr val="accent3"/>
            </a:solidFill>
            <a:ln w="12700" cap="flat">
              <a:noFill/>
              <a:miter lim="400000"/>
            </a:ln>
            <a:effectLst/>
          </p:spPr>
          <p:txBody>
            <a:bodyPr wrap="square" lIns="50800" tIns="50800" rIns="50800" bIns="508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aseline="0">
                  <a:solidFill>
                    <a:srgbClr val="000000"/>
                  </a:solidFill>
                  <a:latin typeface="Open Sans Light"/>
                  <a:ea typeface="Open Sans Light"/>
                  <a:cs typeface="Open Sans Light"/>
                  <a:sym typeface="Open Sans Light"/>
                </a:defRPr>
              </a:pPr>
              <a:endParaRPr kumimoji="0" sz="3200" b="0" i="0" u="none" strike="noStrike" kern="0" cap="none" spc="0" normalizeH="0" baseline="0" noProof="0">
                <a:ln>
                  <a:noFill/>
                </a:ln>
                <a:solidFill>
                  <a:srgbClr val="000000"/>
                </a:solidFill>
                <a:effectLst/>
                <a:uLnTx/>
                <a:uFillTx/>
                <a:latin typeface="Open Sans Light"/>
                <a:ea typeface="Open Sans Light"/>
                <a:cs typeface="Open Sans Light"/>
                <a:sym typeface="Open Sans Light"/>
              </a:endParaRPr>
            </a:p>
          </p:txBody>
        </p:sp>
        <p:sp>
          <p:nvSpPr>
            <p:cNvPr id="3608" name="Shape"/>
            <p:cNvSpPr/>
            <p:nvPr/>
          </p:nvSpPr>
          <p:spPr>
            <a:xfrm rot="10800000">
              <a:off x="11456386" y="1906482"/>
              <a:ext cx="4167192" cy="2248753"/>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rgbClr val="147BD1"/>
            </a:solidFill>
            <a:ln w="12700" cap="flat">
              <a:noFill/>
              <a:miter lim="400000"/>
            </a:ln>
            <a:effectLst/>
          </p:spPr>
          <p:txBody>
            <a:bodyPr wrap="square" lIns="50800" tIns="50800" rIns="50800" bIns="508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aseline="0">
                  <a:solidFill>
                    <a:srgbClr val="000000"/>
                  </a:solidFill>
                  <a:latin typeface="Open Sans Light"/>
                  <a:ea typeface="Open Sans Light"/>
                  <a:cs typeface="Open Sans Light"/>
                  <a:sym typeface="Open Sans Light"/>
                </a:defRPr>
              </a:pPr>
              <a:endParaRPr kumimoji="0" sz="3200" b="0" i="0" u="none" strike="noStrike" kern="0" cap="none" spc="0" normalizeH="0" baseline="0" noProof="0">
                <a:ln>
                  <a:noFill/>
                </a:ln>
                <a:solidFill>
                  <a:srgbClr val="000000"/>
                </a:solidFill>
                <a:effectLst/>
                <a:uLnTx/>
                <a:uFillTx/>
                <a:latin typeface="Open Sans Light"/>
                <a:ea typeface="Open Sans Light"/>
                <a:cs typeface="Open Sans Light"/>
                <a:sym typeface="Open Sans Light"/>
              </a:endParaRPr>
            </a:p>
          </p:txBody>
        </p:sp>
        <p:sp>
          <p:nvSpPr>
            <p:cNvPr id="3609" name="Shape"/>
            <p:cNvSpPr/>
            <p:nvPr/>
          </p:nvSpPr>
          <p:spPr>
            <a:xfrm>
              <a:off x="15274495" y="0"/>
              <a:ext cx="4167192" cy="2248752"/>
            </a:xfrm>
            <a:custGeom>
              <a:avLst/>
              <a:gdLst/>
              <a:ahLst/>
              <a:cxnLst>
                <a:cxn ang="0">
                  <a:pos x="wd2" y="hd2"/>
                </a:cxn>
                <a:cxn ang="5400000">
                  <a:pos x="wd2" y="hd2"/>
                </a:cxn>
                <a:cxn ang="10800000">
                  <a:pos x="wd2" y="hd2"/>
                </a:cxn>
                <a:cxn ang="16200000">
                  <a:pos x="wd2" y="hd2"/>
                </a:cxn>
              </a:cxnLst>
              <a:rect l="0" t="0" r="r" b="b"/>
              <a:pathLst>
                <a:path w="21577" h="21389" extrusionOk="0">
                  <a:moveTo>
                    <a:pt x="1788" y="19700"/>
                  </a:moveTo>
                  <a:cubicBezTo>
                    <a:pt x="1793" y="20758"/>
                    <a:pt x="1270" y="21559"/>
                    <a:pt x="704" y="21358"/>
                  </a:cubicBezTo>
                  <a:cubicBezTo>
                    <a:pt x="277" y="21206"/>
                    <a:pt x="-23" y="20498"/>
                    <a:pt x="2" y="19700"/>
                  </a:cubicBezTo>
                  <a:cubicBezTo>
                    <a:pt x="34" y="8831"/>
                    <a:pt x="4827" y="40"/>
                    <a:pt x="10744" y="0"/>
                  </a:cubicBezTo>
                  <a:cubicBezTo>
                    <a:pt x="16695" y="-41"/>
                    <a:pt x="21542" y="8776"/>
                    <a:pt x="21577" y="19709"/>
                  </a:cubicBezTo>
                  <a:cubicBezTo>
                    <a:pt x="21577" y="20638"/>
                    <a:pt x="21159" y="21384"/>
                    <a:pt x="20654" y="21359"/>
                  </a:cubicBezTo>
                  <a:cubicBezTo>
                    <a:pt x="20168" y="21335"/>
                    <a:pt x="19781" y="20602"/>
                    <a:pt x="19784" y="19709"/>
                  </a:cubicBezTo>
                  <a:cubicBezTo>
                    <a:pt x="19778" y="10662"/>
                    <a:pt x="15809" y="3309"/>
                    <a:pt x="10884" y="3220"/>
                  </a:cubicBezTo>
                  <a:cubicBezTo>
                    <a:pt x="5889" y="3131"/>
                    <a:pt x="1809" y="10524"/>
                    <a:pt x="1788" y="19700"/>
                  </a:cubicBezTo>
                  <a:close/>
                </a:path>
              </a:pathLst>
            </a:custGeom>
            <a:solidFill>
              <a:srgbClr val="304E60"/>
            </a:solidFill>
            <a:ln w="12700" cap="flat">
              <a:noFill/>
              <a:miter lim="400000"/>
            </a:ln>
            <a:effectLst/>
          </p:spPr>
          <p:txBody>
            <a:bodyPr wrap="square" lIns="50800" tIns="50800" rIns="50800" bIns="508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aseline="0">
                  <a:solidFill>
                    <a:srgbClr val="000000"/>
                  </a:solidFill>
                  <a:latin typeface="Open Sans Light"/>
                  <a:ea typeface="Open Sans Light"/>
                  <a:cs typeface="Open Sans Light"/>
                  <a:sym typeface="Open Sans Light"/>
                </a:defRPr>
              </a:pPr>
              <a:endParaRPr kumimoji="0" sz="3200" b="0" i="0" u="none" strike="noStrike" kern="0" cap="none" spc="0" normalizeH="0" baseline="0" noProof="0">
                <a:ln>
                  <a:noFill/>
                </a:ln>
                <a:solidFill>
                  <a:srgbClr val="000000"/>
                </a:solidFill>
                <a:effectLst/>
                <a:uLnTx/>
                <a:uFillTx/>
                <a:latin typeface="Open Sans Light"/>
                <a:ea typeface="Open Sans Light"/>
                <a:cs typeface="Open Sans Light"/>
                <a:sym typeface="Open Sans Light"/>
              </a:endParaRPr>
            </a:p>
          </p:txBody>
        </p:sp>
      </p:grpSp>
      <p:sp>
        <p:nvSpPr>
          <p:cNvPr id="3611" name="Circle"/>
          <p:cNvSpPr/>
          <p:nvPr/>
        </p:nvSpPr>
        <p:spPr>
          <a:xfrm>
            <a:off x="3272943" y="6264032"/>
            <a:ext cx="2572309" cy="2572309"/>
          </a:xfrm>
          <a:prstGeom prst="ellipse">
            <a:avLst/>
          </a:prstGeom>
          <a:solidFill>
            <a:srgbClr val="D3D6D9"/>
          </a:solidFill>
          <a:ln w="12700">
            <a:miter lim="400000"/>
          </a:ln>
        </p:spPr>
        <p:txBody>
          <a:bodyPr lIns="50800" tIns="50800" rIns="50800" bIns="50800" anchor="ctr"/>
          <a:lstStyle/>
          <a:p>
            <a:pPr marL="0" marR="0" lvl="0" indent="0" algn="ctr" defTabSz="1828660" rtl="0" eaLnBrk="1" fontAlgn="auto" latinLnBrk="0" hangingPunct="0">
              <a:lnSpc>
                <a:spcPct val="100000"/>
              </a:lnSpc>
              <a:spcBef>
                <a:spcPts val="0"/>
              </a:spcBef>
              <a:spcAft>
                <a:spcPts val="0"/>
              </a:spcAft>
              <a:buClrTx/>
              <a:buSzTx/>
              <a:buFontTx/>
              <a:buNone/>
              <a:tabLst/>
              <a:defRPr sz="5000" baseline="0">
                <a:solidFill>
                  <a:srgbClr val="FFFFFF"/>
                </a:solidFill>
              </a:defRPr>
            </a:pPr>
            <a:endParaRPr kumimoji="0" sz="50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3612" name="Circle"/>
          <p:cNvSpPr/>
          <p:nvPr/>
        </p:nvSpPr>
        <p:spPr>
          <a:xfrm>
            <a:off x="18535381" y="6264032"/>
            <a:ext cx="2572309" cy="2572309"/>
          </a:xfrm>
          <a:prstGeom prst="ellipse">
            <a:avLst/>
          </a:prstGeom>
          <a:solidFill>
            <a:srgbClr val="D3D6D9"/>
          </a:solidFill>
          <a:ln w="12700">
            <a:miter lim="400000"/>
          </a:ln>
        </p:spPr>
        <p:txBody>
          <a:bodyPr lIns="50800" tIns="50800" rIns="50800" bIns="50800" anchor="ctr"/>
          <a:lstStyle/>
          <a:p>
            <a:pPr marL="0" marR="0" lvl="0" indent="0" algn="ctr" defTabSz="1828660" rtl="0" eaLnBrk="1" fontAlgn="auto" latinLnBrk="0" hangingPunct="0">
              <a:lnSpc>
                <a:spcPct val="100000"/>
              </a:lnSpc>
              <a:spcBef>
                <a:spcPts val="0"/>
              </a:spcBef>
              <a:spcAft>
                <a:spcPts val="0"/>
              </a:spcAft>
              <a:buClrTx/>
              <a:buSzTx/>
              <a:buFontTx/>
              <a:buNone/>
              <a:tabLst/>
              <a:defRPr sz="5000" baseline="0">
                <a:solidFill>
                  <a:srgbClr val="FFFFFF"/>
                </a:solidFill>
              </a:defRPr>
            </a:pPr>
            <a:endParaRPr kumimoji="0" sz="50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3613" name="Circle"/>
          <p:cNvSpPr/>
          <p:nvPr/>
        </p:nvSpPr>
        <p:spPr>
          <a:xfrm>
            <a:off x="10905845" y="6264032"/>
            <a:ext cx="2572309" cy="2572309"/>
          </a:xfrm>
          <a:prstGeom prst="ellipse">
            <a:avLst/>
          </a:prstGeom>
          <a:solidFill>
            <a:srgbClr val="D3D6D9"/>
          </a:solidFill>
          <a:ln w="12700">
            <a:miter lim="400000"/>
          </a:ln>
        </p:spPr>
        <p:txBody>
          <a:bodyPr lIns="50800" tIns="50800" rIns="50800" bIns="50800" anchor="ctr"/>
          <a:lstStyle/>
          <a:p>
            <a:pPr marL="0" marR="0" lvl="0" indent="0" algn="ctr" defTabSz="1828660" rtl="0" eaLnBrk="1" fontAlgn="auto" latinLnBrk="0" hangingPunct="0">
              <a:lnSpc>
                <a:spcPct val="100000"/>
              </a:lnSpc>
              <a:spcBef>
                <a:spcPts val="0"/>
              </a:spcBef>
              <a:spcAft>
                <a:spcPts val="0"/>
              </a:spcAft>
              <a:buClrTx/>
              <a:buSzTx/>
              <a:buFontTx/>
              <a:buNone/>
              <a:tabLst/>
              <a:defRPr sz="5000" baseline="0">
                <a:solidFill>
                  <a:srgbClr val="FFFFFF"/>
                </a:solidFill>
              </a:defRPr>
            </a:pPr>
            <a:endParaRPr kumimoji="0" sz="50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3614" name="Circle"/>
          <p:cNvSpPr/>
          <p:nvPr/>
        </p:nvSpPr>
        <p:spPr>
          <a:xfrm>
            <a:off x="7089394" y="6264032"/>
            <a:ext cx="2572309" cy="2572309"/>
          </a:xfrm>
          <a:prstGeom prst="ellipse">
            <a:avLst/>
          </a:prstGeom>
          <a:solidFill>
            <a:srgbClr val="D3D6D9"/>
          </a:solidFill>
          <a:ln w="12700">
            <a:miter lim="400000"/>
          </a:ln>
        </p:spPr>
        <p:txBody>
          <a:bodyPr lIns="50800" tIns="50800" rIns="50800" bIns="50800" anchor="ctr"/>
          <a:lstStyle/>
          <a:p>
            <a:pPr marL="0" marR="0" lvl="0" indent="0" algn="ctr" defTabSz="1828660" rtl="0" eaLnBrk="1" fontAlgn="auto" latinLnBrk="0" hangingPunct="0">
              <a:lnSpc>
                <a:spcPct val="100000"/>
              </a:lnSpc>
              <a:spcBef>
                <a:spcPts val="0"/>
              </a:spcBef>
              <a:spcAft>
                <a:spcPts val="0"/>
              </a:spcAft>
              <a:buClrTx/>
              <a:buSzTx/>
              <a:buFontTx/>
              <a:buNone/>
              <a:tabLst/>
              <a:defRPr sz="5000" baseline="0">
                <a:solidFill>
                  <a:srgbClr val="FFFFFF"/>
                </a:solidFill>
              </a:defRPr>
            </a:pPr>
            <a:endParaRPr kumimoji="0" sz="50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3615" name="Circle"/>
          <p:cNvSpPr/>
          <p:nvPr/>
        </p:nvSpPr>
        <p:spPr>
          <a:xfrm>
            <a:off x="14720613" y="6264032"/>
            <a:ext cx="2572309" cy="2572309"/>
          </a:xfrm>
          <a:prstGeom prst="ellipse">
            <a:avLst/>
          </a:prstGeom>
          <a:solidFill>
            <a:srgbClr val="D3D6D9"/>
          </a:solidFill>
          <a:ln w="12700">
            <a:miter lim="400000"/>
          </a:ln>
        </p:spPr>
        <p:txBody>
          <a:bodyPr lIns="50800" tIns="50800" rIns="50800" bIns="50800" anchor="ctr"/>
          <a:lstStyle/>
          <a:p>
            <a:pPr marL="0" marR="0" lvl="0" indent="0" algn="ctr" defTabSz="1828660" rtl="0" eaLnBrk="1" fontAlgn="auto" latinLnBrk="0" hangingPunct="0">
              <a:lnSpc>
                <a:spcPct val="100000"/>
              </a:lnSpc>
              <a:spcBef>
                <a:spcPts val="0"/>
              </a:spcBef>
              <a:spcAft>
                <a:spcPts val="0"/>
              </a:spcAft>
              <a:buClrTx/>
              <a:buSzTx/>
              <a:buFontTx/>
              <a:buNone/>
              <a:tabLst/>
              <a:defRPr sz="5000" baseline="0">
                <a:solidFill>
                  <a:srgbClr val="FFFFFF"/>
                </a:solidFill>
              </a:defRPr>
            </a:pPr>
            <a:endParaRPr kumimoji="0" sz="50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3616" name="01"/>
          <p:cNvSpPr txBox="1"/>
          <p:nvPr/>
        </p:nvSpPr>
        <p:spPr>
          <a:xfrm>
            <a:off x="3913528" y="7030136"/>
            <a:ext cx="1323123" cy="102592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ctr">
              <a:lnSpc>
                <a:spcPct val="100000"/>
              </a:lnSpc>
              <a:spcBef>
                <a:spcPts val="0"/>
              </a:spcBef>
              <a:defRPr sz="4500" b="1" cap="all" baseline="0">
                <a:latin typeface="+mn-lt"/>
                <a:ea typeface="+mn-ea"/>
                <a:cs typeface="+mn-cs"/>
                <a:sym typeface="OpenSans-Bol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6000" b="1" i="0" u="none" strike="noStrike" kern="0" cap="all" spc="0" normalizeH="0" baseline="0" noProof="0">
                <a:ln>
                  <a:noFill/>
                </a:ln>
                <a:solidFill>
                  <a:srgbClr val="718085"/>
                </a:solidFill>
                <a:effectLst/>
                <a:uLnTx/>
                <a:uFillTx/>
                <a:latin typeface="OpenSans-Bold"/>
                <a:sym typeface="OpenSans-Bold"/>
              </a:rPr>
              <a:t>01</a:t>
            </a:r>
          </a:p>
        </p:txBody>
      </p:sp>
      <p:sp>
        <p:nvSpPr>
          <p:cNvPr id="3617" name="02"/>
          <p:cNvSpPr txBox="1"/>
          <p:nvPr/>
        </p:nvSpPr>
        <p:spPr>
          <a:xfrm>
            <a:off x="7794814" y="7037225"/>
            <a:ext cx="1178397" cy="102592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ctr">
              <a:lnSpc>
                <a:spcPct val="100000"/>
              </a:lnSpc>
              <a:spcBef>
                <a:spcPts val="0"/>
              </a:spcBef>
              <a:defRPr sz="4500" b="1" cap="all" baseline="0">
                <a:latin typeface="+mn-lt"/>
                <a:ea typeface="+mn-ea"/>
                <a:cs typeface="+mn-cs"/>
                <a:sym typeface="OpenSans-Bol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6000" b="1" i="0" u="none" strike="noStrike" kern="0" cap="all" spc="0" normalizeH="0" baseline="0" noProof="0">
                <a:ln>
                  <a:noFill/>
                </a:ln>
                <a:solidFill>
                  <a:srgbClr val="718085"/>
                </a:solidFill>
                <a:effectLst/>
                <a:uLnTx/>
                <a:uFillTx/>
                <a:latin typeface="OpenSans-Bold"/>
                <a:sym typeface="OpenSans-Bold"/>
              </a:rPr>
              <a:t>02</a:t>
            </a:r>
          </a:p>
        </p:txBody>
      </p:sp>
      <p:sp>
        <p:nvSpPr>
          <p:cNvPr id="3618" name="03"/>
          <p:cNvSpPr txBox="1"/>
          <p:nvPr/>
        </p:nvSpPr>
        <p:spPr>
          <a:xfrm>
            <a:off x="11589209" y="7014828"/>
            <a:ext cx="1216116" cy="102592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ctr">
              <a:lnSpc>
                <a:spcPct val="100000"/>
              </a:lnSpc>
              <a:spcBef>
                <a:spcPts val="0"/>
              </a:spcBef>
              <a:defRPr sz="4500" b="1" cap="all" baseline="0">
                <a:latin typeface="+mn-lt"/>
                <a:ea typeface="+mn-ea"/>
                <a:cs typeface="+mn-cs"/>
                <a:sym typeface="OpenSans-Bol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6000" b="1" i="0" u="none" strike="noStrike" kern="0" cap="all" spc="0" normalizeH="0" baseline="0" noProof="0">
                <a:ln>
                  <a:noFill/>
                </a:ln>
                <a:solidFill>
                  <a:srgbClr val="718085"/>
                </a:solidFill>
                <a:effectLst/>
                <a:uLnTx/>
                <a:uFillTx/>
                <a:latin typeface="OpenSans-Bold"/>
                <a:sym typeface="OpenSans-Bold"/>
              </a:rPr>
              <a:t>03</a:t>
            </a:r>
          </a:p>
        </p:txBody>
      </p:sp>
      <p:sp>
        <p:nvSpPr>
          <p:cNvPr id="3619" name="04"/>
          <p:cNvSpPr txBox="1"/>
          <p:nvPr/>
        </p:nvSpPr>
        <p:spPr>
          <a:xfrm>
            <a:off x="15409010" y="7037225"/>
            <a:ext cx="1315409" cy="102592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ctr">
              <a:lnSpc>
                <a:spcPct val="100000"/>
              </a:lnSpc>
              <a:spcBef>
                <a:spcPts val="0"/>
              </a:spcBef>
              <a:defRPr sz="4500" b="1" cap="all" baseline="0">
                <a:latin typeface="+mn-lt"/>
                <a:ea typeface="+mn-ea"/>
                <a:cs typeface="+mn-cs"/>
                <a:sym typeface="OpenSans-Bol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6000" b="1" i="0" u="none" strike="noStrike" kern="0" cap="all" spc="0" normalizeH="0" baseline="0" noProof="0">
                <a:ln>
                  <a:noFill/>
                </a:ln>
                <a:solidFill>
                  <a:srgbClr val="718085"/>
                </a:solidFill>
                <a:effectLst/>
                <a:uLnTx/>
                <a:uFillTx/>
                <a:latin typeface="OpenSans-Bold"/>
                <a:sym typeface="OpenSans-Bold"/>
              </a:rPr>
              <a:t>04</a:t>
            </a:r>
          </a:p>
        </p:txBody>
      </p:sp>
      <p:sp>
        <p:nvSpPr>
          <p:cNvPr id="3620" name="05"/>
          <p:cNvSpPr txBox="1"/>
          <p:nvPr/>
        </p:nvSpPr>
        <p:spPr>
          <a:xfrm>
            <a:off x="19305385" y="7014828"/>
            <a:ext cx="1032299" cy="102592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ctr">
              <a:lnSpc>
                <a:spcPct val="100000"/>
              </a:lnSpc>
              <a:spcBef>
                <a:spcPts val="0"/>
              </a:spcBef>
              <a:defRPr sz="4500" b="1" cap="all" baseline="0">
                <a:latin typeface="+mn-lt"/>
                <a:ea typeface="+mn-ea"/>
                <a:cs typeface="+mn-cs"/>
                <a:sym typeface="OpenSans-Bol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6000" b="1" i="0" u="none" strike="noStrike" kern="0" cap="all" spc="0" normalizeH="0" baseline="0" noProof="0">
                <a:ln>
                  <a:noFill/>
                </a:ln>
                <a:solidFill>
                  <a:srgbClr val="718085"/>
                </a:solidFill>
                <a:effectLst/>
                <a:uLnTx/>
                <a:uFillTx/>
                <a:latin typeface="OpenSans-Bold"/>
                <a:sym typeface="OpenSans-Bold"/>
              </a:rPr>
              <a:t>05</a:t>
            </a:r>
          </a:p>
        </p:txBody>
      </p:sp>
      <p:grpSp>
        <p:nvGrpSpPr>
          <p:cNvPr id="3623" name="Group"/>
          <p:cNvGrpSpPr/>
          <p:nvPr/>
        </p:nvGrpSpPr>
        <p:grpSpPr>
          <a:xfrm>
            <a:off x="2392468" y="8992722"/>
            <a:ext cx="4324570" cy="2220571"/>
            <a:chOff x="-4345" y="-1"/>
            <a:chExt cx="4324569" cy="2220569"/>
          </a:xfrm>
        </p:grpSpPr>
        <p:sp>
          <p:nvSpPr>
            <p:cNvPr id="3621" name="Lobrtis nisl ut aliquip ex ea codo consequat. Duis autem vel eum."/>
            <p:cNvSpPr txBox="1"/>
            <p:nvPr/>
          </p:nvSpPr>
          <p:spPr>
            <a:xfrm>
              <a:off x="-4345" y="904443"/>
              <a:ext cx="4324569" cy="1316125"/>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noAutofit/>
            </a:bodyPr>
            <a:lstStyle>
              <a:lvl1pPr algn="ctr"/>
            </a:lstStyle>
            <a:p>
              <a:r>
                <a:rPr lang="en-US" sz="4000" baseline="0">
                  <a:solidFill>
                    <a:schemeClr val="bg1"/>
                  </a:solidFill>
                </a:rPr>
                <a:t>Application requests an object from an Ethos API</a:t>
              </a:r>
            </a:p>
          </p:txBody>
        </p:sp>
        <p:sp>
          <p:nvSpPr>
            <p:cNvPr id="3622" name="Line"/>
            <p:cNvSpPr/>
            <p:nvPr/>
          </p:nvSpPr>
          <p:spPr>
            <a:xfrm flipV="1">
              <a:off x="2170749" y="-1"/>
              <a:ext cx="0" cy="458699"/>
            </a:xfrm>
            <a:prstGeom prst="line">
              <a:avLst/>
            </a:prstGeom>
            <a:noFill/>
            <a:ln w="50800" cap="flat">
              <a:solidFill>
                <a:srgbClr val="B7BBBC"/>
              </a:solidFill>
              <a:prstDash val="solid"/>
              <a:miter lim="400000"/>
            </a:ln>
            <a:effectLst/>
          </p:spPr>
          <p:txBody>
            <a:bodyPr wrap="square" lIns="50800" tIns="50800" rIns="50800" bIns="508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aseline="0">
                  <a:solidFill>
                    <a:srgbClr val="000000"/>
                  </a:solidFill>
                  <a:latin typeface="Open Sans Light"/>
                  <a:ea typeface="Open Sans Light"/>
                  <a:cs typeface="Open Sans Light"/>
                  <a:sym typeface="Open Sans Light"/>
                </a:defRPr>
              </a:pPr>
              <a:endParaRPr kumimoji="0" sz="3200" b="0" i="0" u="none" strike="noStrike" kern="0" cap="none" spc="0" normalizeH="0" baseline="0" noProof="0">
                <a:ln>
                  <a:noFill/>
                </a:ln>
                <a:solidFill>
                  <a:srgbClr val="000000"/>
                </a:solidFill>
                <a:effectLst/>
                <a:uLnTx/>
                <a:uFillTx/>
                <a:latin typeface="Open Sans Light"/>
                <a:ea typeface="Open Sans Light"/>
                <a:cs typeface="Open Sans Light"/>
                <a:sym typeface="Open Sans Light"/>
              </a:endParaRPr>
            </a:p>
          </p:txBody>
        </p:sp>
      </p:grpSp>
      <p:grpSp>
        <p:nvGrpSpPr>
          <p:cNvPr id="3626" name="Group"/>
          <p:cNvGrpSpPr/>
          <p:nvPr/>
        </p:nvGrpSpPr>
        <p:grpSpPr>
          <a:xfrm>
            <a:off x="10108404" y="8992722"/>
            <a:ext cx="4324570" cy="2220571"/>
            <a:chOff x="91389" y="-1"/>
            <a:chExt cx="4324569" cy="2220569"/>
          </a:xfrm>
        </p:grpSpPr>
        <p:sp>
          <p:nvSpPr>
            <p:cNvPr id="3624" name="Lobrtis nisl ut aliquip ex ea codo consequat. Duis autem vel eum."/>
            <p:cNvSpPr txBox="1"/>
            <p:nvPr/>
          </p:nvSpPr>
          <p:spPr>
            <a:xfrm>
              <a:off x="91389" y="904443"/>
              <a:ext cx="4324569" cy="1316125"/>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noAutofit/>
            </a:bodyPr>
            <a:lstStyle>
              <a:lvl1pPr algn="ctr"/>
            </a:lstStyle>
            <a:p>
              <a:r>
                <a:rPr lang="en-US" sz="4000" baseline="0">
                  <a:solidFill>
                    <a:schemeClr val="bg1"/>
                  </a:solidFill>
                </a:rPr>
                <a:t>Ethos sends REST request to respective Banner API</a:t>
              </a:r>
            </a:p>
          </p:txBody>
        </p:sp>
        <p:sp>
          <p:nvSpPr>
            <p:cNvPr id="3625" name="Line"/>
            <p:cNvSpPr/>
            <p:nvPr/>
          </p:nvSpPr>
          <p:spPr>
            <a:xfrm flipV="1">
              <a:off x="2170749" y="-1"/>
              <a:ext cx="0" cy="458699"/>
            </a:xfrm>
            <a:prstGeom prst="line">
              <a:avLst/>
            </a:prstGeom>
            <a:noFill/>
            <a:ln w="50800" cap="flat">
              <a:solidFill>
                <a:srgbClr val="B7BBBC"/>
              </a:solidFill>
              <a:prstDash val="solid"/>
              <a:miter lim="400000"/>
            </a:ln>
            <a:effectLst/>
          </p:spPr>
          <p:txBody>
            <a:bodyPr wrap="square" lIns="50800" tIns="50800" rIns="50800" bIns="508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aseline="0">
                  <a:solidFill>
                    <a:srgbClr val="000000"/>
                  </a:solidFill>
                  <a:latin typeface="Open Sans Light"/>
                  <a:ea typeface="Open Sans Light"/>
                  <a:cs typeface="Open Sans Light"/>
                  <a:sym typeface="Open Sans Light"/>
                </a:defRPr>
              </a:pPr>
              <a:endParaRPr kumimoji="0" sz="3200" b="0" i="0" u="none" strike="noStrike" kern="0" cap="none" spc="0" normalizeH="0" baseline="0" noProof="0">
                <a:ln>
                  <a:noFill/>
                </a:ln>
                <a:solidFill>
                  <a:srgbClr val="000000"/>
                </a:solidFill>
                <a:effectLst/>
                <a:uLnTx/>
                <a:uFillTx/>
                <a:latin typeface="Open Sans Light"/>
                <a:ea typeface="Open Sans Light"/>
                <a:cs typeface="Open Sans Light"/>
                <a:sym typeface="Open Sans Light"/>
              </a:endParaRPr>
            </a:p>
          </p:txBody>
        </p:sp>
      </p:grpSp>
      <p:grpSp>
        <p:nvGrpSpPr>
          <p:cNvPr id="3629" name="Group"/>
          <p:cNvGrpSpPr/>
          <p:nvPr/>
        </p:nvGrpSpPr>
        <p:grpSpPr>
          <a:xfrm>
            <a:off x="17745653" y="8992722"/>
            <a:ext cx="4324570" cy="2577780"/>
            <a:chOff x="86403" y="-1"/>
            <a:chExt cx="4324569" cy="2577780"/>
          </a:xfrm>
        </p:grpSpPr>
        <p:sp>
          <p:nvSpPr>
            <p:cNvPr id="3627" name="Lobrtis nisl ut aliquip ex ea codo consequat. Duis autem vel eum."/>
            <p:cNvSpPr txBox="1"/>
            <p:nvPr/>
          </p:nvSpPr>
          <p:spPr>
            <a:xfrm>
              <a:off x="86403" y="1261654"/>
              <a:ext cx="4324569" cy="1316125"/>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noAutofit/>
            </a:bodyPr>
            <a:lstStyle>
              <a:lvl1pPr algn="ctr"/>
            </a:lstStyle>
            <a:p>
              <a:r>
                <a:rPr lang="en-US" sz="4000" baseline="0">
                  <a:solidFill>
                    <a:schemeClr val="bg1"/>
                  </a:solidFill>
                </a:rPr>
                <a:t>Ethos sends JSON response, or error report, to originating application</a:t>
              </a:r>
            </a:p>
          </p:txBody>
        </p:sp>
        <p:sp>
          <p:nvSpPr>
            <p:cNvPr id="3628" name="Line"/>
            <p:cNvSpPr/>
            <p:nvPr/>
          </p:nvSpPr>
          <p:spPr>
            <a:xfrm flipV="1">
              <a:off x="2170749" y="-1"/>
              <a:ext cx="0" cy="458699"/>
            </a:xfrm>
            <a:prstGeom prst="line">
              <a:avLst/>
            </a:prstGeom>
            <a:noFill/>
            <a:ln w="50800" cap="flat">
              <a:solidFill>
                <a:srgbClr val="B7BBBC"/>
              </a:solidFill>
              <a:prstDash val="solid"/>
              <a:miter lim="400000"/>
            </a:ln>
            <a:effectLst/>
          </p:spPr>
          <p:txBody>
            <a:bodyPr wrap="square" lIns="50800" tIns="50800" rIns="50800" bIns="508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aseline="0">
                  <a:solidFill>
                    <a:srgbClr val="000000"/>
                  </a:solidFill>
                  <a:latin typeface="Open Sans Light"/>
                  <a:ea typeface="Open Sans Light"/>
                  <a:cs typeface="Open Sans Light"/>
                  <a:sym typeface="Open Sans Light"/>
                </a:defRPr>
              </a:pPr>
              <a:endParaRPr kumimoji="0" sz="3200" b="0" i="0" u="none" strike="noStrike" kern="0" cap="none" spc="0" normalizeH="0" baseline="0" noProof="0">
                <a:ln>
                  <a:noFill/>
                </a:ln>
                <a:solidFill>
                  <a:srgbClr val="000000"/>
                </a:solidFill>
                <a:effectLst/>
                <a:uLnTx/>
                <a:uFillTx/>
                <a:latin typeface="Open Sans Light"/>
                <a:ea typeface="Open Sans Light"/>
                <a:cs typeface="Open Sans Light"/>
                <a:sym typeface="Open Sans Light"/>
              </a:endParaRPr>
            </a:p>
          </p:txBody>
        </p:sp>
      </p:grpSp>
      <p:grpSp>
        <p:nvGrpSpPr>
          <p:cNvPr id="3632" name="Group"/>
          <p:cNvGrpSpPr/>
          <p:nvPr/>
        </p:nvGrpSpPr>
        <p:grpSpPr>
          <a:xfrm>
            <a:off x="13769138" y="4009611"/>
            <a:ext cx="4324570" cy="2088526"/>
            <a:chOff x="-77029" y="304226"/>
            <a:chExt cx="4324569" cy="2088524"/>
          </a:xfrm>
        </p:grpSpPr>
        <p:sp>
          <p:nvSpPr>
            <p:cNvPr id="3630" name="Lobrtis nisl ut aliquip ex ea codo consequat. Duis autem vel eum."/>
            <p:cNvSpPr txBox="1"/>
            <p:nvPr/>
          </p:nvSpPr>
          <p:spPr>
            <a:xfrm>
              <a:off x="-77029" y="304226"/>
              <a:ext cx="4324569" cy="1316125"/>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noAutofit/>
            </a:bodyPr>
            <a:lstStyle>
              <a:lvl1pPr algn="ctr"/>
            </a:lstStyle>
            <a:p>
              <a:r>
                <a:rPr lang="en-US" sz="4000" baseline="0">
                  <a:solidFill>
                    <a:schemeClr val="bg1"/>
                  </a:solidFill>
                </a:rPr>
                <a:t>Banner API sends JSON response to Ethos</a:t>
              </a:r>
            </a:p>
          </p:txBody>
        </p:sp>
        <p:sp>
          <p:nvSpPr>
            <p:cNvPr id="3631" name="Line"/>
            <p:cNvSpPr/>
            <p:nvPr/>
          </p:nvSpPr>
          <p:spPr>
            <a:xfrm flipV="1">
              <a:off x="2170749" y="1934051"/>
              <a:ext cx="0" cy="458699"/>
            </a:xfrm>
            <a:prstGeom prst="line">
              <a:avLst/>
            </a:prstGeom>
            <a:noFill/>
            <a:ln w="50800" cap="flat">
              <a:solidFill>
                <a:srgbClr val="9D9D9D"/>
              </a:solidFill>
              <a:prstDash val="solid"/>
              <a:miter lim="400000"/>
            </a:ln>
            <a:effectLst/>
          </p:spPr>
          <p:txBody>
            <a:bodyPr wrap="square" lIns="50800" tIns="50800" rIns="50800" bIns="508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aseline="0">
                  <a:solidFill>
                    <a:srgbClr val="000000"/>
                  </a:solidFill>
                  <a:latin typeface="Open Sans Light"/>
                  <a:ea typeface="Open Sans Light"/>
                  <a:cs typeface="Open Sans Light"/>
                  <a:sym typeface="Open Sans Light"/>
                </a:defRPr>
              </a:pPr>
              <a:endParaRPr kumimoji="0" sz="3200" b="0" i="0" u="none" strike="noStrike" kern="0" cap="none" spc="0" normalizeH="0" baseline="0" noProof="0">
                <a:ln>
                  <a:noFill/>
                </a:ln>
                <a:solidFill>
                  <a:srgbClr val="000000"/>
                </a:solidFill>
                <a:effectLst/>
                <a:uLnTx/>
                <a:uFillTx/>
                <a:latin typeface="Open Sans Light"/>
                <a:ea typeface="Open Sans Light"/>
                <a:cs typeface="Open Sans Light"/>
                <a:sym typeface="Open Sans Light"/>
              </a:endParaRPr>
            </a:p>
          </p:txBody>
        </p:sp>
      </p:grpSp>
      <p:grpSp>
        <p:nvGrpSpPr>
          <p:cNvPr id="3635" name="Group"/>
          <p:cNvGrpSpPr/>
          <p:nvPr/>
        </p:nvGrpSpPr>
        <p:grpSpPr>
          <a:xfrm>
            <a:off x="6290294" y="3327720"/>
            <a:ext cx="4324570" cy="2770417"/>
            <a:chOff x="77030" y="-377665"/>
            <a:chExt cx="4324569" cy="2770415"/>
          </a:xfrm>
        </p:grpSpPr>
        <p:sp>
          <p:nvSpPr>
            <p:cNvPr id="3633" name="Lobrtis nisl ut aliquip ex ea codo consequat. Duis autem vel eum."/>
            <p:cNvSpPr txBox="1"/>
            <p:nvPr/>
          </p:nvSpPr>
          <p:spPr>
            <a:xfrm>
              <a:off x="77030" y="-377665"/>
              <a:ext cx="4324569" cy="1316125"/>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noAutofit/>
            </a:bodyPr>
            <a:lstStyle>
              <a:lvl1pPr algn="ctr"/>
            </a:lstStyle>
            <a:p>
              <a:r>
                <a:rPr lang="en-US" sz="4000" baseline="0">
                  <a:solidFill>
                    <a:schemeClr val="bg1"/>
                  </a:solidFill>
                </a:rPr>
                <a:t>Ethos validates security access and determines authoritative source</a:t>
              </a:r>
            </a:p>
          </p:txBody>
        </p:sp>
        <p:sp>
          <p:nvSpPr>
            <p:cNvPr id="3634" name="Line"/>
            <p:cNvSpPr/>
            <p:nvPr/>
          </p:nvSpPr>
          <p:spPr>
            <a:xfrm flipV="1">
              <a:off x="2170749" y="1934051"/>
              <a:ext cx="0" cy="458699"/>
            </a:xfrm>
            <a:prstGeom prst="line">
              <a:avLst/>
            </a:prstGeom>
            <a:noFill/>
            <a:ln w="50800" cap="flat">
              <a:solidFill>
                <a:srgbClr val="9D9D9D"/>
              </a:solidFill>
              <a:prstDash val="solid"/>
              <a:miter lim="400000"/>
            </a:ln>
            <a:effectLst/>
          </p:spPr>
          <p:txBody>
            <a:bodyPr wrap="square" lIns="50800" tIns="50800" rIns="50800" bIns="508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aseline="0">
                  <a:solidFill>
                    <a:srgbClr val="000000"/>
                  </a:solidFill>
                  <a:latin typeface="Open Sans Light"/>
                  <a:ea typeface="Open Sans Light"/>
                  <a:cs typeface="Open Sans Light"/>
                  <a:sym typeface="Open Sans Light"/>
                </a:defRPr>
              </a:pPr>
              <a:endParaRPr kumimoji="0" sz="3200" b="0" i="0" u="none" strike="noStrike" kern="0" cap="none" spc="0" normalizeH="0" baseline="0" noProof="0">
                <a:ln>
                  <a:noFill/>
                </a:ln>
                <a:solidFill>
                  <a:srgbClr val="000000"/>
                </a:solidFill>
                <a:effectLst/>
                <a:uLnTx/>
                <a:uFillTx/>
                <a:latin typeface="Open Sans Light"/>
                <a:ea typeface="Open Sans Light"/>
                <a:cs typeface="Open Sans Light"/>
                <a:sym typeface="Open Sans Light"/>
              </a:endParaRPr>
            </a:p>
          </p:txBody>
        </p:sp>
      </p:grpSp>
      <p:sp>
        <p:nvSpPr>
          <p:cNvPr id="35" name="Text page">
            <a:extLst>
              <a:ext uri="{FF2B5EF4-FFF2-40B4-BE49-F238E27FC236}">
                <a16:creationId xmlns:a16="http://schemas.microsoft.com/office/drawing/2014/main" id="{982F5EC0-4247-45D0-ACC2-CCD0FE1D1493}"/>
              </a:ext>
            </a:extLst>
          </p:cNvPr>
          <p:cNvSpPr txBox="1"/>
          <p:nvPr/>
        </p:nvSpPr>
        <p:spPr>
          <a:xfrm>
            <a:off x="280395" y="439828"/>
            <a:ext cx="23980588" cy="171072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110000"/>
              </a:lnSpc>
              <a:spcBef>
                <a:spcPts val="0"/>
              </a:spcBef>
              <a:spcAft>
                <a:spcPts val="0"/>
              </a:spcAft>
              <a:buClrTx/>
              <a:buSzTx/>
              <a:buFontTx/>
              <a:buNone/>
              <a:tabLst/>
              <a:defRPr sz="4500" b="1" cap="all" baseline="0">
                <a:solidFill>
                  <a:srgbClr val="1B2223"/>
                </a:solidFill>
                <a:latin typeface="+mn-lt"/>
                <a:ea typeface="+mn-ea"/>
                <a:cs typeface="+mn-cs"/>
                <a:sym typeface="OpenSans-Bold"/>
              </a:defRPr>
            </a:pPr>
            <a:r>
              <a:rPr kumimoji="0" lang="en-US" sz="10000" b="1" i="0" u="none" strike="noStrike" kern="0" cap="all" spc="0" normalizeH="0" baseline="0" noProof="0">
                <a:ln>
                  <a:noFill/>
                </a:ln>
                <a:solidFill>
                  <a:srgbClr val="007DD7"/>
                </a:solidFill>
                <a:effectLst/>
                <a:uLnTx/>
                <a:uFillTx/>
                <a:latin typeface="OpenSans-Bold"/>
                <a:sym typeface="OpenSans-Bold"/>
              </a:rPr>
              <a:t>Request/response data flow explained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alpha val="0"/>
          </a:schemeClr>
        </a:solidFill>
        <a:effectLst/>
      </p:bgPr>
    </p:bg>
    <p:spTree>
      <p:nvGrpSpPr>
        <p:cNvPr id="1" name=""/>
        <p:cNvGrpSpPr/>
        <p:nvPr/>
      </p:nvGrpSpPr>
      <p:grpSpPr>
        <a:xfrm>
          <a:off x="0" y="0"/>
          <a:ext cx="0" cy="0"/>
          <a:chOff x="0" y="0"/>
          <a:chExt cx="0" cy="0"/>
        </a:xfrm>
      </p:grpSpPr>
      <p:sp>
        <p:nvSpPr>
          <p:cNvPr id="2419" name="Circle"/>
          <p:cNvSpPr/>
          <p:nvPr/>
        </p:nvSpPr>
        <p:spPr>
          <a:xfrm>
            <a:off x="9791530" y="6083207"/>
            <a:ext cx="3541752" cy="3541752"/>
          </a:xfrm>
          <a:prstGeom prst="ellipse">
            <a:avLst/>
          </a:prstGeom>
          <a:solidFill>
            <a:srgbClr val="147BD1"/>
          </a:solidFill>
          <a:ln w="12700">
            <a:miter lim="400000"/>
          </a:ln>
        </p:spPr>
        <p:txBody>
          <a:bodyPr lIns="50800" tIns="50800" rIns="50800" bIns="50800" anchor="ctr"/>
          <a:lstStyle/>
          <a:p>
            <a:pPr marL="0" marR="0" lvl="0" indent="0" algn="ctr" defTabSz="1828660" rtl="0" eaLnBrk="1" fontAlgn="auto" latinLnBrk="0" hangingPunct="0">
              <a:lnSpc>
                <a:spcPct val="100000"/>
              </a:lnSpc>
              <a:spcBef>
                <a:spcPts val="0"/>
              </a:spcBef>
              <a:spcAft>
                <a:spcPts val="0"/>
              </a:spcAft>
              <a:buClrTx/>
              <a:buSzTx/>
              <a:buFontTx/>
              <a:buNone/>
              <a:tabLst/>
              <a:defRPr sz="5000" baseline="0">
                <a:solidFill>
                  <a:srgbClr val="FFFFFF"/>
                </a:solidFill>
              </a:defRPr>
            </a:pPr>
            <a:endParaRPr kumimoji="0" sz="50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2421" name="Circle"/>
          <p:cNvSpPr/>
          <p:nvPr/>
        </p:nvSpPr>
        <p:spPr>
          <a:xfrm>
            <a:off x="1015706" y="6817672"/>
            <a:ext cx="2072823" cy="2072823"/>
          </a:xfrm>
          <a:prstGeom prst="ellipse">
            <a:avLst/>
          </a:prstGeom>
          <a:solidFill>
            <a:srgbClr val="718085"/>
          </a:solidFill>
          <a:ln w="12700">
            <a:miter lim="400000"/>
          </a:ln>
        </p:spPr>
        <p:txBody>
          <a:bodyPr lIns="50800" tIns="50800" rIns="50800" bIns="50800" anchor="ctr"/>
          <a:lstStyle/>
          <a:p>
            <a:pPr marL="0" marR="0" lvl="0" indent="0" algn="ctr" defTabSz="1828660" rtl="0" eaLnBrk="1" fontAlgn="auto" latinLnBrk="0" hangingPunct="0">
              <a:lnSpc>
                <a:spcPct val="100000"/>
              </a:lnSpc>
              <a:spcBef>
                <a:spcPts val="0"/>
              </a:spcBef>
              <a:spcAft>
                <a:spcPts val="0"/>
              </a:spcAft>
              <a:buClrTx/>
              <a:buSzTx/>
              <a:buFontTx/>
              <a:buNone/>
              <a:tabLst/>
              <a:defRPr sz="5000" baseline="0">
                <a:solidFill>
                  <a:srgbClr val="FFFFFF"/>
                </a:solidFill>
              </a:defRPr>
            </a:pPr>
            <a:endParaRPr kumimoji="0" sz="50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2422" name="Circle"/>
          <p:cNvSpPr/>
          <p:nvPr/>
        </p:nvSpPr>
        <p:spPr>
          <a:xfrm>
            <a:off x="3706475" y="6463286"/>
            <a:ext cx="2781594" cy="2781594"/>
          </a:xfrm>
          <a:prstGeom prst="ellipse">
            <a:avLst/>
          </a:prstGeom>
          <a:solidFill>
            <a:srgbClr val="B7DCE1"/>
          </a:solidFill>
          <a:ln w="12700">
            <a:miter lim="400000"/>
          </a:ln>
        </p:spPr>
        <p:txBody>
          <a:bodyPr lIns="50800" tIns="50800" rIns="50800" bIns="50800" anchor="ctr"/>
          <a:lstStyle/>
          <a:p>
            <a:pPr marL="0" marR="0" lvl="0" indent="0" algn="ctr" defTabSz="1828660" rtl="0" eaLnBrk="1" fontAlgn="auto" latinLnBrk="0" hangingPunct="0">
              <a:lnSpc>
                <a:spcPct val="100000"/>
              </a:lnSpc>
              <a:spcBef>
                <a:spcPts val="0"/>
              </a:spcBef>
              <a:spcAft>
                <a:spcPts val="0"/>
              </a:spcAft>
              <a:buClrTx/>
              <a:buSzTx/>
              <a:buFontTx/>
              <a:buNone/>
              <a:tabLst/>
              <a:defRPr sz="5000" baseline="0">
                <a:solidFill>
                  <a:srgbClr val="FFFFFF"/>
                </a:solidFill>
              </a:defRPr>
            </a:pPr>
            <a:endParaRPr kumimoji="0" sz="50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2423" name="Circle"/>
          <p:cNvSpPr/>
          <p:nvPr/>
        </p:nvSpPr>
        <p:spPr>
          <a:xfrm>
            <a:off x="7097805" y="6817672"/>
            <a:ext cx="2072822" cy="2072823"/>
          </a:xfrm>
          <a:prstGeom prst="ellipse">
            <a:avLst/>
          </a:prstGeom>
          <a:solidFill>
            <a:srgbClr val="718085"/>
          </a:solidFill>
          <a:ln w="12700">
            <a:miter lim="400000"/>
          </a:ln>
        </p:spPr>
        <p:txBody>
          <a:bodyPr lIns="50800" tIns="50800" rIns="50800" bIns="50800" anchor="ctr"/>
          <a:lstStyle/>
          <a:p>
            <a:pPr marL="0" marR="0" lvl="0" indent="0" algn="ctr" defTabSz="1828660" rtl="0" eaLnBrk="1" fontAlgn="auto" latinLnBrk="0" hangingPunct="0">
              <a:lnSpc>
                <a:spcPct val="100000"/>
              </a:lnSpc>
              <a:spcBef>
                <a:spcPts val="0"/>
              </a:spcBef>
              <a:spcAft>
                <a:spcPts val="0"/>
              </a:spcAft>
              <a:buClrTx/>
              <a:buSzTx/>
              <a:buFontTx/>
              <a:buNone/>
              <a:tabLst/>
              <a:defRPr sz="5000" baseline="0">
                <a:solidFill>
                  <a:srgbClr val="FFFFFF"/>
                </a:solidFill>
              </a:defRPr>
            </a:pPr>
            <a:endParaRPr kumimoji="0" sz="50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2424" name="Circle"/>
          <p:cNvSpPr/>
          <p:nvPr/>
        </p:nvSpPr>
        <p:spPr>
          <a:xfrm>
            <a:off x="14055078" y="6554656"/>
            <a:ext cx="2598856" cy="2598856"/>
          </a:xfrm>
          <a:prstGeom prst="ellipse">
            <a:avLst/>
          </a:prstGeom>
          <a:solidFill>
            <a:srgbClr val="B7DCE1"/>
          </a:solidFill>
          <a:ln w="12700">
            <a:miter lim="400000"/>
          </a:ln>
        </p:spPr>
        <p:txBody>
          <a:bodyPr lIns="50800" tIns="50800" rIns="50800" bIns="50800" anchor="ctr"/>
          <a:lstStyle/>
          <a:p>
            <a:pPr marL="0" marR="0" lvl="0" indent="0" algn="ctr" defTabSz="1828660" rtl="0" eaLnBrk="1" fontAlgn="auto" latinLnBrk="0" hangingPunct="0">
              <a:lnSpc>
                <a:spcPct val="100000"/>
              </a:lnSpc>
              <a:spcBef>
                <a:spcPts val="0"/>
              </a:spcBef>
              <a:spcAft>
                <a:spcPts val="0"/>
              </a:spcAft>
              <a:buClrTx/>
              <a:buSzTx/>
              <a:buFontTx/>
              <a:buNone/>
              <a:tabLst/>
              <a:defRPr sz="5000" baseline="0">
                <a:solidFill>
                  <a:srgbClr val="FFFFFF"/>
                </a:solidFill>
              </a:defRPr>
            </a:pPr>
            <a:endParaRPr kumimoji="0" sz="50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2426" name="01"/>
          <p:cNvSpPr txBox="1"/>
          <p:nvPr/>
        </p:nvSpPr>
        <p:spPr>
          <a:xfrm>
            <a:off x="1019078" y="7341123"/>
            <a:ext cx="2066079"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00000"/>
              </a:lnSpc>
              <a:spcBef>
                <a:spcPts val="0"/>
              </a:spcBef>
              <a:defRPr sz="3000" b="1" cap="all" spc="299" baseline="0">
                <a:solidFill>
                  <a:srgbClr val="F0F0F0"/>
                </a:solidFill>
                <a:latin typeface="+mn-lt"/>
                <a:ea typeface="+mn-ea"/>
                <a:cs typeface="+mn-cs"/>
                <a:sym typeface="OpenSans-Bol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6000" b="1" i="0" u="none" strike="noStrike" kern="0" cap="all" spc="299" normalizeH="0" baseline="0" noProof="0">
                <a:ln>
                  <a:noFill/>
                </a:ln>
                <a:solidFill>
                  <a:srgbClr val="F0F0F0"/>
                </a:solidFill>
                <a:effectLst/>
                <a:uLnTx/>
                <a:uFillTx/>
                <a:latin typeface="OpenSans-Bold"/>
                <a:sym typeface="OpenSans-Bold"/>
              </a:rPr>
              <a:t>01</a:t>
            </a:r>
          </a:p>
        </p:txBody>
      </p:sp>
      <p:sp>
        <p:nvSpPr>
          <p:cNvPr id="2427" name="02"/>
          <p:cNvSpPr txBox="1"/>
          <p:nvPr/>
        </p:nvSpPr>
        <p:spPr>
          <a:xfrm>
            <a:off x="3750078" y="7341123"/>
            <a:ext cx="2686178"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00000"/>
              </a:lnSpc>
              <a:spcBef>
                <a:spcPts val="0"/>
              </a:spcBef>
              <a:defRPr sz="3000" b="1" cap="all" spc="299" baseline="0">
                <a:solidFill>
                  <a:srgbClr val="F0F0F0"/>
                </a:solidFill>
                <a:latin typeface="+mn-lt"/>
                <a:ea typeface="+mn-ea"/>
                <a:cs typeface="+mn-cs"/>
                <a:sym typeface="OpenSans-Bol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6000" b="1" i="0" u="none" strike="noStrike" kern="0" cap="all" spc="299" normalizeH="0" baseline="0" noProof="0">
                <a:ln>
                  <a:noFill/>
                </a:ln>
                <a:solidFill>
                  <a:srgbClr val="F0F0F0"/>
                </a:solidFill>
                <a:effectLst/>
                <a:uLnTx/>
                <a:uFillTx/>
                <a:latin typeface="OpenSans-Bold"/>
                <a:sym typeface="OpenSans-Bold"/>
              </a:rPr>
              <a:t>02</a:t>
            </a:r>
          </a:p>
        </p:txBody>
      </p:sp>
      <p:sp>
        <p:nvSpPr>
          <p:cNvPr id="2428" name="03"/>
          <p:cNvSpPr txBox="1"/>
          <p:nvPr/>
        </p:nvSpPr>
        <p:spPr>
          <a:xfrm>
            <a:off x="7106013" y="7341123"/>
            <a:ext cx="2056405"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00000"/>
              </a:lnSpc>
              <a:spcBef>
                <a:spcPts val="0"/>
              </a:spcBef>
              <a:defRPr sz="3000" b="1" cap="all" spc="299" baseline="0">
                <a:solidFill>
                  <a:srgbClr val="F0F0F0"/>
                </a:solidFill>
                <a:latin typeface="+mn-lt"/>
                <a:ea typeface="+mn-ea"/>
                <a:cs typeface="+mn-cs"/>
                <a:sym typeface="OpenSans-Bol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6000" b="1" i="0" u="none" strike="noStrike" kern="0" cap="all" spc="299" normalizeH="0" baseline="0" noProof="0">
                <a:ln>
                  <a:noFill/>
                </a:ln>
                <a:solidFill>
                  <a:srgbClr val="F0F0F0"/>
                </a:solidFill>
                <a:effectLst/>
                <a:uLnTx/>
                <a:uFillTx/>
                <a:latin typeface="OpenSans-Bold"/>
                <a:sym typeface="OpenSans-Bold"/>
              </a:rPr>
              <a:t>03</a:t>
            </a:r>
          </a:p>
        </p:txBody>
      </p:sp>
      <p:sp>
        <p:nvSpPr>
          <p:cNvPr id="2429" name="04"/>
          <p:cNvSpPr txBox="1"/>
          <p:nvPr/>
        </p:nvSpPr>
        <p:spPr>
          <a:xfrm>
            <a:off x="9855356" y="7341123"/>
            <a:ext cx="3414100"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00000"/>
              </a:lnSpc>
              <a:spcBef>
                <a:spcPts val="0"/>
              </a:spcBef>
              <a:defRPr sz="3000" b="1" cap="all" spc="299" baseline="0">
                <a:solidFill>
                  <a:srgbClr val="F0F0F0"/>
                </a:solidFill>
                <a:latin typeface="+mn-lt"/>
                <a:ea typeface="+mn-ea"/>
                <a:cs typeface="+mn-cs"/>
                <a:sym typeface="OpenSans-Bol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6000" b="1" i="0" u="none" strike="noStrike" kern="0" cap="all" spc="299" normalizeH="0" baseline="0" noProof="0">
                <a:ln>
                  <a:noFill/>
                </a:ln>
                <a:solidFill>
                  <a:srgbClr val="F0F0F0"/>
                </a:solidFill>
                <a:effectLst/>
                <a:uLnTx/>
                <a:uFillTx/>
                <a:latin typeface="OpenSans-Bold"/>
                <a:sym typeface="OpenSans-Bold"/>
              </a:rPr>
              <a:t>04</a:t>
            </a:r>
          </a:p>
        </p:txBody>
      </p:sp>
      <p:sp>
        <p:nvSpPr>
          <p:cNvPr id="2430" name="05"/>
          <p:cNvSpPr txBox="1"/>
          <p:nvPr/>
        </p:nvSpPr>
        <p:spPr>
          <a:xfrm>
            <a:off x="14089565" y="7341123"/>
            <a:ext cx="2529882"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00000"/>
              </a:lnSpc>
              <a:spcBef>
                <a:spcPts val="0"/>
              </a:spcBef>
              <a:defRPr sz="3000" b="1" cap="all" spc="299" baseline="0">
                <a:solidFill>
                  <a:srgbClr val="F0F0F0"/>
                </a:solidFill>
                <a:latin typeface="+mn-lt"/>
                <a:ea typeface="+mn-ea"/>
                <a:cs typeface="+mn-cs"/>
                <a:sym typeface="OpenSans-Bol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6000" b="1" i="0" u="none" strike="noStrike" kern="0" cap="all" spc="299" normalizeH="0" baseline="0" noProof="0">
                <a:ln>
                  <a:noFill/>
                </a:ln>
                <a:solidFill>
                  <a:srgbClr val="F0F0F0"/>
                </a:solidFill>
                <a:effectLst/>
                <a:uLnTx/>
                <a:uFillTx/>
                <a:latin typeface="OpenSans-Bold"/>
                <a:sym typeface="OpenSans-Bold"/>
              </a:rPr>
              <a:t>05</a:t>
            </a:r>
          </a:p>
        </p:txBody>
      </p:sp>
      <p:sp>
        <p:nvSpPr>
          <p:cNvPr id="2432" name="Lorem ipsum dolor sit amet, consectetuer adipiscing elit, sed diam nonummy nibh euismod"/>
          <p:cNvSpPr txBox="1"/>
          <p:nvPr/>
        </p:nvSpPr>
        <p:spPr>
          <a:xfrm>
            <a:off x="2819764" y="3859437"/>
            <a:ext cx="4546803" cy="19248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ctr"/>
          </a:lstStyle>
          <a:p>
            <a:r>
              <a:rPr lang="en-US" sz="4000" baseline="0">
                <a:solidFill>
                  <a:schemeClr val="bg1"/>
                </a:solidFill>
              </a:rPr>
              <a:t>Banner Event Publisher (BEP) trigger fires</a:t>
            </a:r>
          </a:p>
        </p:txBody>
      </p:sp>
      <p:sp>
        <p:nvSpPr>
          <p:cNvPr id="2435" name="Line"/>
          <p:cNvSpPr/>
          <p:nvPr/>
        </p:nvSpPr>
        <p:spPr>
          <a:xfrm flipV="1">
            <a:off x="5097271" y="5866918"/>
            <a:ext cx="1" cy="1190135"/>
          </a:xfrm>
          <a:prstGeom prst="line">
            <a:avLst/>
          </a:prstGeom>
          <a:ln w="50800">
            <a:solidFill>
              <a:srgbClr val="B7DCE1"/>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aseline="0">
                <a:solidFill>
                  <a:srgbClr val="000000"/>
                </a:solidFill>
                <a:latin typeface="Open Sans Light"/>
                <a:ea typeface="Open Sans Light"/>
                <a:cs typeface="Open Sans Light"/>
                <a:sym typeface="Open Sans Light"/>
              </a:defRPr>
            </a:pPr>
            <a:endParaRPr kumimoji="0" sz="3200" b="0" i="0" u="none" strike="noStrike" kern="0" cap="none" spc="0" normalizeH="0" baseline="0" noProof="0">
              <a:ln>
                <a:noFill/>
              </a:ln>
              <a:solidFill>
                <a:srgbClr val="000000"/>
              </a:solidFill>
              <a:effectLst/>
              <a:uLnTx/>
              <a:uFillTx/>
              <a:latin typeface="Open Sans Light"/>
              <a:ea typeface="Open Sans Light"/>
              <a:cs typeface="Open Sans Light"/>
              <a:sym typeface="Open Sans Light"/>
            </a:endParaRPr>
          </a:p>
        </p:txBody>
      </p:sp>
      <p:sp>
        <p:nvSpPr>
          <p:cNvPr id="2436" name="Tincidunt ut laoreet dolore magna aliquam erat volutpat. Ut wisi enim ad minim veniam, quis"/>
          <p:cNvSpPr txBox="1"/>
          <p:nvPr/>
        </p:nvSpPr>
        <p:spPr>
          <a:xfrm>
            <a:off x="8720609" y="2796864"/>
            <a:ext cx="5829044" cy="19248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ctr"/>
          </a:lstStyle>
          <a:p>
            <a:r>
              <a:rPr lang="en-US" sz="4000" baseline="0">
                <a:solidFill>
                  <a:schemeClr val="bg1"/>
                </a:solidFill>
              </a:rPr>
              <a:t>Ellucian Message Adapter (EMA) takes the messages from EMS and matches it to the right API to assemble data</a:t>
            </a:r>
          </a:p>
        </p:txBody>
      </p:sp>
      <p:sp>
        <p:nvSpPr>
          <p:cNvPr id="2439" name="Line"/>
          <p:cNvSpPr/>
          <p:nvPr/>
        </p:nvSpPr>
        <p:spPr>
          <a:xfrm flipV="1">
            <a:off x="11562406" y="5628730"/>
            <a:ext cx="1" cy="1190135"/>
          </a:xfrm>
          <a:prstGeom prst="line">
            <a:avLst/>
          </a:prstGeom>
          <a:ln w="50800">
            <a:solidFill>
              <a:srgbClr val="147BD1"/>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aseline="0">
                <a:solidFill>
                  <a:srgbClr val="000000"/>
                </a:solidFill>
                <a:latin typeface="Open Sans Light"/>
                <a:ea typeface="Open Sans Light"/>
                <a:cs typeface="Open Sans Light"/>
                <a:sym typeface="Open Sans Light"/>
              </a:defRPr>
            </a:pPr>
            <a:endParaRPr kumimoji="0" sz="3200" b="0" i="0" u="none" strike="noStrike" kern="0" cap="none" spc="0" normalizeH="0" baseline="0" noProof="0">
              <a:ln>
                <a:noFill/>
              </a:ln>
              <a:solidFill>
                <a:srgbClr val="000000"/>
              </a:solidFill>
              <a:effectLst/>
              <a:uLnTx/>
              <a:uFillTx/>
              <a:latin typeface="Open Sans Light"/>
              <a:ea typeface="Open Sans Light"/>
              <a:cs typeface="Open Sans Light"/>
              <a:sym typeface="Open Sans Light"/>
            </a:endParaRPr>
          </a:p>
        </p:txBody>
      </p:sp>
      <p:sp>
        <p:nvSpPr>
          <p:cNvPr id="2440" name="Consectetuer adipiscing elit, sed diam nonummy nibh euismod tincidunt ut laoreet dolore"/>
          <p:cNvSpPr txBox="1"/>
          <p:nvPr/>
        </p:nvSpPr>
        <p:spPr>
          <a:xfrm>
            <a:off x="5817373" y="9523169"/>
            <a:ext cx="4652769" cy="1924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lstStyle>
          <a:p>
            <a:r>
              <a:rPr lang="en-US" sz="4000" baseline="0">
                <a:solidFill>
                  <a:schemeClr val="bg1"/>
                </a:solidFill>
              </a:rPr>
              <a:t>BEP Sends the data to Ellucian Message Service (EMS)</a:t>
            </a:r>
          </a:p>
        </p:txBody>
      </p:sp>
      <p:sp>
        <p:nvSpPr>
          <p:cNvPr id="2442" name="Line"/>
          <p:cNvSpPr/>
          <p:nvPr/>
        </p:nvSpPr>
        <p:spPr>
          <a:xfrm flipV="1">
            <a:off x="8134216" y="8333035"/>
            <a:ext cx="1" cy="1190135"/>
          </a:xfrm>
          <a:prstGeom prst="line">
            <a:avLst/>
          </a:prstGeom>
          <a:ln w="50800">
            <a:solidFill>
              <a:srgbClr val="718085"/>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aseline="0">
                <a:solidFill>
                  <a:srgbClr val="000000"/>
                </a:solidFill>
                <a:latin typeface="Open Sans Light"/>
                <a:ea typeface="Open Sans Light"/>
                <a:cs typeface="Open Sans Light"/>
                <a:sym typeface="Open Sans Light"/>
              </a:defRPr>
            </a:pPr>
            <a:endParaRPr kumimoji="0" sz="3200" b="0" i="0" u="none" strike="noStrike" kern="0" cap="none" spc="0" normalizeH="0" baseline="0" noProof="0">
              <a:ln>
                <a:noFill/>
              </a:ln>
              <a:solidFill>
                <a:srgbClr val="000000"/>
              </a:solidFill>
              <a:effectLst/>
              <a:uLnTx/>
              <a:uFillTx/>
              <a:latin typeface="Open Sans Light"/>
              <a:ea typeface="Open Sans Light"/>
              <a:cs typeface="Open Sans Light"/>
              <a:sym typeface="Open Sans Light"/>
            </a:endParaRPr>
          </a:p>
        </p:txBody>
      </p:sp>
      <p:sp>
        <p:nvSpPr>
          <p:cNvPr id="2443" name="Magna aliquam erat volutpat. Ut wisi enim ad minim veniam, quis nostrud exerci tation ullamcorper"/>
          <p:cNvSpPr txBox="1"/>
          <p:nvPr/>
        </p:nvSpPr>
        <p:spPr>
          <a:xfrm>
            <a:off x="13161152" y="9700462"/>
            <a:ext cx="4652769" cy="1924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lstStyle>
          <a:p>
            <a:r>
              <a:rPr lang="en-US" sz="4000" baseline="0">
                <a:solidFill>
                  <a:schemeClr val="bg1"/>
                </a:solidFill>
              </a:rPr>
              <a:t>JSON data consumed in Ethos Integration</a:t>
            </a:r>
          </a:p>
        </p:txBody>
      </p:sp>
      <p:sp>
        <p:nvSpPr>
          <p:cNvPr id="2445" name="Line"/>
          <p:cNvSpPr/>
          <p:nvPr/>
        </p:nvSpPr>
        <p:spPr>
          <a:xfrm flipV="1">
            <a:off x="15332126" y="8573562"/>
            <a:ext cx="5848" cy="1291924"/>
          </a:xfrm>
          <a:prstGeom prst="line">
            <a:avLst/>
          </a:prstGeom>
          <a:ln w="50800">
            <a:solidFill>
              <a:srgbClr val="B7DCE1"/>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aseline="0">
                <a:solidFill>
                  <a:srgbClr val="000000"/>
                </a:solidFill>
                <a:latin typeface="Open Sans Light"/>
                <a:ea typeface="Open Sans Light"/>
                <a:cs typeface="Open Sans Light"/>
                <a:sym typeface="Open Sans Light"/>
              </a:defRPr>
            </a:pPr>
            <a:endParaRPr kumimoji="0" sz="3200" b="0" i="0" u="none" strike="noStrike" kern="0" cap="none" spc="0" normalizeH="0" baseline="0" noProof="0">
              <a:ln>
                <a:noFill/>
              </a:ln>
              <a:solidFill>
                <a:srgbClr val="000000"/>
              </a:solidFill>
              <a:effectLst/>
              <a:uLnTx/>
              <a:uFillTx/>
              <a:latin typeface="Open Sans Light"/>
              <a:ea typeface="Open Sans Light"/>
              <a:cs typeface="Open Sans Light"/>
              <a:sym typeface="Open Sans Light"/>
            </a:endParaRPr>
          </a:p>
        </p:txBody>
      </p:sp>
      <p:sp>
        <p:nvSpPr>
          <p:cNvPr id="29" name="Text page">
            <a:extLst>
              <a:ext uri="{FF2B5EF4-FFF2-40B4-BE49-F238E27FC236}">
                <a16:creationId xmlns:a16="http://schemas.microsoft.com/office/drawing/2014/main" id="{D72E9117-39B8-4A12-9BAA-5774DA98D9E7}"/>
              </a:ext>
            </a:extLst>
          </p:cNvPr>
          <p:cNvSpPr txBox="1"/>
          <p:nvPr/>
        </p:nvSpPr>
        <p:spPr>
          <a:xfrm>
            <a:off x="591671" y="570650"/>
            <a:ext cx="23792329" cy="1364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lang="en-US" sz="10000">
                <a:solidFill>
                  <a:schemeClr val="accent1"/>
                </a:solidFill>
                <a:latin typeface="OpenSans-Bold"/>
              </a:rPr>
              <a:t>PUBLISH/SUBSCRIBE DATA FLOW EXPLAINED</a:t>
            </a:r>
            <a:endParaRPr kumimoji="0" sz="10000" b="1" i="0" u="none" strike="noStrike" kern="0" cap="none" spc="0" normalizeH="0" baseline="0" noProof="0">
              <a:ln>
                <a:noFill/>
              </a:ln>
              <a:solidFill>
                <a:schemeClr val="accent1"/>
              </a:solidFill>
              <a:effectLst/>
              <a:uLnTx/>
              <a:uFillTx/>
              <a:latin typeface="OpenSans-Bold"/>
              <a:sym typeface="OpenSans-Bold"/>
            </a:endParaRPr>
          </a:p>
        </p:txBody>
      </p:sp>
      <p:grpSp>
        <p:nvGrpSpPr>
          <p:cNvPr id="8" name="Group 7">
            <a:extLst>
              <a:ext uri="{FF2B5EF4-FFF2-40B4-BE49-F238E27FC236}">
                <a16:creationId xmlns:a16="http://schemas.microsoft.com/office/drawing/2014/main" id="{02FF180C-4EFB-4F9A-8C06-948E556237C4}"/>
              </a:ext>
            </a:extLst>
          </p:cNvPr>
          <p:cNvGrpSpPr/>
          <p:nvPr/>
        </p:nvGrpSpPr>
        <p:grpSpPr>
          <a:xfrm>
            <a:off x="19446416" y="6158710"/>
            <a:ext cx="4546801" cy="5884408"/>
            <a:chOff x="18942565" y="5324996"/>
            <a:chExt cx="4546801" cy="5884408"/>
          </a:xfrm>
        </p:grpSpPr>
        <p:sp>
          <p:nvSpPr>
            <p:cNvPr id="30" name="Circle">
              <a:extLst>
                <a:ext uri="{FF2B5EF4-FFF2-40B4-BE49-F238E27FC236}">
                  <a16:creationId xmlns:a16="http://schemas.microsoft.com/office/drawing/2014/main" id="{5557AA4D-67FF-490A-B57B-7D5D8DD7AC28}"/>
                </a:ext>
              </a:extLst>
            </p:cNvPr>
            <p:cNvSpPr/>
            <p:nvPr/>
          </p:nvSpPr>
          <p:spPr>
            <a:xfrm>
              <a:off x="19400478" y="5324996"/>
              <a:ext cx="3541752" cy="3541752"/>
            </a:xfrm>
            <a:prstGeom prst="ellipse">
              <a:avLst/>
            </a:prstGeom>
            <a:solidFill>
              <a:srgbClr val="147BD1"/>
            </a:solidFill>
            <a:ln w="12700">
              <a:miter lim="400000"/>
            </a:ln>
          </p:spPr>
          <p:txBody>
            <a:bodyPr lIns="50800" tIns="50800" rIns="50800" bIns="50800" anchor="ctr"/>
            <a:lstStyle/>
            <a:p>
              <a:pPr marL="0" marR="0" lvl="0" indent="0" algn="ctr" defTabSz="1828660" rtl="0" eaLnBrk="1" fontAlgn="auto" latinLnBrk="0" hangingPunct="0">
                <a:lnSpc>
                  <a:spcPct val="100000"/>
                </a:lnSpc>
                <a:spcBef>
                  <a:spcPts val="0"/>
                </a:spcBef>
                <a:spcAft>
                  <a:spcPts val="0"/>
                </a:spcAft>
                <a:buClrTx/>
                <a:buSzTx/>
                <a:buFontTx/>
                <a:buNone/>
                <a:tabLst/>
                <a:defRPr sz="5000" baseline="0">
                  <a:solidFill>
                    <a:srgbClr val="FFFFFF"/>
                  </a:solidFill>
                </a:defRPr>
              </a:pPr>
              <a:endParaRPr kumimoji="0" sz="50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31" name="04">
              <a:extLst>
                <a:ext uri="{FF2B5EF4-FFF2-40B4-BE49-F238E27FC236}">
                  <a16:creationId xmlns:a16="http://schemas.microsoft.com/office/drawing/2014/main" id="{ECC33B1A-BFCF-4A74-A090-32FC18643BA5}"/>
                </a:ext>
              </a:extLst>
            </p:cNvPr>
            <p:cNvSpPr txBox="1"/>
            <p:nvPr/>
          </p:nvSpPr>
          <p:spPr>
            <a:xfrm>
              <a:off x="19464304" y="6582912"/>
              <a:ext cx="3414100"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00000"/>
                </a:lnSpc>
                <a:spcBef>
                  <a:spcPts val="0"/>
                </a:spcBef>
                <a:defRPr sz="3000" b="1" cap="all" spc="299" baseline="0">
                  <a:solidFill>
                    <a:srgbClr val="F0F0F0"/>
                  </a:solidFill>
                  <a:latin typeface="+mn-lt"/>
                  <a:ea typeface="+mn-ea"/>
                  <a:cs typeface="+mn-cs"/>
                  <a:sym typeface="OpenSans-Bol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6000" b="1" i="0" u="none" strike="noStrike" kern="0" cap="all" spc="299" normalizeH="0" baseline="0" noProof="0">
                  <a:ln>
                    <a:noFill/>
                  </a:ln>
                  <a:solidFill>
                    <a:srgbClr val="F0F0F0"/>
                  </a:solidFill>
                  <a:effectLst/>
                  <a:uLnTx/>
                  <a:uFillTx/>
                  <a:latin typeface="OpenSans-Bold"/>
                  <a:sym typeface="OpenSans-Bold"/>
                </a:rPr>
                <a:t>07</a:t>
              </a:r>
              <a:endParaRPr kumimoji="0" sz="6000" b="1" i="0" u="none" strike="noStrike" kern="0" cap="all" spc="299" normalizeH="0" baseline="0" noProof="0">
                <a:ln>
                  <a:noFill/>
                </a:ln>
                <a:solidFill>
                  <a:srgbClr val="F0F0F0"/>
                </a:solidFill>
                <a:effectLst/>
                <a:uLnTx/>
                <a:uFillTx/>
                <a:latin typeface="OpenSans-Bold"/>
                <a:sym typeface="OpenSans-Bold"/>
              </a:endParaRPr>
            </a:p>
          </p:txBody>
        </p:sp>
        <p:sp>
          <p:nvSpPr>
            <p:cNvPr id="33" name="Tincidunt ut laoreet dolore magna aliquam erat volutpat. Ut wisi enim ad minim veniam, quis">
              <a:extLst>
                <a:ext uri="{FF2B5EF4-FFF2-40B4-BE49-F238E27FC236}">
                  <a16:creationId xmlns:a16="http://schemas.microsoft.com/office/drawing/2014/main" id="{D4AC8C10-E5A7-47AB-A749-6A0B9F9F1593}"/>
                </a:ext>
              </a:extLst>
            </p:cNvPr>
            <p:cNvSpPr txBox="1"/>
            <p:nvPr/>
          </p:nvSpPr>
          <p:spPr>
            <a:xfrm>
              <a:off x="18942565" y="9284523"/>
              <a:ext cx="4546801" cy="19248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ctr"/>
            </a:lstStyle>
            <a:p>
              <a:r>
                <a:rPr lang="en-US" sz="4000" baseline="0">
                  <a:solidFill>
                    <a:schemeClr val="bg1"/>
                  </a:solidFill>
                </a:rPr>
                <a:t>Error reporting, Messages Pending, Received and Processing</a:t>
              </a:r>
            </a:p>
          </p:txBody>
        </p:sp>
        <p:sp>
          <p:nvSpPr>
            <p:cNvPr id="35" name="Line">
              <a:extLst>
                <a:ext uri="{FF2B5EF4-FFF2-40B4-BE49-F238E27FC236}">
                  <a16:creationId xmlns:a16="http://schemas.microsoft.com/office/drawing/2014/main" id="{0344909B-8D43-47AD-ACC2-F68B03D9906C}"/>
                </a:ext>
              </a:extLst>
            </p:cNvPr>
            <p:cNvSpPr/>
            <p:nvPr/>
          </p:nvSpPr>
          <p:spPr>
            <a:xfrm flipV="1">
              <a:off x="21159490" y="8094388"/>
              <a:ext cx="1" cy="1190135"/>
            </a:xfrm>
            <a:prstGeom prst="line">
              <a:avLst/>
            </a:prstGeom>
            <a:ln w="50800">
              <a:solidFill>
                <a:srgbClr val="147BD1"/>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aseline="0">
                  <a:solidFill>
                    <a:srgbClr val="000000"/>
                  </a:solidFill>
                  <a:latin typeface="Open Sans Light"/>
                  <a:ea typeface="Open Sans Light"/>
                  <a:cs typeface="Open Sans Light"/>
                  <a:sym typeface="Open Sans Light"/>
                </a:defRPr>
              </a:pPr>
              <a:endParaRPr kumimoji="0" sz="3200" b="0" i="0" u="none" strike="noStrike" kern="0" cap="none" spc="0" normalizeH="0" baseline="0" noProof="0">
                <a:ln>
                  <a:noFill/>
                </a:ln>
                <a:solidFill>
                  <a:srgbClr val="000000"/>
                </a:solidFill>
                <a:effectLst/>
                <a:uLnTx/>
                <a:uFillTx/>
                <a:latin typeface="Open Sans Light"/>
                <a:ea typeface="Open Sans Light"/>
                <a:cs typeface="Open Sans Light"/>
                <a:sym typeface="Open Sans Light"/>
              </a:endParaRPr>
            </a:p>
          </p:txBody>
        </p:sp>
      </p:grpSp>
      <p:grpSp>
        <p:nvGrpSpPr>
          <p:cNvPr id="9" name="Group 8">
            <a:extLst>
              <a:ext uri="{FF2B5EF4-FFF2-40B4-BE49-F238E27FC236}">
                <a16:creationId xmlns:a16="http://schemas.microsoft.com/office/drawing/2014/main" id="{454E9425-26BD-401B-8F94-D0A30680C0CA}"/>
              </a:ext>
            </a:extLst>
          </p:cNvPr>
          <p:cNvGrpSpPr/>
          <p:nvPr/>
        </p:nvGrpSpPr>
        <p:grpSpPr>
          <a:xfrm>
            <a:off x="16028618" y="3895664"/>
            <a:ext cx="4546801" cy="5026429"/>
            <a:chOff x="15860669" y="3061950"/>
            <a:chExt cx="4546801" cy="5026429"/>
          </a:xfrm>
        </p:grpSpPr>
        <p:grpSp>
          <p:nvGrpSpPr>
            <p:cNvPr id="2" name="Group 1">
              <a:extLst>
                <a:ext uri="{FF2B5EF4-FFF2-40B4-BE49-F238E27FC236}">
                  <a16:creationId xmlns:a16="http://schemas.microsoft.com/office/drawing/2014/main" id="{FF923C28-E1EA-4A89-B9BD-85B969D4DDDF}"/>
                </a:ext>
              </a:extLst>
            </p:cNvPr>
            <p:cNvGrpSpPr/>
            <p:nvPr/>
          </p:nvGrpSpPr>
          <p:grpSpPr>
            <a:xfrm>
              <a:off x="17097659" y="6015556"/>
              <a:ext cx="2072823" cy="2072823"/>
              <a:chOff x="17264651" y="5983958"/>
              <a:chExt cx="2072823" cy="2072823"/>
            </a:xfrm>
          </p:grpSpPr>
          <p:sp>
            <p:nvSpPr>
              <p:cNvPr id="2425" name="Circle"/>
              <p:cNvSpPr/>
              <p:nvPr/>
            </p:nvSpPr>
            <p:spPr>
              <a:xfrm>
                <a:off x="17264651" y="5983958"/>
                <a:ext cx="2072823" cy="2072823"/>
              </a:xfrm>
              <a:prstGeom prst="ellipse">
                <a:avLst/>
              </a:prstGeom>
              <a:solidFill>
                <a:srgbClr val="718085"/>
              </a:solidFill>
              <a:ln w="12700">
                <a:miter lim="400000"/>
              </a:ln>
            </p:spPr>
            <p:txBody>
              <a:bodyPr lIns="50800" tIns="50800" rIns="50800" bIns="50800" anchor="ctr"/>
              <a:lstStyle/>
              <a:p>
                <a:pPr marL="0" marR="0" lvl="0" indent="0" algn="ctr" defTabSz="1828660" rtl="0" eaLnBrk="1" fontAlgn="auto" latinLnBrk="0" hangingPunct="0">
                  <a:lnSpc>
                    <a:spcPct val="100000"/>
                  </a:lnSpc>
                  <a:spcBef>
                    <a:spcPts val="0"/>
                  </a:spcBef>
                  <a:spcAft>
                    <a:spcPts val="0"/>
                  </a:spcAft>
                  <a:buClrTx/>
                  <a:buSzTx/>
                  <a:buFontTx/>
                  <a:buNone/>
                  <a:tabLst/>
                  <a:defRPr sz="5000" baseline="0">
                    <a:solidFill>
                      <a:srgbClr val="FFFFFF"/>
                    </a:solidFill>
                  </a:defRPr>
                </a:pPr>
                <a:endParaRPr kumimoji="0" sz="50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2431" name="06"/>
              <p:cNvSpPr txBox="1"/>
              <p:nvPr/>
            </p:nvSpPr>
            <p:spPr>
              <a:xfrm>
                <a:off x="17264881" y="6507409"/>
                <a:ext cx="2072365"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00000"/>
                  </a:lnSpc>
                  <a:spcBef>
                    <a:spcPts val="0"/>
                  </a:spcBef>
                  <a:defRPr sz="3000" b="1" cap="all" spc="299" baseline="0">
                    <a:solidFill>
                      <a:srgbClr val="F0F0F0"/>
                    </a:solidFill>
                    <a:latin typeface="+mn-lt"/>
                    <a:ea typeface="+mn-ea"/>
                    <a:cs typeface="+mn-cs"/>
                    <a:sym typeface="OpenSans-Bol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6000" b="1" i="0" u="none" strike="noStrike" kern="0" cap="all" spc="299" normalizeH="0" baseline="0" noProof="0">
                    <a:ln>
                      <a:noFill/>
                    </a:ln>
                    <a:solidFill>
                      <a:srgbClr val="F0F0F0"/>
                    </a:solidFill>
                    <a:effectLst/>
                    <a:uLnTx/>
                    <a:uFillTx/>
                    <a:latin typeface="OpenSans-Bold"/>
                    <a:sym typeface="OpenSans-Bold"/>
                  </a:rPr>
                  <a:t>06</a:t>
                </a:r>
              </a:p>
            </p:txBody>
          </p:sp>
        </p:grpSp>
        <p:sp>
          <p:nvSpPr>
            <p:cNvPr id="37" name="Line">
              <a:extLst>
                <a:ext uri="{FF2B5EF4-FFF2-40B4-BE49-F238E27FC236}">
                  <a16:creationId xmlns:a16="http://schemas.microsoft.com/office/drawing/2014/main" id="{9538500C-A3AF-41ED-870A-C80D6854F814}"/>
                </a:ext>
              </a:extLst>
            </p:cNvPr>
            <p:cNvSpPr/>
            <p:nvPr/>
          </p:nvSpPr>
          <p:spPr>
            <a:xfrm flipV="1">
              <a:off x="18116362" y="5539371"/>
              <a:ext cx="1" cy="1190135"/>
            </a:xfrm>
            <a:prstGeom prst="line">
              <a:avLst/>
            </a:prstGeom>
            <a:ln w="50800">
              <a:solidFill>
                <a:srgbClr val="718085"/>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aseline="0">
                  <a:solidFill>
                    <a:srgbClr val="000000"/>
                  </a:solidFill>
                  <a:latin typeface="Open Sans Light"/>
                  <a:ea typeface="Open Sans Light"/>
                  <a:cs typeface="Open Sans Light"/>
                  <a:sym typeface="Open Sans Light"/>
                </a:defRPr>
              </a:pPr>
              <a:endParaRPr kumimoji="0" sz="3200" b="0" i="0" u="none" strike="noStrike" kern="0" cap="none" spc="0" normalizeH="0" baseline="0" noProof="0">
                <a:ln>
                  <a:noFill/>
                </a:ln>
                <a:solidFill>
                  <a:srgbClr val="000000"/>
                </a:solidFill>
                <a:effectLst/>
                <a:uLnTx/>
                <a:uFillTx/>
                <a:latin typeface="Open Sans Light"/>
                <a:ea typeface="Open Sans Light"/>
                <a:cs typeface="Open Sans Light"/>
                <a:sym typeface="Open Sans Light"/>
              </a:endParaRPr>
            </a:p>
          </p:txBody>
        </p:sp>
        <p:sp>
          <p:nvSpPr>
            <p:cNvPr id="39" name="Tincidunt ut laoreet dolore magna aliquam erat volutpat. Ut wisi enim ad minim veniam, quis">
              <a:extLst>
                <a:ext uri="{FF2B5EF4-FFF2-40B4-BE49-F238E27FC236}">
                  <a16:creationId xmlns:a16="http://schemas.microsoft.com/office/drawing/2014/main" id="{63C86CF5-4183-4B52-A3B6-2995E5CDF1AF}"/>
                </a:ext>
              </a:extLst>
            </p:cNvPr>
            <p:cNvSpPr txBox="1"/>
            <p:nvPr/>
          </p:nvSpPr>
          <p:spPr>
            <a:xfrm>
              <a:off x="15860669" y="3061950"/>
              <a:ext cx="4546801" cy="19248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ctr"/>
            </a:lstStyle>
            <a:p>
              <a:r>
                <a:rPr lang="en-US" sz="4000" baseline="0">
                  <a:solidFill>
                    <a:schemeClr val="bg1"/>
                  </a:solidFill>
                </a:rPr>
                <a:t>Subscribers pickup data via their API’s</a:t>
              </a:r>
            </a:p>
          </p:txBody>
        </p:sp>
      </p:grpSp>
      <p:sp>
        <p:nvSpPr>
          <p:cNvPr id="42" name="Consectetuer adipiscing elit, sed diam nonummy nibh euismod tincidunt ut laoreet dolore">
            <a:extLst>
              <a:ext uri="{FF2B5EF4-FFF2-40B4-BE49-F238E27FC236}">
                <a16:creationId xmlns:a16="http://schemas.microsoft.com/office/drawing/2014/main" id="{7E9F5B72-6B7C-4EEB-A184-A6C6EF900A43}"/>
              </a:ext>
            </a:extLst>
          </p:cNvPr>
          <p:cNvSpPr txBox="1"/>
          <p:nvPr/>
        </p:nvSpPr>
        <p:spPr>
          <a:xfrm>
            <a:off x="155964" y="9523168"/>
            <a:ext cx="4652769" cy="1924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lstStyle>
          <a:p>
            <a:r>
              <a:rPr lang="en-US" sz="4000" baseline="0">
                <a:solidFill>
                  <a:schemeClr val="bg1"/>
                </a:solidFill>
              </a:rPr>
              <a:t>Data Changes in Banner</a:t>
            </a:r>
          </a:p>
        </p:txBody>
      </p:sp>
      <p:sp>
        <p:nvSpPr>
          <p:cNvPr id="43" name="Line">
            <a:extLst>
              <a:ext uri="{FF2B5EF4-FFF2-40B4-BE49-F238E27FC236}">
                <a16:creationId xmlns:a16="http://schemas.microsoft.com/office/drawing/2014/main" id="{A6943DD0-8299-4DE3-92A2-B69361D57A60}"/>
              </a:ext>
            </a:extLst>
          </p:cNvPr>
          <p:cNvSpPr/>
          <p:nvPr/>
        </p:nvSpPr>
        <p:spPr>
          <a:xfrm flipV="1">
            <a:off x="1956184" y="8333035"/>
            <a:ext cx="1" cy="1190135"/>
          </a:xfrm>
          <a:prstGeom prst="line">
            <a:avLst/>
          </a:prstGeom>
          <a:ln w="50800">
            <a:solidFill>
              <a:srgbClr val="718085"/>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aseline="0">
                <a:solidFill>
                  <a:srgbClr val="000000"/>
                </a:solidFill>
                <a:latin typeface="Open Sans Light"/>
                <a:ea typeface="Open Sans Light"/>
                <a:cs typeface="Open Sans Light"/>
                <a:sym typeface="Open Sans Light"/>
              </a:defRPr>
            </a:pPr>
            <a:endParaRPr kumimoji="0" sz="3200" b="0" i="0" u="none" strike="noStrike" kern="0" cap="none" spc="0" normalizeH="0" baseline="0" noProof="0">
              <a:ln>
                <a:noFill/>
              </a:ln>
              <a:solidFill>
                <a:srgbClr val="000000"/>
              </a:solidFill>
              <a:effectLst/>
              <a:uLnTx/>
              <a:uFillTx/>
              <a:latin typeface="Open Sans Light"/>
              <a:ea typeface="Open Sans Light"/>
              <a:cs typeface="Open Sans Light"/>
              <a:sym typeface="Open Sans Light"/>
            </a:endParaRPr>
          </a:p>
        </p:txBody>
      </p:sp>
      <p:cxnSp>
        <p:nvCxnSpPr>
          <p:cNvPr id="4" name="Straight Arrow Connector 3">
            <a:extLst>
              <a:ext uri="{FF2B5EF4-FFF2-40B4-BE49-F238E27FC236}">
                <a16:creationId xmlns:a16="http://schemas.microsoft.com/office/drawing/2014/main" id="{95702756-B64A-431E-A284-87B651141939}"/>
              </a:ext>
            </a:extLst>
          </p:cNvPr>
          <p:cNvCxnSpPr>
            <a:cxnSpLocks/>
          </p:cNvCxnSpPr>
          <p:nvPr/>
        </p:nvCxnSpPr>
        <p:spPr>
          <a:xfrm>
            <a:off x="3228413" y="7929586"/>
            <a:ext cx="375113"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49" name="Straight Arrow Connector 48">
            <a:extLst>
              <a:ext uri="{FF2B5EF4-FFF2-40B4-BE49-F238E27FC236}">
                <a16:creationId xmlns:a16="http://schemas.microsoft.com/office/drawing/2014/main" id="{1D3F229B-6BFC-44AA-8EE8-DCD4F11E77B4}"/>
              </a:ext>
            </a:extLst>
          </p:cNvPr>
          <p:cNvCxnSpPr>
            <a:cxnSpLocks/>
          </p:cNvCxnSpPr>
          <p:nvPr/>
        </p:nvCxnSpPr>
        <p:spPr>
          <a:xfrm>
            <a:off x="6562713" y="7929586"/>
            <a:ext cx="375113"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50" name="Straight Arrow Connector 49">
            <a:extLst>
              <a:ext uri="{FF2B5EF4-FFF2-40B4-BE49-F238E27FC236}">
                <a16:creationId xmlns:a16="http://schemas.microsoft.com/office/drawing/2014/main" id="{74A7EB62-93DE-47A7-A7AC-DA2832A04D2D}"/>
              </a:ext>
            </a:extLst>
          </p:cNvPr>
          <p:cNvCxnSpPr>
            <a:cxnSpLocks/>
          </p:cNvCxnSpPr>
          <p:nvPr/>
        </p:nvCxnSpPr>
        <p:spPr>
          <a:xfrm>
            <a:off x="9284235" y="7966908"/>
            <a:ext cx="375113"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51" name="Straight Arrow Connector 50">
            <a:extLst>
              <a:ext uri="{FF2B5EF4-FFF2-40B4-BE49-F238E27FC236}">
                <a16:creationId xmlns:a16="http://schemas.microsoft.com/office/drawing/2014/main" id="{BC583A53-398C-495B-A697-EDAA3BD3DFD4}"/>
              </a:ext>
            </a:extLst>
          </p:cNvPr>
          <p:cNvCxnSpPr>
            <a:cxnSpLocks/>
          </p:cNvCxnSpPr>
          <p:nvPr/>
        </p:nvCxnSpPr>
        <p:spPr>
          <a:xfrm>
            <a:off x="13511906" y="7966908"/>
            <a:ext cx="375113"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52" name="Straight Arrow Connector 51">
            <a:extLst>
              <a:ext uri="{FF2B5EF4-FFF2-40B4-BE49-F238E27FC236}">
                <a16:creationId xmlns:a16="http://schemas.microsoft.com/office/drawing/2014/main" id="{EF66E605-9247-4566-864C-3D2D08CFF57D}"/>
              </a:ext>
            </a:extLst>
          </p:cNvPr>
          <p:cNvCxnSpPr>
            <a:cxnSpLocks/>
          </p:cNvCxnSpPr>
          <p:nvPr/>
        </p:nvCxnSpPr>
        <p:spPr>
          <a:xfrm>
            <a:off x="16728578" y="7971515"/>
            <a:ext cx="375113"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53" name="Straight Arrow Connector 52">
            <a:extLst>
              <a:ext uri="{FF2B5EF4-FFF2-40B4-BE49-F238E27FC236}">
                <a16:creationId xmlns:a16="http://schemas.microsoft.com/office/drawing/2014/main" id="{4DD5DA7D-610E-44F9-A00B-16EDB8B2F752}"/>
              </a:ext>
            </a:extLst>
          </p:cNvPr>
          <p:cNvCxnSpPr>
            <a:cxnSpLocks/>
          </p:cNvCxnSpPr>
          <p:nvPr/>
        </p:nvCxnSpPr>
        <p:spPr>
          <a:xfrm>
            <a:off x="19439119" y="7966908"/>
            <a:ext cx="375113"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0BAB025-36A4-48E7-8DFC-A733538F5FE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41" t="9493" r="17249" b="9503"/>
          <a:stretch/>
        </p:blipFill>
        <p:spPr bwMode="auto">
          <a:xfrm>
            <a:off x="18251618" y="3299375"/>
            <a:ext cx="6102640" cy="765225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4115CDEF-A692-4BA4-AC87-E060110AF128}"/>
              </a:ext>
            </a:extLst>
          </p:cNvPr>
          <p:cNvGrpSpPr/>
          <p:nvPr/>
        </p:nvGrpSpPr>
        <p:grpSpPr>
          <a:xfrm>
            <a:off x="15725960" y="4034925"/>
            <a:ext cx="4424148" cy="6183210"/>
            <a:chOff x="15523535" y="5677010"/>
            <a:chExt cx="4424147" cy="6183209"/>
          </a:xfrm>
        </p:grpSpPr>
        <p:sp>
          <p:nvSpPr>
            <p:cNvPr id="26" name="TextBox 25">
              <a:extLst>
                <a:ext uri="{FF2B5EF4-FFF2-40B4-BE49-F238E27FC236}">
                  <a16:creationId xmlns:a16="http://schemas.microsoft.com/office/drawing/2014/main" id="{2AB4841D-3D8D-4B70-96F8-48652BB2C2A8}"/>
                </a:ext>
              </a:extLst>
            </p:cNvPr>
            <p:cNvSpPr txBox="1"/>
            <p:nvPr/>
          </p:nvSpPr>
          <p:spPr>
            <a:xfrm>
              <a:off x="15523535" y="5677010"/>
              <a:ext cx="2860565"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defRPr/>
              </a:pPr>
              <a:r>
                <a:rPr lang="en-US" sz="6000">
                  <a:solidFill>
                    <a:srgbClr val="6D8186"/>
                  </a:solidFill>
                </a:rPr>
                <a:t>More than</a:t>
              </a:r>
            </a:p>
          </p:txBody>
        </p:sp>
        <p:sp>
          <p:nvSpPr>
            <p:cNvPr id="28" name="TextBox 27">
              <a:extLst>
                <a:ext uri="{FF2B5EF4-FFF2-40B4-BE49-F238E27FC236}">
                  <a16:creationId xmlns:a16="http://schemas.microsoft.com/office/drawing/2014/main" id="{E7C27D1E-356D-4DBD-9A15-D7C1C4FB8DC1}"/>
                </a:ext>
              </a:extLst>
            </p:cNvPr>
            <p:cNvSpPr txBox="1"/>
            <p:nvPr/>
          </p:nvSpPr>
          <p:spPr>
            <a:xfrm>
              <a:off x="15523535" y="6491765"/>
              <a:ext cx="2445489" cy="12967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defRPr/>
              </a:pPr>
              <a:r>
                <a:rPr lang="en-US" sz="9600" b="1">
                  <a:solidFill>
                    <a:srgbClr val="147BD1"/>
                  </a:solidFill>
                </a:rPr>
                <a:t>100</a:t>
              </a:r>
            </a:p>
          </p:txBody>
        </p:sp>
        <p:sp>
          <p:nvSpPr>
            <p:cNvPr id="29" name="TextBox 28">
              <a:extLst>
                <a:ext uri="{FF2B5EF4-FFF2-40B4-BE49-F238E27FC236}">
                  <a16:creationId xmlns:a16="http://schemas.microsoft.com/office/drawing/2014/main" id="{41077934-3A55-4B2C-AA93-FA37452F5922}"/>
                </a:ext>
              </a:extLst>
            </p:cNvPr>
            <p:cNvSpPr txBox="1"/>
            <p:nvPr/>
          </p:nvSpPr>
          <p:spPr>
            <a:xfrm>
              <a:off x="15523535" y="7107346"/>
              <a:ext cx="2445489"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defRPr/>
              </a:pPr>
              <a:r>
                <a:rPr lang="en-US" sz="6000">
                  <a:solidFill>
                    <a:srgbClr val="6D8186"/>
                  </a:solidFill>
                </a:rPr>
                <a:t>People</a:t>
              </a:r>
            </a:p>
          </p:txBody>
        </p:sp>
        <p:sp>
          <p:nvSpPr>
            <p:cNvPr id="30" name="TextBox 29">
              <a:extLst>
                <a:ext uri="{FF2B5EF4-FFF2-40B4-BE49-F238E27FC236}">
                  <a16:creationId xmlns:a16="http://schemas.microsoft.com/office/drawing/2014/main" id="{05645852-B022-4D8F-AC92-0962A65347D3}"/>
                </a:ext>
              </a:extLst>
            </p:cNvPr>
            <p:cNvSpPr txBox="1"/>
            <p:nvPr/>
          </p:nvSpPr>
          <p:spPr>
            <a:xfrm>
              <a:off x="15523535" y="8767590"/>
              <a:ext cx="2860565"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defRPr/>
              </a:pPr>
              <a:r>
                <a:rPr lang="en-US" sz="6000" dirty="0">
                  <a:solidFill>
                    <a:srgbClr val="6D8186"/>
                  </a:solidFill>
                </a:rPr>
                <a:t>More than</a:t>
              </a:r>
            </a:p>
          </p:txBody>
        </p:sp>
        <p:sp>
          <p:nvSpPr>
            <p:cNvPr id="31" name="TextBox 30">
              <a:extLst>
                <a:ext uri="{FF2B5EF4-FFF2-40B4-BE49-F238E27FC236}">
                  <a16:creationId xmlns:a16="http://schemas.microsoft.com/office/drawing/2014/main" id="{4301D681-E10E-43E8-BB96-736DFF79C3A6}"/>
                </a:ext>
              </a:extLst>
            </p:cNvPr>
            <p:cNvSpPr txBox="1"/>
            <p:nvPr/>
          </p:nvSpPr>
          <p:spPr>
            <a:xfrm>
              <a:off x="15692587" y="9704333"/>
              <a:ext cx="2445489" cy="12967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defRPr/>
              </a:pPr>
              <a:r>
                <a:rPr lang="en-US" sz="9600" b="1" dirty="0">
                  <a:solidFill>
                    <a:srgbClr val="147BD1"/>
                  </a:solidFill>
                </a:rPr>
                <a:t>34</a:t>
              </a:r>
            </a:p>
          </p:txBody>
        </p:sp>
        <p:sp>
          <p:nvSpPr>
            <p:cNvPr id="32" name="TextBox 31">
              <a:extLst>
                <a:ext uri="{FF2B5EF4-FFF2-40B4-BE49-F238E27FC236}">
                  <a16:creationId xmlns:a16="http://schemas.microsoft.com/office/drawing/2014/main" id="{75EBF3F3-8490-4971-BF58-EC97EE3688E4}"/>
                </a:ext>
              </a:extLst>
            </p:cNvPr>
            <p:cNvSpPr txBox="1"/>
            <p:nvPr/>
          </p:nvSpPr>
          <p:spPr>
            <a:xfrm>
              <a:off x="15523535" y="10341855"/>
              <a:ext cx="4424147" cy="15183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defRPr/>
              </a:pPr>
              <a:r>
                <a:rPr lang="en-US" sz="6000"/>
                <a:t>Years Serving Higher Education</a:t>
              </a:r>
            </a:p>
          </p:txBody>
        </p:sp>
      </p:grpSp>
      <p:sp>
        <p:nvSpPr>
          <p:cNvPr id="33" name="TextBox 32">
            <a:extLst>
              <a:ext uri="{FF2B5EF4-FFF2-40B4-BE49-F238E27FC236}">
                <a16:creationId xmlns:a16="http://schemas.microsoft.com/office/drawing/2014/main" id="{94317F89-D689-4801-BC3C-4B93FF5BE629}"/>
              </a:ext>
            </a:extLst>
          </p:cNvPr>
          <p:cNvSpPr txBox="1"/>
          <p:nvPr/>
        </p:nvSpPr>
        <p:spPr>
          <a:xfrm>
            <a:off x="1223539" y="4298330"/>
            <a:ext cx="6001778" cy="29402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defRPr/>
            </a:pPr>
            <a:r>
              <a:rPr lang="en-US" sz="5400" b="1">
                <a:solidFill>
                  <a:srgbClr val="00B894"/>
                </a:solidFill>
                <a:latin typeface="Open Sans SemiBold" panose="020B0706030804020204" pitchFamily="34" charset="0"/>
                <a:ea typeface="Open Sans SemiBold" panose="020B0706030804020204" pitchFamily="34" charset="0"/>
                <a:cs typeface="Open Sans SemiBold" panose="020B0706030804020204" pitchFamily="34" charset="0"/>
              </a:rPr>
              <a:t>Industry Commitment</a:t>
            </a:r>
            <a:br>
              <a:rPr lang="en-US" sz="5400" b="1">
                <a:solidFill>
                  <a:srgbClr val="00B894"/>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US" sz="4400">
                <a:solidFill>
                  <a:srgbClr val="6D8186"/>
                </a:solidFill>
              </a:rPr>
              <a:t>SIG was established in 1987 serving higher education with IT initiatives that enhance services for students, faculty, staff and alumni. </a:t>
            </a:r>
            <a:endParaRPr lang="en-US" sz="4000" b="1">
              <a:solidFill>
                <a:srgbClr val="00B894"/>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5" name="Graphic 189" descr="Group brainstorm">
            <a:extLst>
              <a:ext uri="{FF2B5EF4-FFF2-40B4-BE49-F238E27FC236}">
                <a16:creationId xmlns:a16="http://schemas.microsoft.com/office/drawing/2014/main" id="{06F6308F-1EAB-4FFB-9913-66CF72B9F3DC}"/>
              </a:ext>
            </a:extLst>
          </p:cNvPr>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86386" y="2769661"/>
            <a:ext cx="1327660" cy="1350898"/>
          </a:xfrm>
          <a:prstGeom prst="rect">
            <a:avLst/>
          </a:prstGeom>
        </p:spPr>
      </p:pic>
      <p:sp>
        <p:nvSpPr>
          <p:cNvPr id="36" name="TextBox 35">
            <a:extLst>
              <a:ext uri="{FF2B5EF4-FFF2-40B4-BE49-F238E27FC236}">
                <a16:creationId xmlns:a16="http://schemas.microsoft.com/office/drawing/2014/main" id="{7E91FB29-5A83-4ED0-9FC9-02F0852A4A6A}"/>
              </a:ext>
            </a:extLst>
          </p:cNvPr>
          <p:cNvSpPr txBox="1"/>
          <p:nvPr/>
        </p:nvSpPr>
        <p:spPr>
          <a:xfrm>
            <a:off x="1230925" y="9250496"/>
            <a:ext cx="6001778" cy="29402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defRPr/>
            </a:pPr>
            <a:r>
              <a:rPr lang="en-US" sz="5400" b="1">
                <a:solidFill>
                  <a:srgbClr val="00B894"/>
                </a:solidFill>
                <a:latin typeface="Open Sans SemiBold" panose="020B0706030804020204" pitchFamily="34" charset="0"/>
                <a:ea typeface="Open Sans SemiBold" panose="020B0706030804020204" pitchFamily="34" charset="0"/>
                <a:cs typeface="Open Sans SemiBold" panose="020B0706030804020204" pitchFamily="34" charset="0"/>
              </a:rPr>
              <a:t>Consulting Continuity</a:t>
            </a:r>
            <a:br>
              <a:rPr lang="en-US" sz="5400" b="1">
                <a:solidFill>
                  <a:srgbClr val="00B894"/>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US" sz="4400"/>
              <a:t>Powered by more than 100 professionals, with an average tenure of 9.5 years, SIG can provide consulting continuity to keep your goals on task. </a:t>
            </a:r>
            <a:endParaRPr lang="en-US" sz="4000" b="1">
              <a:solidFill>
                <a:srgbClr val="00B894"/>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7" name="Graphic 1913" descr="Atom">
            <a:extLst>
              <a:ext uri="{FF2B5EF4-FFF2-40B4-BE49-F238E27FC236}">
                <a16:creationId xmlns:a16="http://schemas.microsoft.com/office/drawing/2014/main" id="{2AF510B4-3EA2-4171-AF5E-686A54AA8A2A}"/>
              </a:ext>
            </a:extLst>
          </p:cNvPr>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86387" y="7641041"/>
            <a:ext cx="1276882" cy="1300098"/>
          </a:xfrm>
          <a:prstGeom prst="rect">
            <a:avLst/>
          </a:prstGeom>
        </p:spPr>
      </p:pic>
      <p:sp>
        <p:nvSpPr>
          <p:cNvPr id="38" name="TextBox 37">
            <a:extLst>
              <a:ext uri="{FF2B5EF4-FFF2-40B4-BE49-F238E27FC236}">
                <a16:creationId xmlns:a16="http://schemas.microsoft.com/office/drawing/2014/main" id="{D70377E7-5BDF-43BB-AD19-6218250CC6FE}"/>
              </a:ext>
            </a:extLst>
          </p:cNvPr>
          <p:cNvSpPr txBox="1"/>
          <p:nvPr/>
        </p:nvSpPr>
        <p:spPr>
          <a:xfrm>
            <a:off x="8161811" y="9256013"/>
            <a:ext cx="6174770" cy="37528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defRPr/>
            </a:pPr>
            <a:r>
              <a:rPr lang="en-US" sz="5400" b="1">
                <a:solidFill>
                  <a:srgbClr val="00B894"/>
                </a:solidFill>
                <a:latin typeface="Open Sans SemiBold" panose="020B0706030804020204" pitchFamily="34" charset="0"/>
                <a:ea typeface="Open Sans SemiBold" panose="020B0706030804020204" pitchFamily="34" charset="0"/>
                <a:cs typeface="Open Sans SemiBold" panose="020B0706030804020204" pitchFamily="34" charset="0"/>
              </a:rPr>
              <a:t>Agility to Respond</a:t>
            </a:r>
            <a:br>
              <a:rPr lang="en-US" sz="5400" b="1">
                <a:solidFill>
                  <a:srgbClr val="00B894"/>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US" sz="4400"/>
              <a:t>SIG provides a full lifecycle of services from strategy through managed services, and our ability to move quickly is what we do best. We can respond to uncertainty with flexibility as new opportunities arise. </a:t>
            </a:r>
            <a:endParaRPr lang="en-US" sz="4400" b="1">
              <a:solidFill>
                <a:srgbClr val="00B894"/>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9" name="Graphic 192" descr="Gears">
            <a:extLst>
              <a:ext uri="{FF2B5EF4-FFF2-40B4-BE49-F238E27FC236}">
                <a16:creationId xmlns:a16="http://schemas.microsoft.com/office/drawing/2014/main" id="{3951C38C-3017-49A0-A0FE-847A7780D95C}"/>
              </a:ext>
            </a:extLst>
          </p:cNvPr>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04373" y="7580469"/>
            <a:ext cx="1276882" cy="1333698"/>
          </a:xfrm>
          <a:prstGeom prst="rect">
            <a:avLst/>
          </a:prstGeom>
        </p:spPr>
      </p:pic>
      <p:sp>
        <p:nvSpPr>
          <p:cNvPr id="40" name="TextBox 39">
            <a:extLst>
              <a:ext uri="{FF2B5EF4-FFF2-40B4-BE49-F238E27FC236}">
                <a16:creationId xmlns:a16="http://schemas.microsoft.com/office/drawing/2014/main" id="{04B6C6A1-9D1A-4BC1-8B2E-1349309BE2B8}"/>
              </a:ext>
            </a:extLst>
          </p:cNvPr>
          <p:cNvSpPr txBox="1"/>
          <p:nvPr/>
        </p:nvSpPr>
        <p:spPr>
          <a:xfrm>
            <a:off x="8161810" y="4298330"/>
            <a:ext cx="6391240" cy="29402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defRPr/>
            </a:pPr>
            <a:r>
              <a:rPr lang="en-US" sz="5400" b="1">
                <a:solidFill>
                  <a:srgbClr val="00B894"/>
                </a:solidFill>
                <a:latin typeface="Open Sans SemiBold" panose="020B0706030804020204" pitchFamily="34" charset="0"/>
                <a:ea typeface="Open Sans SemiBold" panose="020B0706030804020204" pitchFamily="34" charset="0"/>
                <a:cs typeface="Open Sans SemiBold" panose="020B0706030804020204" pitchFamily="34" charset="0"/>
              </a:rPr>
              <a:t>Ellucian® Partner</a:t>
            </a:r>
            <a:br>
              <a:rPr lang="en-US" sz="5400" b="1">
                <a:solidFill>
                  <a:srgbClr val="00B894"/>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US" sz="4400"/>
              <a:t>SIG is one of the largest privately held higher education consulting firms in the U.S., and we have been a long-standing partner with Ellucian for many years. </a:t>
            </a:r>
            <a:endParaRPr lang="en-US" sz="3600"/>
          </a:p>
        </p:txBody>
      </p:sp>
      <p:pic>
        <p:nvPicPr>
          <p:cNvPr id="42" name="Graphic 161" descr="Connections">
            <a:extLst>
              <a:ext uri="{FF2B5EF4-FFF2-40B4-BE49-F238E27FC236}">
                <a16:creationId xmlns:a16="http://schemas.microsoft.com/office/drawing/2014/main" id="{D32AA187-5E20-4645-9966-57430C1D3414}"/>
              </a:ext>
            </a:extLst>
          </p:cNvPr>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81347" y="2994576"/>
            <a:ext cx="1276882" cy="1296764"/>
          </a:xfrm>
          <a:prstGeom prst="rect">
            <a:avLst/>
          </a:prstGeom>
        </p:spPr>
      </p:pic>
      <p:sp>
        <p:nvSpPr>
          <p:cNvPr id="19" name="Text page">
            <a:extLst>
              <a:ext uri="{FF2B5EF4-FFF2-40B4-BE49-F238E27FC236}">
                <a16:creationId xmlns:a16="http://schemas.microsoft.com/office/drawing/2014/main" id="{B3ABEA7B-7F28-4760-8091-97E55135D809}"/>
              </a:ext>
            </a:extLst>
          </p:cNvPr>
          <p:cNvSpPr txBox="1"/>
          <p:nvPr/>
        </p:nvSpPr>
        <p:spPr>
          <a:xfrm>
            <a:off x="1465240" y="633849"/>
            <a:ext cx="12561656" cy="1213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a:defRPr/>
            </a:pPr>
            <a:r>
              <a:rPr lang="en-US" sz="8800">
                <a:solidFill>
                  <a:srgbClr val="007DD7"/>
                </a:solidFill>
                <a:latin typeface="OpenSans-Bold"/>
              </a:rPr>
              <a:t>SIG Introduction</a:t>
            </a:r>
            <a:endParaRPr sz="8800">
              <a:solidFill>
                <a:srgbClr val="007DD7"/>
              </a:solidFill>
              <a:latin typeface="OpenSans-Bold"/>
            </a:endParaRPr>
          </a:p>
        </p:txBody>
      </p:sp>
    </p:spTree>
    <p:extLst>
      <p:ext uri="{BB962C8B-B14F-4D97-AF65-F5344CB8AC3E}">
        <p14:creationId xmlns:p14="http://schemas.microsoft.com/office/powerpoint/2010/main" val="617451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47BD1"/>
        </a:solidFill>
        <a:effectLst/>
      </p:bgPr>
    </p:bg>
    <p:spTree>
      <p:nvGrpSpPr>
        <p:cNvPr id="1" name=""/>
        <p:cNvGrpSpPr/>
        <p:nvPr/>
      </p:nvGrpSpPr>
      <p:grpSpPr>
        <a:xfrm>
          <a:off x="0" y="0"/>
          <a:ext cx="0" cy="0"/>
          <a:chOff x="0" y="0"/>
          <a:chExt cx="0" cy="0"/>
        </a:xfrm>
      </p:grpSpPr>
      <p:sp>
        <p:nvSpPr>
          <p:cNvPr id="1338" name="Imagery"/>
          <p:cNvSpPr txBox="1"/>
          <p:nvPr/>
        </p:nvSpPr>
        <p:spPr>
          <a:xfrm>
            <a:off x="2877676" y="5186259"/>
            <a:ext cx="14943095" cy="334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nSpc>
                <a:spcPct val="80000"/>
              </a:lnSpc>
              <a:spcBef>
                <a:spcPts val="0"/>
              </a:spcBef>
              <a:defRPr sz="13000" b="1" baseline="0">
                <a:solidFill>
                  <a:srgbClr val="F0F0F0"/>
                </a:solidFill>
                <a:latin typeface="+mn-lt"/>
                <a:ea typeface="+mn-ea"/>
                <a:cs typeface="+mn-cs"/>
                <a:sym typeface="OpenSans-Bold"/>
              </a:defRPr>
            </a:lvl1pPr>
          </a:lstStyle>
          <a:p>
            <a:r>
              <a:rPr lang="en-US" dirty="0"/>
              <a:t>ETHOS INTEGRATION INSTALLATION</a:t>
            </a:r>
            <a:endParaRPr sz="7200" dirty="0"/>
          </a:p>
        </p:txBody>
      </p:sp>
      <p:sp>
        <p:nvSpPr>
          <p:cNvPr id="1339" name="Rounded Rectangle"/>
          <p:cNvSpPr/>
          <p:nvPr/>
        </p:nvSpPr>
        <p:spPr>
          <a:xfrm>
            <a:off x="18745200" y="5384800"/>
            <a:ext cx="9464973" cy="3042345"/>
          </a:xfrm>
          <a:prstGeom prst="roundRect">
            <a:avLst>
              <a:gd name="adj" fmla="val 50000"/>
            </a:avLst>
          </a:prstGeom>
          <a:solidFill>
            <a:srgbClr val="F0F0F0"/>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endParaRPr/>
          </a:p>
        </p:txBody>
      </p:sp>
      <p:sp>
        <p:nvSpPr>
          <p:cNvPr id="1340" name="06"/>
          <p:cNvSpPr txBox="1"/>
          <p:nvPr/>
        </p:nvSpPr>
        <p:spPr>
          <a:xfrm>
            <a:off x="20365887" y="6142296"/>
            <a:ext cx="3950650"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00000"/>
              </a:lnSpc>
              <a:spcBef>
                <a:spcPts val="0"/>
              </a:spcBef>
              <a:defRPr sz="8800" b="1" cap="all" baseline="0">
                <a:solidFill>
                  <a:srgbClr val="147BD1"/>
                </a:solidFill>
                <a:latin typeface="+mn-lt"/>
                <a:ea typeface="+mn-ea"/>
                <a:cs typeface="+mn-cs"/>
                <a:sym typeface="OpenSans-Bold"/>
              </a:defRPr>
            </a:lvl1pPr>
          </a:lstStyle>
          <a:p>
            <a:r>
              <a:t>0</a:t>
            </a:r>
            <a:r>
              <a:rPr lang="en-US"/>
              <a:t>2</a:t>
            </a:r>
            <a:endParaRPr/>
          </a:p>
        </p:txBody>
      </p:sp>
      <p:sp>
        <p:nvSpPr>
          <p:cNvPr id="1341" name="Line"/>
          <p:cNvSpPr/>
          <p:nvPr/>
        </p:nvSpPr>
        <p:spPr>
          <a:xfrm>
            <a:off x="21725466" y="6905972"/>
            <a:ext cx="2696243" cy="1"/>
          </a:xfrm>
          <a:prstGeom prst="line">
            <a:avLst/>
          </a:prstGeom>
          <a:ln w="50800">
            <a:solidFill>
              <a:srgbClr val="147BD1"/>
            </a:solidFill>
            <a:miter lim="400000"/>
          </a:ln>
        </p:spPr>
        <p:txBody>
          <a:bodyPr lIns="50800" tIns="50800" rIns="50800" bIns="50800" anchor="ct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spTree>
    <p:extLst>
      <p:ext uri="{BB962C8B-B14F-4D97-AF65-F5344CB8AC3E}">
        <p14:creationId xmlns:p14="http://schemas.microsoft.com/office/powerpoint/2010/main" val="774017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F0F0">
            <a:alpha val="0"/>
          </a:srgb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8D86F5-3AB3-41D8-B60D-C44F4FDA7085}"/>
              </a:ext>
            </a:extLst>
          </p:cNvPr>
          <p:cNvGrpSpPr/>
          <p:nvPr/>
        </p:nvGrpSpPr>
        <p:grpSpPr>
          <a:xfrm>
            <a:off x="650531" y="2761721"/>
            <a:ext cx="11387602" cy="3687692"/>
            <a:chOff x="650531" y="2315156"/>
            <a:chExt cx="11387602" cy="3687692"/>
          </a:xfrm>
        </p:grpSpPr>
        <p:sp>
          <p:nvSpPr>
            <p:cNvPr id="3757" name="Circle"/>
            <p:cNvSpPr/>
            <p:nvPr/>
          </p:nvSpPr>
          <p:spPr>
            <a:xfrm>
              <a:off x="8350441" y="2315156"/>
              <a:ext cx="3687692" cy="3687692"/>
            </a:xfrm>
            <a:prstGeom prst="ellipse">
              <a:avLst/>
            </a:prstGeom>
            <a:solidFill>
              <a:srgbClr val="718085"/>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r>
                <a:rPr lang="en-US" sz="11500" b="1" dirty="0"/>
                <a:t>1</a:t>
              </a:r>
              <a:endParaRPr sz="11500" b="1" dirty="0"/>
            </a:p>
          </p:txBody>
        </p:sp>
        <p:sp>
          <p:nvSpPr>
            <p:cNvPr id="3765" name="Lorem ipsum dolor sit amet, consectetuer adipiscing elit, sed diam nonummy nibh euismod tincidunt ut laoreet dolore magna aliquam erat"/>
            <p:cNvSpPr txBox="1"/>
            <p:nvPr/>
          </p:nvSpPr>
          <p:spPr>
            <a:xfrm>
              <a:off x="650531" y="2315156"/>
              <a:ext cx="7364143" cy="36876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a:lstStyle>
            <a:p>
              <a:pPr>
                <a:lnSpc>
                  <a:spcPct val="100000"/>
                </a:lnSpc>
              </a:pPr>
              <a:r>
                <a:rPr lang="en-US" sz="4400" baseline="0" dirty="0"/>
                <a:t>Determine desired Ethos API versions.</a:t>
              </a:r>
            </a:p>
            <a:p>
              <a:pPr>
                <a:lnSpc>
                  <a:spcPct val="100000"/>
                </a:lnSpc>
              </a:pPr>
              <a:r>
                <a:rPr lang="en-US" sz="4400" baseline="0" dirty="0"/>
                <a:t>Ensure Banner dependencies are met.  </a:t>
              </a:r>
              <a:endParaRPr lang="en-US" sz="4400" i="1" baseline="0" dirty="0"/>
            </a:p>
          </p:txBody>
        </p:sp>
      </p:grpSp>
      <p:grpSp>
        <p:nvGrpSpPr>
          <p:cNvPr id="3" name="Group 2">
            <a:extLst>
              <a:ext uri="{FF2B5EF4-FFF2-40B4-BE49-F238E27FC236}">
                <a16:creationId xmlns:a16="http://schemas.microsoft.com/office/drawing/2014/main" id="{E6B47DF1-D9C9-4617-98B9-4A583EE490F8}"/>
              </a:ext>
            </a:extLst>
          </p:cNvPr>
          <p:cNvGrpSpPr/>
          <p:nvPr/>
        </p:nvGrpSpPr>
        <p:grpSpPr>
          <a:xfrm>
            <a:off x="12373900" y="2761721"/>
            <a:ext cx="10781935" cy="3687692"/>
            <a:chOff x="12373900" y="2315156"/>
            <a:chExt cx="10781935" cy="3687692"/>
          </a:xfrm>
        </p:grpSpPr>
        <p:sp>
          <p:nvSpPr>
            <p:cNvPr id="3758" name="Circle"/>
            <p:cNvSpPr/>
            <p:nvPr/>
          </p:nvSpPr>
          <p:spPr>
            <a:xfrm>
              <a:off x="12373900" y="2315156"/>
              <a:ext cx="3687692" cy="3687692"/>
            </a:xfrm>
            <a:prstGeom prst="ellipse">
              <a:avLst/>
            </a:prstGeom>
            <a:solidFill>
              <a:srgbClr val="147BD1"/>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r>
                <a:rPr lang="en-US" sz="11500" b="1" dirty="0"/>
                <a:t>2</a:t>
              </a:r>
              <a:endParaRPr sz="11500" b="1" dirty="0"/>
            </a:p>
          </p:txBody>
        </p:sp>
        <p:sp>
          <p:nvSpPr>
            <p:cNvPr id="3766" name="Euismod tincidunt ut laoreet dolore magna aliquam erat volutpat. Ut wisi enim ad minim veniam, quis n exerci tation ullamcorper suscipit"/>
            <p:cNvSpPr txBox="1"/>
            <p:nvPr/>
          </p:nvSpPr>
          <p:spPr>
            <a:xfrm>
              <a:off x="16397359" y="2945844"/>
              <a:ext cx="6758476" cy="21790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nSpc>
                  <a:spcPct val="100000"/>
                </a:lnSpc>
              </a:pPr>
              <a:r>
                <a:rPr lang="en-US" sz="4400" baseline="0" dirty="0"/>
                <a:t>Banner Common DB Upgrade</a:t>
              </a:r>
              <a:endParaRPr lang="en-US" sz="4400" i="1" baseline="0" dirty="0"/>
            </a:p>
          </p:txBody>
        </p:sp>
      </p:grpSp>
      <p:grpSp>
        <p:nvGrpSpPr>
          <p:cNvPr id="4" name="Group 3">
            <a:extLst>
              <a:ext uri="{FF2B5EF4-FFF2-40B4-BE49-F238E27FC236}">
                <a16:creationId xmlns:a16="http://schemas.microsoft.com/office/drawing/2014/main" id="{432B134C-5406-4D32-986F-E5FD25F31ED0}"/>
              </a:ext>
            </a:extLst>
          </p:cNvPr>
          <p:cNvGrpSpPr/>
          <p:nvPr/>
        </p:nvGrpSpPr>
        <p:grpSpPr>
          <a:xfrm>
            <a:off x="2706806" y="6926366"/>
            <a:ext cx="9330928" cy="3687692"/>
            <a:chOff x="2706806" y="6479801"/>
            <a:chExt cx="9330928" cy="3687692"/>
          </a:xfrm>
        </p:grpSpPr>
        <p:sp>
          <p:nvSpPr>
            <p:cNvPr id="3759" name="Circle"/>
            <p:cNvSpPr/>
            <p:nvPr/>
          </p:nvSpPr>
          <p:spPr>
            <a:xfrm>
              <a:off x="8350043" y="6479801"/>
              <a:ext cx="3687691" cy="3687692"/>
            </a:xfrm>
            <a:prstGeom prst="ellipse">
              <a:avLst/>
            </a:prstGeom>
            <a:solidFill>
              <a:srgbClr val="B7BBBC"/>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r>
                <a:rPr lang="en-US" sz="11500" b="1" dirty="0"/>
                <a:t>3</a:t>
              </a:r>
              <a:endParaRPr sz="11500" b="1" dirty="0"/>
            </a:p>
          </p:txBody>
        </p:sp>
        <p:sp>
          <p:nvSpPr>
            <p:cNvPr id="3767" name="Dolore magna aliquam erat volutpat. Ut wisi enim ad minim veniam, quis n exerci tation ullamcorper suscipit lobortis nisl ut aliquip ex ea"/>
            <p:cNvSpPr txBox="1"/>
            <p:nvPr/>
          </p:nvSpPr>
          <p:spPr>
            <a:xfrm>
              <a:off x="2706806" y="6770269"/>
              <a:ext cx="5307469" cy="3106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a:lstStyle>
            <a:p>
              <a:pPr>
                <a:lnSpc>
                  <a:spcPct val="100000"/>
                </a:lnSpc>
              </a:pPr>
              <a:r>
                <a:rPr lang="en-US" sz="4400" baseline="0" dirty="0"/>
                <a:t>Ellucian Ethos API Management Center</a:t>
              </a:r>
            </a:p>
          </p:txBody>
        </p:sp>
      </p:grpSp>
      <p:grpSp>
        <p:nvGrpSpPr>
          <p:cNvPr id="5" name="Group 4">
            <a:extLst>
              <a:ext uri="{FF2B5EF4-FFF2-40B4-BE49-F238E27FC236}">
                <a16:creationId xmlns:a16="http://schemas.microsoft.com/office/drawing/2014/main" id="{87BC4C46-8DB7-496E-91CE-C8D1EFCD967E}"/>
              </a:ext>
            </a:extLst>
          </p:cNvPr>
          <p:cNvGrpSpPr/>
          <p:nvPr/>
        </p:nvGrpSpPr>
        <p:grpSpPr>
          <a:xfrm>
            <a:off x="12373502" y="6926366"/>
            <a:ext cx="12010498" cy="3687692"/>
            <a:chOff x="12373502" y="6479801"/>
            <a:chExt cx="12010498" cy="3687692"/>
          </a:xfrm>
        </p:grpSpPr>
        <p:sp>
          <p:nvSpPr>
            <p:cNvPr id="3760" name="Circle"/>
            <p:cNvSpPr/>
            <p:nvPr/>
          </p:nvSpPr>
          <p:spPr>
            <a:xfrm>
              <a:off x="12373502" y="6479801"/>
              <a:ext cx="3687691" cy="3687692"/>
            </a:xfrm>
            <a:prstGeom prst="ellipse">
              <a:avLst/>
            </a:prstGeom>
            <a:solidFill>
              <a:srgbClr val="D3D6D9"/>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r>
                <a:rPr lang="en-US" sz="11500" b="1" dirty="0"/>
                <a:t>4</a:t>
              </a:r>
              <a:endParaRPr sz="11500" b="1" dirty="0"/>
            </a:p>
          </p:txBody>
        </p:sp>
        <p:sp>
          <p:nvSpPr>
            <p:cNvPr id="3768" name="Ut wisi enim ad minim veniam, quis n exerci tation ullamcorpe suscipit lobortis nisl ut aliquip ex ea commodo consequat. Duis aute vel eum iriure"/>
            <p:cNvSpPr txBox="1"/>
            <p:nvPr/>
          </p:nvSpPr>
          <p:spPr>
            <a:xfrm>
              <a:off x="16397360" y="6770269"/>
              <a:ext cx="7986640" cy="3106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nSpc>
                  <a:spcPct val="100000"/>
                </a:lnSpc>
              </a:pPr>
              <a:r>
                <a:rPr lang="en-US" sz="4400" baseline="0" dirty="0"/>
                <a:t>Ellucian Messaging Service (EMS)</a:t>
              </a:r>
            </a:p>
            <a:p>
              <a:pPr>
                <a:lnSpc>
                  <a:spcPct val="100000"/>
                </a:lnSpc>
              </a:pPr>
              <a:r>
                <a:rPr lang="en-US" sz="4400" baseline="0" dirty="0"/>
                <a:t>AKA: RabbitMQ</a:t>
              </a:r>
            </a:p>
          </p:txBody>
        </p:sp>
      </p:grpSp>
      <p:sp>
        <p:nvSpPr>
          <p:cNvPr id="16" name="Number…">
            <a:extLst>
              <a:ext uri="{FF2B5EF4-FFF2-40B4-BE49-F238E27FC236}">
                <a16:creationId xmlns:a16="http://schemas.microsoft.com/office/drawing/2014/main" id="{94913DE6-CF28-422B-9726-D9608D8B42C1}"/>
              </a:ext>
            </a:extLst>
          </p:cNvPr>
          <p:cNvSpPr txBox="1"/>
          <p:nvPr/>
        </p:nvSpPr>
        <p:spPr>
          <a:xfrm>
            <a:off x="650531" y="358098"/>
            <a:ext cx="23733469" cy="15499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0" marR="0" lvl="0" indent="0" algn="l" defTabSz="825500" rtl="0" eaLnBrk="1" fontAlgn="auto" latinLnBrk="0" hangingPunct="0">
              <a:lnSpc>
                <a:spcPct val="110000"/>
              </a:lnSpc>
              <a:spcBef>
                <a:spcPts val="0"/>
              </a:spcBef>
              <a:spcAft>
                <a:spcPts val="0"/>
              </a:spcAft>
              <a:buClrTx/>
              <a:buSzTx/>
              <a:buFontTx/>
              <a:buNone/>
              <a:tabLst/>
              <a:defRPr sz="4500" b="1" cap="all" baseline="0">
                <a:solidFill>
                  <a:srgbClr val="1B2223"/>
                </a:solidFill>
                <a:latin typeface="+mn-lt"/>
                <a:ea typeface="+mn-ea"/>
                <a:cs typeface="+mn-cs"/>
                <a:sym typeface="OpenSans-Bold"/>
              </a:defRPr>
            </a:pPr>
            <a:r>
              <a:rPr kumimoji="0" lang="en-US" sz="9000" b="1" i="0" u="none" strike="noStrike" kern="0" cap="all" spc="0" normalizeH="0" baseline="0" noProof="0" dirty="0">
                <a:ln>
                  <a:noFill/>
                </a:ln>
                <a:solidFill>
                  <a:srgbClr val="007DD7"/>
                </a:solidFill>
                <a:effectLst/>
                <a:uLnTx/>
                <a:uFillTx/>
                <a:latin typeface="OpenSans-Bold"/>
                <a:sym typeface="OpenSans-Bold"/>
              </a:rPr>
              <a:t>INSTALLING Ethos Integration</a:t>
            </a:r>
            <a:endParaRPr kumimoji="0" sz="6600" b="1" i="0" u="none" strike="noStrike" kern="0" cap="all" spc="0" normalizeH="0" baseline="0" noProof="0" dirty="0">
              <a:ln>
                <a:noFill/>
              </a:ln>
              <a:solidFill>
                <a:srgbClr val="007DD7"/>
              </a:solidFill>
              <a:effectLst/>
              <a:uLnTx/>
              <a:uFillTx/>
              <a:latin typeface="OpenSans-Bold"/>
              <a:sym typeface="OpenSans-Bo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0F0F0">
            <a:alpha val="0"/>
          </a:srgb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8D86F5-3AB3-41D8-B60D-C44F4FDA7085}"/>
              </a:ext>
            </a:extLst>
          </p:cNvPr>
          <p:cNvGrpSpPr/>
          <p:nvPr/>
        </p:nvGrpSpPr>
        <p:grpSpPr>
          <a:xfrm>
            <a:off x="650531" y="2761721"/>
            <a:ext cx="11387602" cy="3687692"/>
            <a:chOff x="650531" y="2315156"/>
            <a:chExt cx="11387602" cy="3687692"/>
          </a:xfrm>
        </p:grpSpPr>
        <p:sp>
          <p:nvSpPr>
            <p:cNvPr id="3757" name="Circle"/>
            <p:cNvSpPr/>
            <p:nvPr/>
          </p:nvSpPr>
          <p:spPr>
            <a:xfrm>
              <a:off x="8350441" y="2315156"/>
              <a:ext cx="3687692" cy="3687692"/>
            </a:xfrm>
            <a:prstGeom prst="ellipse">
              <a:avLst/>
            </a:prstGeom>
            <a:solidFill>
              <a:srgbClr val="718085"/>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r>
                <a:rPr lang="en-US" sz="11500" b="1" dirty="0"/>
                <a:t>5</a:t>
              </a:r>
              <a:endParaRPr sz="11500" b="1" dirty="0"/>
            </a:p>
          </p:txBody>
        </p:sp>
        <p:sp>
          <p:nvSpPr>
            <p:cNvPr id="3765" name="Lorem ipsum dolor sit amet, consectetuer adipiscing elit, sed diam nonummy nibh euismod tincidunt ut laoreet dolore magna aliquam erat"/>
            <p:cNvSpPr txBox="1"/>
            <p:nvPr/>
          </p:nvSpPr>
          <p:spPr>
            <a:xfrm>
              <a:off x="650531" y="2315156"/>
              <a:ext cx="7364143" cy="36876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a:lstStyle>
            <a:p>
              <a:pPr>
                <a:lnSpc>
                  <a:spcPct val="100000"/>
                </a:lnSpc>
              </a:pPr>
              <a:r>
                <a:rPr lang="en-US" sz="4400" baseline="0" dirty="0"/>
                <a:t>Banner Event Publisher (BEP)</a:t>
              </a:r>
              <a:endParaRPr lang="en-US" sz="4400" i="1" baseline="0" dirty="0"/>
            </a:p>
          </p:txBody>
        </p:sp>
      </p:grpSp>
      <p:grpSp>
        <p:nvGrpSpPr>
          <p:cNvPr id="3" name="Group 2">
            <a:extLst>
              <a:ext uri="{FF2B5EF4-FFF2-40B4-BE49-F238E27FC236}">
                <a16:creationId xmlns:a16="http://schemas.microsoft.com/office/drawing/2014/main" id="{E6B47DF1-D9C9-4617-98B9-4A583EE490F8}"/>
              </a:ext>
            </a:extLst>
          </p:cNvPr>
          <p:cNvGrpSpPr/>
          <p:nvPr/>
        </p:nvGrpSpPr>
        <p:grpSpPr>
          <a:xfrm>
            <a:off x="12373900" y="2761721"/>
            <a:ext cx="10781935" cy="3687692"/>
            <a:chOff x="12373900" y="2315156"/>
            <a:chExt cx="10781935" cy="3687692"/>
          </a:xfrm>
        </p:grpSpPr>
        <p:sp>
          <p:nvSpPr>
            <p:cNvPr id="3758" name="Circle"/>
            <p:cNvSpPr/>
            <p:nvPr/>
          </p:nvSpPr>
          <p:spPr>
            <a:xfrm>
              <a:off x="12373900" y="2315156"/>
              <a:ext cx="3687692" cy="3687692"/>
            </a:xfrm>
            <a:prstGeom prst="ellipse">
              <a:avLst/>
            </a:prstGeom>
            <a:solidFill>
              <a:srgbClr val="147BD1"/>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r>
                <a:rPr lang="en-US" sz="11500" b="1" dirty="0"/>
                <a:t>6</a:t>
              </a:r>
              <a:endParaRPr sz="11500" b="1" dirty="0"/>
            </a:p>
          </p:txBody>
        </p:sp>
        <p:sp>
          <p:nvSpPr>
            <p:cNvPr id="3766" name="Euismod tincidunt ut laoreet dolore magna aliquam erat volutpat. Ut wisi enim ad minim veniam, quis n exerci tation ullamcorper suscipit"/>
            <p:cNvSpPr txBox="1"/>
            <p:nvPr/>
          </p:nvSpPr>
          <p:spPr>
            <a:xfrm>
              <a:off x="16397359" y="2945844"/>
              <a:ext cx="6758476" cy="21790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nSpc>
                  <a:spcPct val="100000"/>
                </a:lnSpc>
              </a:pPr>
              <a:r>
                <a:rPr lang="en-US" sz="4400" baseline="0" dirty="0"/>
                <a:t>Banner Ethos API DB Upgrade</a:t>
              </a:r>
              <a:endParaRPr lang="en-US" sz="4400" i="1" baseline="0" dirty="0"/>
            </a:p>
          </p:txBody>
        </p:sp>
      </p:grpSp>
      <p:grpSp>
        <p:nvGrpSpPr>
          <p:cNvPr id="4" name="Group 3">
            <a:extLst>
              <a:ext uri="{FF2B5EF4-FFF2-40B4-BE49-F238E27FC236}">
                <a16:creationId xmlns:a16="http://schemas.microsoft.com/office/drawing/2014/main" id="{432B134C-5406-4D32-986F-E5FD25F31ED0}"/>
              </a:ext>
            </a:extLst>
          </p:cNvPr>
          <p:cNvGrpSpPr/>
          <p:nvPr/>
        </p:nvGrpSpPr>
        <p:grpSpPr>
          <a:xfrm>
            <a:off x="2706806" y="6926366"/>
            <a:ext cx="9330928" cy="3687692"/>
            <a:chOff x="2706806" y="6479801"/>
            <a:chExt cx="9330928" cy="3687692"/>
          </a:xfrm>
        </p:grpSpPr>
        <p:sp>
          <p:nvSpPr>
            <p:cNvPr id="3759" name="Circle"/>
            <p:cNvSpPr/>
            <p:nvPr/>
          </p:nvSpPr>
          <p:spPr>
            <a:xfrm>
              <a:off x="8350043" y="6479801"/>
              <a:ext cx="3687691" cy="3687692"/>
            </a:xfrm>
            <a:prstGeom prst="ellipse">
              <a:avLst/>
            </a:prstGeom>
            <a:solidFill>
              <a:srgbClr val="B7BBBC"/>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r>
                <a:rPr lang="en-US" sz="11500" b="1" dirty="0"/>
                <a:t>7</a:t>
              </a:r>
              <a:endParaRPr sz="11500" b="1" dirty="0"/>
            </a:p>
          </p:txBody>
        </p:sp>
        <p:sp>
          <p:nvSpPr>
            <p:cNvPr id="3767" name="Dolore magna aliquam erat volutpat. Ut wisi enim ad minim veniam, quis n exerci tation ullamcorper suscipit lobortis nisl ut aliquip ex ea"/>
            <p:cNvSpPr txBox="1"/>
            <p:nvPr/>
          </p:nvSpPr>
          <p:spPr>
            <a:xfrm>
              <a:off x="2706806" y="6770269"/>
              <a:ext cx="5307469" cy="31067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a:lstStyle>
            <a:p>
              <a:pPr>
                <a:lnSpc>
                  <a:spcPct val="100000"/>
                </a:lnSpc>
              </a:pPr>
              <a:r>
                <a:rPr lang="en-US" sz="4400" baseline="0" dirty="0"/>
                <a:t>Banner Ethos APIs: </a:t>
              </a:r>
            </a:p>
            <a:p>
              <a:pPr marL="571500" indent="-571500">
                <a:lnSpc>
                  <a:spcPct val="100000"/>
                </a:lnSpc>
                <a:buFont typeface="Arial" panose="020B0604020202020204" pitchFamily="34" charset="0"/>
                <a:buChar char="•"/>
              </a:pPr>
              <a:r>
                <a:rPr lang="en-US" sz="4400" baseline="0" dirty="0"/>
                <a:t>Integration API</a:t>
              </a:r>
            </a:p>
            <a:p>
              <a:pPr marL="571500" indent="-571500">
                <a:lnSpc>
                  <a:spcPct val="100000"/>
                </a:lnSpc>
                <a:buFont typeface="Arial" panose="020B0604020202020204" pitchFamily="34" charset="0"/>
                <a:buChar char="•"/>
              </a:pPr>
              <a:r>
                <a:rPr lang="en-US" sz="4400" baseline="0" dirty="0"/>
                <a:t>Student API</a:t>
              </a:r>
            </a:p>
          </p:txBody>
        </p:sp>
      </p:grpSp>
      <p:grpSp>
        <p:nvGrpSpPr>
          <p:cNvPr id="5" name="Group 4">
            <a:extLst>
              <a:ext uri="{FF2B5EF4-FFF2-40B4-BE49-F238E27FC236}">
                <a16:creationId xmlns:a16="http://schemas.microsoft.com/office/drawing/2014/main" id="{87BC4C46-8DB7-496E-91CE-C8D1EFCD967E}"/>
              </a:ext>
            </a:extLst>
          </p:cNvPr>
          <p:cNvGrpSpPr/>
          <p:nvPr/>
        </p:nvGrpSpPr>
        <p:grpSpPr>
          <a:xfrm>
            <a:off x="12373502" y="6926366"/>
            <a:ext cx="12010498" cy="3687692"/>
            <a:chOff x="12373502" y="6479801"/>
            <a:chExt cx="12010498" cy="3687692"/>
          </a:xfrm>
        </p:grpSpPr>
        <p:sp>
          <p:nvSpPr>
            <p:cNvPr id="3760" name="Circle"/>
            <p:cNvSpPr/>
            <p:nvPr/>
          </p:nvSpPr>
          <p:spPr>
            <a:xfrm>
              <a:off x="12373502" y="6479801"/>
              <a:ext cx="3687691" cy="3687692"/>
            </a:xfrm>
            <a:prstGeom prst="ellipse">
              <a:avLst/>
            </a:prstGeom>
            <a:solidFill>
              <a:srgbClr val="D3D6D9"/>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r>
                <a:rPr lang="en-US" sz="11500" b="1" dirty="0"/>
                <a:t>8</a:t>
              </a:r>
              <a:endParaRPr sz="11500" b="1" dirty="0"/>
            </a:p>
          </p:txBody>
        </p:sp>
        <p:sp>
          <p:nvSpPr>
            <p:cNvPr id="3768" name="Ut wisi enim ad minim veniam, quis n exerci tation ullamcorpe suscipit lobortis nisl ut aliquip ex ea commodo consequat. Duis aute vel eum iriure"/>
            <p:cNvSpPr txBox="1"/>
            <p:nvPr/>
          </p:nvSpPr>
          <p:spPr>
            <a:xfrm>
              <a:off x="16397360" y="6770269"/>
              <a:ext cx="7986640" cy="31067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nSpc>
                  <a:spcPct val="100000"/>
                </a:lnSpc>
              </a:pPr>
              <a:r>
                <a:rPr lang="en-US" sz="4400" baseline="0" dirty="0"/>
                <a:t>Firewall configuration</a:t>
              </a:r>
            </a:p>
          </p:txBody>
        </p:sp>
      </p:grpSp>
      <p:sp>
        <p:nvSpPr>
          <p:cNvPr id="16" name="Number…">
            <a:extLst>
              <a:ext uri="{FF2B5EF4-FFF2-40B4-BE49-F238E27FC236}">
                <a16:creationId xmlns:a16="http://schemas.microsoft.com/office/drawing/2014/main" id="{94913DE6-CF28-422B-9726-D9608D8B42C1}"/>
              </a:ext>
            </a:extLst>
          </p:cNvPr>
          <p:cNvSpPr txBox="1"/>
          <p:nvPr/>
        </p:nvSpPr>
        <p:spPr>
          <a:xfrm>
            <a:off x="650531" y="358098"/>
            <a:ext cx="23733469" cy="15499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0" marR="0" lvl="0" indent="0" algn="l" defTabSz="825500" rtl="0" eaLnBrk="1" fontAlgn="auto" latinLnBrk="0" hangingPunct="0">
              <a:lnSpc>
                <a:spcPct val="110000"/>
              </a:lnSpc>
              <a:spcBef>
                <a:spcPts val="0"/>
              </a:spcBef>
              <a:spcAft>
                <a:spcPts val="0"/>
              </a:spcAft>
              <a:buClrTx/>
              <a:buSzTx/>
              <a:buFontTx/>
              <a:buNone/>
              <a:tabLst/>
              <a:defRPr sz="4500" b="1" cap="all" baseline="0">
                <a:solidFill>
                  <a:srgbClr val="1B2223"/>
                </a:solidFill>
                <a:latin typeface="+mn-lt"/>
                <a:ea typeface="+mn-ea"/>
                <a:cs typeface="+mn-cs"/>
                <a:sym typeface="OpenSans-Bold"/>
              </a:defRPr>
            </a:pPr>
            <a:r>
              <a:rPr kumimoji="0" lang="en-US" sz="9000" b="1" i="0" u="none" strike="noStrike" kern="0" cap="all" spc="0" normalizeH="0" baseline="0" noProof="0" dirty="0">
                <a:ln>
                  <a:noFill/>
                </a:ln>
                <a:solidFill>
                  <a:srgbClr val="007DD7"/>
                </a:solidFill>
                <a:effectLst/>
                <a:uLnTx/>
                <a:uFillTx/>
                <a:latin typeface="OpenSans-Bold"/>
                <a:sym typeface="OpenSans-Bold"/>
              </a:rPr>
              <a:t>INSTALLING Ethos Integration</a:t>
            </a:r>
            <a:endParaRPr kumimoji="0" sz="6600" b="1" i="0" u="none" strike="noStrike" kern="0" cap="all" spc="0" normalizeH="0" baseline="0" noProof="0" dirty="0">
              <a:ln>
                <a:noFill/>
              </a:ln>
              <a:solidFill>
                <a:srgbClr val="007DD7"/>
              </a:solidFill>
              <a:effectLst/>
              <a:uLnTx/>
              <a:uFillTx/>
              <a:latin typeface="OpenSans-Bold"/>
              <a:sym typeface="OpenSans-Bold"/>
            </a:endParaRPr>
          </a:p>
        </p:txBody>
      </p:sp>
    </p:spTree>
    <p:extLst>
      <p:ext uri="{BB962C8B-B14F-4D97-AF65-F5344CB8AC3E}">
        <p14:creationId xmlns:p14="http://schemas.microsoft.com/office/powerpoint/2010/main" val="4210146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47BD1"/>
        </a:solidFill>
        <a:effectLst/>
      </p:bgPr>
    </p:bg>
    <p:spTree>
      <p:nvGrpSpPr>
        <p:cNvPr id="1" name=""/>
        <p:cNvGrpSpPr/>
        <p:nvPr/>
      </p:nvGrpSpPr>
      <p:grpSpPr>
        <a:xfrm>
          <a:off x="0" y="0"/>
          <a:ext cx="0" cy="0"/>
          <a:chOff x="0" y="0"/>
          <a:chExt cx="0" cy="0"/>
        </a:xfrm>
      </p:grpSpPr>
      <p:sp>
        <p:nvSpPr>
          <p:cNvPr id="1338" name="Imagery"/>
          <p:cNvSpPr txBox="1"/>
          <p:nvPr/>
        </p:nvSpPr>
        <p:spPr>
          <a:xfrm>
            <a:off x="2877676" y="5186260"/>
            <a:ext cx="14943095" cy="334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nSpc>
                <a:spcPct val="80000"/>
              </a:lnSpc>
              <a:spcBef>
                <a:spcPts val="0"/>
              </a:spcBef>
              <a:defRPr sz="13000" b="1" baseline="0">
                <a:solidFill>
                  <a:srgbClr val="F0F0F0"/>
                </a:solidFill>
                <a:latin typeface="+mn-lt"/>
                <a:ea typeface="+mn-ea"/>
                <a:cs typeface="+mn-cs"/>
                <a:sym typeface="OpenSans-Bold"/>
              </a:defRPr>
            </a:lvl1pPr>
          </a:lstStyle>
          <a:p>
            <a:r>
              <a:rPr lang="en-US" dirty="0"/>
              <a:t>ETHOS INTEGRATION CONFIGURATION</a:t>
            </a:r>
            <a:endParaRPr dirty="0"/>
          </a:p>
        </p:txBody>
      </p:sp>
      <p:sp>
        <p:nvSpPr>
          <p:cNvPr id="1339" name="Rounded Rectangle"/>
          <p:cNvSpPr/>
          <p:nvPr/>
        </p:nvSpPr>
        <p:spPr>
          <a:xfrm>
            <a:off x="18745200" y="5384800"/>
            <a:ext cx="9464973" cy="3042345"/>
          </a:xfrm>
          <a:prstGeom prst="roundRect">
            <a:avLst>
              <a:gd name="adj" fmla="val 50000"/>
            </a:avLst>
          </a:prstGeom>
          <a:solidFill>
            <a:srgbClr val="F0F0F0"/>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endParaRPr/>
          </a:p>
        </p:txBody>
      </p:sp>
      <p:sp>
        <p:nvSpPr>
          <p:cNvPr id="1340" name="06"/>
          <p:cNvSpPr txBox="1"/>
          <p:nvPr/>
        </p:nvSpPr>
        <p:spPr>
          <a:xfrm>
            <a:off x="20365887" y="6142296"/>
            <a:ext cx="3950650"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00000"/>
              </a:lnSpc>
              <a:spcBef>
                <a:spcPts val="0"/>
              </a:spcBef>
              <a:defRPr sz="8800" b="1" cap="all" baseline="0">
                <a:solidFill>
                  <a:srgbClr val="147BD1"/>
                </a:solidFill>
                <a:latin typeface="+mn-lt"/>
                <a:ea typeface="+mn-ea"/>
                <a:cs typeface="+mn-cs"/>
                <a:sym typeface="OpenSans-Bold"/>
              </a:defRPr>
            </a:lvl1pPr>
          </a:lstStyle>
          <a:p>
            <a:r>
              <a:t>0</a:t>
            </a:r>
            <a:r>
              <a:rPr lang="en-US"/>
              <a:t>3</a:t>
            </a:r>
            <a:endParaRPr/>
          </a:p>
        </p:txBody>
      </p:sp>
      <p:sp>
        <p:nvSpPr>
          <p:cNvPr id="1341" name="Line"/>
          <p:cNvSpPr/>
          <p:nvPr/>
        </p:nvSpPr>
        <p:spPr>
          <a:xfrm>
            <a:off x="21725466" y="6905972"/>
            <a:ext cx="2696243" cy="1"/>
          </a:xfrm>
          <a:prstGeom prst="line">
            <a:avLst/>
          </a:prstGeom>
          <a:ln w="50800">
            <a:solidFill>
              <a:srgbClr val="147BD1"/>
            </a:solidFill>
            <a:miter lim="400000"/>
          </a:ln>
        </p:spPr>
        <p:txBody>
          <a:bodyPr lIns="50800" tIns="50800" rIns="50800" bIns="50800" anchor="ct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spTree>
    <p:extLst>
      <p:ext uri="{BB962C8B-B14F-4D97-AF65-F5344CB8AC3E}">
        <p14:creationId xmlns:p14="http://schemas.microsoft.com/office/powerpoint/2010/main" val="306230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0F0F0">
            <a:alpha val="0"/>
          </a:srgb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8D86F5-3AB3-41D8-B60D-C44F4FDA7085}"/>
              </a:ext>
            </a:extLst>
          </p:cNvPr>
          <p:cNvGrpSpPr/>
          <p:nvPr/>
        </p:nvGrpSpPr>
        <p:grpSpPr>
          <a:xfrm>
            <a:off x="650531" y="2761721"/>
            <a:ext cx="11387602" cy="3687692"/>
            <a:chOff x="650531" y="2315156"/>
            <a:chExt cx="11387602" cy="3687692"/>
          </a:xfrm>
        </p:grpSpPr>
        <p:sp>
          <p:nvSpPr>
            <p:cNvPr id="3757" name="Circle"/>
            <p:cNvSpPr/>
            <p:nvPr/>
          </p:nvSpPr>
          <p:spPr>
            <a:xfrm>
              <a:off x="8350441" y="2315156"/>
              <a:ext cx="3687692" cy="3687692"/>
            </a:xfrm>
            <a:prstGeom prst="ellipse">
              <a:avLst/>
            </a:prstGeom>
            <a:solidFill>
              <a:srgbClr val="718085"/>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r>
                <a:rPr lang="en-US" sz="11500" b="1" dirty="0"/>
                <a:t>9</a:t>
              </a:r>
              <a:endParaRPr sz="11500" b="1" dirty="0"/>
            </a:p>
          </p:txBody>
        </p:sp>
        <p:sp>
          <p:nvSpPr>
            <p:cNvPr id="3765" name="Lorem ipsum dolor sit amet, consectetuer adipiscing elit, sed diam nonummy nibh euismod tincidunt ut laoreet dolore magna aliquam erat"/>
            <p:cNvSpPr txBox="1"/>
            <p:nvPr/>
          </p:nvSpPr>
          <p:spPr>
            <a:xfrm>
              <a:off x="650531" y="2315156"/>
              <a:ext cx="7364143" cy="36876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a:lstStyle>
            <a:p>
              <a:pPr>
                <a:lnSpc>
                  <a:spcPct val="100000"/>
                </a:lnSpc>
              </a:pPr>
              <a:r>
                <a:rPr lang="en-US" sz="4400" baseline="0" dirty="0"/>
                <a:t>Create API users in GSASECR</a:t>
              </a:r>
            </a:p>
            <a:p>
              <a:pPr>
                <a:lnSpc>
                  <a:spcPct val="100000"/>
                </a:lnSpc>
              </a:pPr>
              <a:r>
                <a:rPr lang="en-US" sz="4400" i="1" baseline="0" dirty="0"/>
                <a:t>See </a:t>
              </a:r>
              <a:r>
                <a:rPr lang="en-US" sz="4400" b="1" i="1" baseline="0" dirty="0"/>
                <a:t>Banner Ethos API Handbook</a:t>
              </a:r>
            </a:p>
          </p:txBody>
        </p:sp>
      </p:grpSp>
      <p:grpSp>
        <p:nvGrpSpPr>
          <p:cNvPr id="3" name="Group 2">
            <a:extLst>
              <a:ext uri="{FF2B5EF4-FFF2-40B4-BE49-F238E27FC236}">
                <a16:creationId xmlns:a16="http://schemas.microsoft.com/office/drawing/2014/main" id="{E6B47DF1-D9C9-4617-98B9-4A583EE490F8}"/>
              </a:ext>
            </a:extLst>
          </p:cNvPr>
          <p:cNvGrpSpPr/>
          <p:nvPr/>
        </p:nvGrpSpPr>
        <p:grpSpPr>
          <a:xfrm>
            <a:off x="12373900" y="2761721"/>
            <a:ext cx="12010100" cy="3687692"/>
            <a:chOff x="12373900" y="2315156"/>
            <a:chExt cx="12010100" cy="3687692"/>
          </a:xfrm>
        </p:grpSpPr>
        <p:sp>
          <p:nvSpPr>
            <p:cNvPr id="3758" name="Circle"/>
            <p:cNvSpPr/>
            <p:nvPr/>
          </p:nvSpPr>
          <p:spPr>
            <a:xfrm>
              <a:off x="12373900" y="2315156"/>
              <a:ext cx="3687692" cy="3687692"/>
            </a:xfrm>
            <a:prstGeom prst="ellipse">
              <a:avLst/>
            </a:prstGeom>
            <a:solidFill>
              <a:srgbClr val="147BD1"/>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r>
                <a:rPr lang="en-US" sz="11500" b="1" dirty="0"/>
                <a:t>10</a:t>
              </a:r>
              <a:endParaRPr sz="11500" b="1" dirty="0"/>
            </a:p>
          </p:txBody>
        </p:sp>
        <p:sp>
          <p:nvSpPr>
            <p:cNvPr id="3766" name="Euismod tincidunt ut laoreet dolore magna aliquam erat volutpat. Ut wisi enim ad minim veniam, quis n exerci tation ullamcorper suscipit"/>
            <p:cNvSpPr txBox="1"/>
            <p:nvPr/>
          </p:nvSpPr>
          <p:spPr>
            <a:xfrm>
              <a:off x="16397359" y="2945844"/>
              <a:ext cx="7986641" cy="30570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nSpc>
                  <a:spcPct val="100000"/>
                </a:lnSpc>
              </a:pPr>
              <a:r>
                <a:rPr lang="en-US" sz="4400" baseline="0" dirty="0"/>
                <a:t>Optional: Filtering Data using Fine Grained Access Control</a:t>
              </a:r>
            </a:p>
            <a:p>
              <a:pPr>
                <a:lnSpc>
                  <a:spcPct val="100000"/>
                </a:lnSpc>
              </a:pPr>
              <a:r>
                <a:rPr lang="en-US" sz="4400" i="1" baseline="0" dirty="0"/>
                <a:t>See </a:t>
              </a:r>
              <a:r>
                <a:rPr lang="en-US" sz="4400" b="1" i="1" baseline="0" dirty="0"/>
                <a:t>Banner Ethos API Handbook</a:t>
              </a:r>
            </a:p>
            <a:p>
              <a:pPr>
                <a:lnSpc>
                  <a:spcPct val="100000"/>
                </a:lnSpc>
              </a:pPr>
              <a:endParaRPr lang="en-US" sz="3200" i="1" baseline="0" dirty="0"/>
            </a:p>
          </p:txBody>
        </p:sp>
      </p:grpSp>
      <p:grpSp>
        <p:nvGrpSpPr>
          <p:cNvPr id="4" name="Group 3">
            <a:extLst>
              <a:ext uri="{FF2B5EF4-FFF2-40B4-BE49-F238E27FC236}">
                <a16:creationId xmlns:a16="http://schemas.microsoft.com/office/drawing/2014/main" id="{432B134C-5406-4D32-986F-E5FD25F31ED0}"/>
              </a:ext>
            </a:extLst>
          </p:cNvPr>
          <p:cNvGrpSpPr/>
          <p:nvPr/>
        </p:nvGrpSpPr>
        <p:grpSpPr>
          <a:xfrm>
            <a:off x="650132" y="6926366"/>
            <a:ext cx="11387602" cy="3687692"/>
            <a:chOff x="650132" y="6479801"/>
            <a:chExt cx="11387602" cy="3687692"/>
          </a:xfrm>
        </p:grpSpPr>
        <p:sp>
          <p:nvSpPr>
            <p:cNvPr id="3759" name="Circle"/>
            <p:cNvSpPr/>
            <p:nvPr/>
          </p:nvSpPr>
          <p:spPr>
            <a:xfrm>
              <a:off x="8350043" y="6479801"/>
              <a:ext cx="3687691" cy="3687692"/>
            </a:xfrm>
            <a:prstGeom prst="ellipse">
              <a:avLst/>
            </a:prstGeom>
            <a:solidFill>
              <a:srgbClr val="B7BBBC"/>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r>
                <a:rPr lang="en-US" sz="11500" b="1" dirty="0"/>
                <a:t>11</a:t>
              </a:r>
              <a:endParaRPr sz="11500" b="1" dirty="0"/>
            </a:p>
          </p:txBody>
        </p:sp>
        <p:sp>
          <p:nvSpPr>
            <p:cNvPr id="3767" name="Dolore magna aliquam erat volutpat. Ut wisi enim ad minim veniam, quis n exerci tation ullamcorper suscipit lobortis nisl ut aliquip ex ea"/>
            <p:cNvSpPr txBox="1"/>
            <p:nvPr/>
          </p:nvSpPr>
          <p:spPr>
            <a:xfrm>
              <a:off x="650132" y="6770269"/>
              <a:ext cx="7364143" cy="3106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a:lstStyle>
            <a:p>
              <a:pPr>
                <a:lnSpc>
                  <a:spcPct val="100000"/>
                </a:lnSpc>
              </a:pPr>
              <a:r>
                <a:rPr lang="en-US" sz="4400" baseline="0"/>
                <a:t>GUID Generation</a:t>
              </a:r>
            </a:p>
            <a:p>
              <a:pPr>
                <a:lnSpc>
                  <a:spcPct val="100000"/>
                </a:lnSpc>
              </a:pPr>
              <a:r>
                <a:rPr lang="en-US" sz="4400" i="1" baseline="0"/>
                <a:t>See</a:t>
              </a:r>
              <a:r>
                <a:rPr lang="en-US" sz="4400" baseline="0"/>
                <a:t> </a:t>
              </a:r>
              <a:r>
                <a:rPr lang="en-US" sz="4400" b="1" i="1" baseline="0"/>
                <a:t>Understanding Ethos GUIDs in Banner </a:t>
              </a:r>
            </a:p>
          </p:txBody>
        </p:sp>
      </p:grpSp>
      <p:grpSp>
        <p:nvGrpSpPr>
          <p:cNvPr id="5" name="Group 4">
            <a:extLst>
              <a:ext uri="{FF2B5EF4-FFF2-40B4-BE49-F238E27FC236}">
                <a16:creationId xmlns:a16="http://schemas.microsoft.com/office/drawing/2014/main" id="{87BC4C46-8DB7-496E-91CE-C8D1EFCD967E}"/>
              </a:ext>
            </a:extLst>
          </p:cNvPr>
          <p:cNvGrpSpPr/>
          <p:nvPr/>
        </p:nvGrpSpPr>
        <p:grpSpPr>
          <a:xfrm>
            <a:off x="12373502" y="6926366"/>
            <a:ext cx="12010498" cy="3687692"/>
            <a:chOff x="12373502" y="6479801"/>
            <a:chExt cx="12010498" cy="3687692"/>
          </a:xfrm>
        </p:grpSpPr>
        <p:sp>
          <p:nvSpPr>
            <p:cNvPr id="3760" name="Circle"/>
            <p:cNvSpPr/>
            <p:nvPr/>
          </p:nvSpPr>
          <p:spPr>
            <a:xfrm>
              <a:off x="12373502" y="6479801"/>
              <a:ext cx="3687691" cy="3687692"/>
            </a:xfrm>
            <a:prstGeom prst="ellipse">
              <a:avLst/>
            </a:prstGeom>
            <a:solidFill>
              <a:srgbClr val="D3D6D9"/>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r>
                <a:rPr lang="en-US" sz="11500" b="1" dirty="0"/>
                <a:t>12</a:t>
              </a:r>
              <a:endParaRPr sz="11500" b="1" dirty="0"/>
            </a:p>
          </p:txBody>
        </p:sp>
        <p:sp>
          <p:nvSpPr>
            <p:cNvPr id="3768" name="Ut wisi enim ad minim veniam, quis n exerci tation ullamcorpe suscipit lobortis nisl ut aliquip ex ea commodo consequat. Duis aute vel eum iriure"/>
            <p:cNvSpPr txBox="1"/>
            <p:nvPr/>
          </p:nvSpPr>
          <p:spPr>
            <a:xfrm>
              <a:off x="16397360" y="6770269"/>
              <a:ext cx="7986640" cy="3106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nSpc>
                  <a:spcPct val="100000"/>
                </a:lnSpc>
              </a:pPr>
              <a:r>
                <a:rPr lang="en-US" sz="4400" baseline="0" dirty="0"/>
                <a:t>Configure Banner APIs (functional data mapping and technical configuration)</a:t>
              </a:r>
            </a:p>
          </p:txBody>
        </p:sp>
      </p:grpSp>
      <p:sp>
        <p:nvSpPr>
          <p:cNvPr id="16" name="Number…">
            <a:extLst>
              <a:ext uri="{FF2B5EF4-FFF2-40B4-BE49-F238E27FC236}">
                <a16:creationId xmlns:a16="http://schemas.microsoft.com/office/drawing/2014/main" id="{94913DE6-CF28-422B-9726-D9608D8B42C1}"/>
              </a:ext>
            </a:extLst>
          </p:cNvPr>
          <p:cNvSpPr txBox="1"/>
          <p:nvPr/>
        </p:nvSpPr>
        <p:spPr>
          <a:xfrm>
            <a:off x="650531" y="358098"/>
            <a:ext cx="23733469" cy="15499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0" marR="0" lvl="0" indent="0" algn="l" defTabSz="825500" rtl="0" eaLnBrk="1" fontAlgn="auto" latinLnBrk="0" hangingPunct="0">
              <a:lnSpc>
                <a:spcPct val="110000"/>
              </a:lnSpc>
              <a:spcBef>
                <a:spcPts val="0"/>
              </a:spcBef>
              <a:spcAft>
                <a:spcPts val="0"/>
              </a:spcAft>
              <a:buClrTx/>
              <a:buSzTx/>
              <a:buFontTx/>
              <a:buNone/>
              <a:tabLst/>
              <a:defRPr sz="4500" b="1" cap="all" baseline="0">
                <a:solidFill>
                  <a:srgbClr val="1B2223"/>
                </a:solidFill>
                <a:latin typeface="+mn-lt"/>
                <a:ea typeface="+mn-ea"/>
                <a:cs typeface="+mn-cs"/>
                <a:sym typeface="OpenSans-Bold"/>
              </a:defRPr>
            </a:pPr>
            <a:r>
              <a:rPr kumimoji="0" lang="en-US" sz="9000" b="1" i="0" u="none" strike="noStrike" kern="0" cap="all" spc="0" normalizeH="0" baseline="0" noProof="0" dirty="0">
                <a:ln>
                  <a:noFill/>
                </a:ln>
                <a:solidFill>
                  <a:srgbClr val="007DD7"/>
                </a:solidFill>
                <a:effectLst/>
                <a:uLnTx/>
                <a:uFillTx/>
                <a:latin typeface="OpenSans-Bold"/>
                <a:sym typeface="OpenSans-Bold"/>
              </a:rPr>
              <a:t>Configure Ethos Integration</a:t>
            </a:r>
            <a:endParaRPr kumimoji="0" sz="6600" b="1" i="0" u="none" strike="noStrike" kern="0" cap="all" spc="0" normalizeH="0" baseline="0" noProof="0" dirty="0">
              <a:ln>
                <a:noFill/>
              </a:ln>
              <a:solidFill>
                <a:srgbClr val="007DD7"/>
              </a:solidFill>
              <a:effectLst/>
              <a:uLnTx/>
              <a:uFillTx/>
              <a:latin typeface="OpenSans-Bold"/>
              <a:sym typeface="OpenSans-Bold"/>
            </a:endParaRPr>
          </a:p>
        </p:txBody>
      </p:sp>
    </p:spTree>
    <p:extLst>
      <p:ext uri="{BB962C8B-B14F-4D97-AF65-F5344CB8AC3E}">
        <p14:creationId xmlns:p14="http://schemas.microsoft.com/office/powerpoint/2010/main" val="3837224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0F0F0">
            <a:alpha val="0"/>
          </a:srgbClr>
        </a:solidFill>
        <a:effectLst/>
      </p:bgPr>
    </p:bg>
    <p:spTree>
      <p:nvGrpSpPr>
        <p:cNvPr id="1" name=""/>
        <p:cNvGrpSpPr/>
        <p:nvPr/>
      </p:nvGrpSpPr>
      <p:grpSpPr>
        <a:xfrm>
          <a:off x="0" y="0"/>
          <a:ext cx="0" cy="0"/>
          <a:chOff x="0" y="0"/>
          <a:chExt cx="0" cy="0"/>
        </a:xfrm>
      </p:grpSpPr>
      <p:sp>
        <p:nvSpPr>
          <p:cNvPr id="28" name="Square">
            <a:extLst>
              <a:ext uri="{FF2B5EF4-FFF2-40B4-BE49-F238E27FC236}">
                <a16:creationId xmlns:a16="http://schemas.microsoft.com/office/drawing/2014/main" id="{7733DB84-8AE7-4191-8FC1-66CE80DA6F63}"/>
              </a:ext>
            </a:extLst>
          </p:cNvPr>
          <p:cNvSpPr/>
          <p:nvPr/>
        </p:nvSpPr>
        <p:spPr>
          <a:xfrm>
            <a:off x="12805807" y="6445296"/>
            <a:ext cx="1270001" cy="1270001"/>
          </a:xfrm>
          <a:prstGeom prst="rect">
            <a:avLst/>
          </a:prstGeom>
          <a:solidFill>
            <a:srgbClr val="147BD1"/>
          </a:solidFill>
          <a:ln w="12700">
            <a:miter lim="400000"/>
          </a:ln>
        </p:spPr>
        <p:txBody>
          <a:bodyPr lIns="50800" tIns="50800" rIns="50800" bIns="50800" anchor="ctr"/>
          <a:lstStyle/>
          <a:p>
            <a:pPr marL="0" marR="0" lvl="0" indent="0" algn="ctr" defTabSz="1828660" rtl="0" eaLnBrk="1" fontAlgn="auto" latinLnBrk="0" hangingPunct="0">
              <a:lnSpc>
                <a:spcPct val="100000"/>
              </a:lnSpc>
              <a:spcBef>
                <a:spcPts val="0"/>
              </a:spcBef>
              <a:spcAft>
                <a:spcPts val="0"/>
              </a:spcAft>
              <a:buClrTx/>
              <a:buSzTx/>
              <a:buFontTx/>
              <a:buNone/>
              <a:tabLst/>
              <a:defRPr sz="5000" baseline="0">
                <a:solidFill>
                  <a:srgbClr val="FFFFFF"/>
                </a:solidFill>
              </a:defRPr>
            </a:pPr>
            <a:endParaRPr kumimoji="0" sz="50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grpSp>
        <p:nvGrpSpPr>
          <p:cNvPr id="2" name="Group 1">
            <a:extLst>
              <a:ext uri="{FF2B5EF4-FFF2-40B4-BE49-F238E27FC236}">
                <a16:creationId xmlns:a16="http://schemas.microsoft.com/office/drawing/2014/main" id="{AEF30435-A43F-491A-A47E-A2E6B7797B4B}"/>
              </a:ext>
            </a:extLst>
          </p:cNvPr>
          <p:cNvGrpSpPr/>
          <p:nvPr/>
        </p:nvGrpSpPr>
        <p:grpSpPr>
          <a:xfrm>
            <a:off x="2373215" y="2792657"/>
            <a:ext cx="9902078" cy="2446824"/>
            <a:chOff x="2373215" y="1935818"/>
            <a:chExt cx="9902078" cy="2446824"/>
          </a:xfrm>
        </p:grpSpPr>
        <p:sp>
          <p:nvSpPr>
            <p:cNvPr id="2620" name="Square"/>
            <p:cNvSpPr/>
            <p:nvPr/>
          </p:nvSpPr>
          <p:spPr>
            <a:xfrm>
              <a:off x="2373215" y="1996891"/>
              <a:ext cx="1270001" cy="1203509"/>
            </a:xfrm>
            <a:prstGeom prst="rect">
              <a:avLst/>
            </a:prstGeom>
            <a:solidFill>
              <a:srgbClr val="147BD1"/>
            </a:solidFill>
            <a:ln w="12700">
              <a:miter lim="400000"/>
            </a:ln>
          </p:spPr>
          <p:txBody>
            <a:bodyPr lIns="50800" tIns="50800" rIns="50800" bIns="50800" anchor="ctr"/>
            <a:lstStyle/>
            <a:p>
              <a:pPr marL="0" marR="0" lvl="0" indent="0" algn="ctr" defTabSz="1828660" rtl="0" eaLnBrk="1" fontAlgn="auto" latinLnBrk="0" hangingPunct="0">
                <a:lnSpc>
                  <a:spcPct val="100000"/>
                </a:lnSpc>
                <a:spcBef>
                  <a:spcPts val="0"/>
                </a:spcBef>
                <a:spcAft>
                  <a:spcPts val="0"/>
                </a:spcAft>
                <a:buClrTx/>
                <a:buSzTx/>
                <a:buFontTx/>
                <a:buNone/>
                <a:tabLst/>
                <a:defRPr sz="5000" baseline="0">
                  <a:solidFill>
                    <a:srgbClr val="FFFFFF"/>
                  </a:solidFill>
                </a:defRPr>
              </a:pPr>
              <a:endParaRPr kumimoji="0" sz="50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2633" name="Adipiscing elit, sed diam nonuy nibh euismod tincidunt ut laort"/>
            <p:cNvSpPr txBox="1"/>
            <p:nvPr/>
          </p:nvSpPr>
          <p:spPr>
            <a:xfrm>
              <a:off x="4180537" y="1935818"/>
              <a:ext cx="8094756" cy="2446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lvl="0">
                <a:lnSpc>
                  <a:spcPct val="100000"/>
                </a:lnSpc>
                <a:spcBef>
                  <a:spcPts val="600"/>
                </a:spcBef>
                <a:defRPr/>
              </a:pPr>
              <a:r>
                <a:rPr lang="en-US" sz="4000" b="1" i="1" baseline="0">
                  <a:solidFill>
                    <a:schemeClr val="accent2"/>
                  </a:solidFill>
                </a:rPr>
                <a:t>What is a GUID? </a:t>
              </a:r>
              <a:endParaRPr lang="en-US" sz="3600" b="1" i="1" baseline="0">
                <a:solidFill>
                  <a:schemeClr val="accent2"/>
                </a:solidFill>
              </a:endParaRPr>
            </a:p>
            <a:p>
              <a:pPr marL="457200" lvl="0" indent="-457200">
                <a:lnSpc>
                  <a:spcPct val="100000"/>
                </a:lnSpc>
                <a:spcBef>
                  <a:spcPts val="600"/>
                </a:spcBef>
                <a:buFont typeface="Arial" panose="020B0604020202020204" pitchFamily="34" charset="0"/>
                <a:buChar char="•"/>
                <a:defRPr/>
              </a:pPr>
              <a:r>
                <a:rPr lang="en-US" sz="3600" b="1" baseline="0">
                  <a:solidFill>
                    <a:schemeClr val="accent2"/>
                  </a:solidFill>
                </a:rPr>
                <a:t>Globally Unique Identifier </a:t>
              </a:r>
              <a:r>
                <a:rPr lang="en-US" sz="3600" baseline="0">
                  <a:solidFill>
                    <a:schemeClr val="accent2"/>
                  </a:solidFill>
                </a:rPr>
                <a:t>– comprised of 36-character string, follows formal standards.</a:t>
              </a:r>
            </a:p>
          </p:txBody>
        </p:sp>
      </p:grpSp>
      <p:sp>
        <p:nvSpPr>
          <p:cNvPr id="27" name="Number…">
            <a:extLst>
              <a:ext uri="{FF2B5EF4-FFF2-40B4-BE49-F238E27FC236}">
                <a16:creationId xmlns:a16="http://schemas.microsoft.com/office/drawing/2014/main" id="{0CC1B49F-1234-4685-B204-5DFAEFA5B5CD}"/>
              </a:ext>
            </a:extLst>
          </p:cNvPr>
          <p:cNvSpPr txBox="1"/>
          <p:nvPr/>
        </p:nvSpPr>
        <p:spPr>
          <a:xfrm>
            <a:off x="650531" y="377494"/>
            <a:ext cx="23733469" cy="15111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nSpc>
                <a:spcPct val="110000"/>
              </a:lnSpc>
              <a:spcBef>
                <a:spcPts val="0"/>
              </a:spcBef>
              <a:defRPr sz="4500" b="1" cap="all" baseline="0">
                <a:solidFill>
                  <a:srgbClr val="1B2223"/>
                </a:solidFill>
                <a:latin typeface="+mn-lt"/>
                <a:ea typeface="+mn-ea"/>
                <a:cs typeface="+mn-cs"/>
                <a:sym typeface="OpenSans-Bold"/>
              </a:defRPr>
            </a:pPr>
            <a:r>
              <a:rPr lang="en-US" sz="8800" b="1" kern="1200">
                <a:solidFill>
                  <a:srgbClr val="141F28"/>
                </a:solidFill>
                <a:latin typeface="Open Sans" panose="020B0606030504020204" pitchFamily="34" charset="0"/>
                <a:ea typeface="Open Sans" panose="020B0606030504020204" pitchFamily="34" charset="0"/>
                <a:cs typeface="Open Sans" panose="020B0606030504020204" pitchFamily="34" charset="0"/>
              </a:rPr>
              <a:t>Common Questions on GUIDs</a:t>
            </a:r>
            <a:endParaRPr sz="8800" b="1" kern="1200">
              <a:solidFill>
                <a:srgbClr val="141F28"/>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Group 4">
            <a:extLst>
              <a:ext uri="{FF2B5EF4-FFF2-40B4-BE49-F238E27FC236}">
                <a16:creationId xmlns:a16="http://schemas.microsoft.com/office/drawing/2014/main" id="{AA7190FC-D9B2-4A23-821A-DF34CBA7AF65}"/>
              </a:ext>
            </a:extLst>
          </p:cNvPr>
          <p:cNvGrpSpPr/>
          <p:nvPr/>
        </p:nvGrpSpPr>
        <p:grpSpPr>
          <a:xfrm>
            <a:off x="2373215" y="2792657"/>
            <a:ext cx="22010784" cy="9916201"/>
            <a:chOff x="2373215" y="2373785"/>
            <a:chExt cx="22010784" cy="9916201"/>
          </a:xfrm>
        </p:grpSpPr>
        <p:sp>
          <p:nvSpPr>
            <p:cNvPr id="2627" name="Adipiscing elit, sed diam nonuy nibh euismod tincidunt ut laort"/>
            <p:cNvSpPr txBox="1"/>
            <p:nvPr/>
          </p:nvSpPr>
          <p:spPr>
            <a:xfrm>
              <a:off x="14613130" y="2373785"/>
              <a:ext cx="9770869" cy="18928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lvl="0">
                <a:lnSpc>
                  <a:spcPct val="100000"/>
                </a:lnSpc>
                <a:spcBef>
                  <a:spcPts val="600"/>
                </a:spcBef>
                <a:defRPr/>
              </a:pPr>
              <a:r>
                <a:rPr lang="en-US" sz="4000" b="1" i="1" baseline="0">
                  <a:solidFill>
                    <a:schemeClr val="accent2"/>
                  </a:solidFill>
                </a:rPr>
                <a:t>How is a GUID different than a UDCID? </a:t>
              </a:r>
            </a:p>
            <a:p>
              <a:pPr marL="571500" lvl="0" indent="-571500">
                <a:lnSpc>
                  <a:spcPct val="100000"/>
                </a:lnSpc>
                <a:spcBef>
                  <a:spcPts val="600"/>
                </a:spcBef>
                <a:buFont typeface="Arial" panose="020B0604020202020204" pitchFamily="34" charset="0"/>
                <a:buChar char="•"/>
                <a:defRPr/>
              </a:pPr>
              <a:r>
                <a:rPr lang="en-US" sz="3600" baseline="0">
                  <a:solidFill>
                    <a:schemeClr val="accent2"/>
                  </a:solidFill>
                </a:rPr>
                <a:t>UDCIDs are only for a person, GUIDs apply to all resources</a:t>
              </a:r>
            </a:p>
          </p:txBody>
        </p:sp>
        <p:grpSp>
          <p:nvGrpSpPr>
            <p:cNvPr id="4" name="Group 3">
              <a:extLst>
                <a:ext uri="{FF2B5EF4-FFF2-40B4-BE49-F238E27FC236}">
                  <a16:creationId xmlns:a16="http://schemas.microsoft.com/office/drawing/2014/main" id="{99E4CC45-BF5D-46E6-BAC1-ACA4FC38AAB3}"/>
                </a:ext>
              </a:extLst>
            </p:cNvPr>
            <p:cNvGrpSpPr/>
            <p:nvPr/>
          </p:nvGrpSpPr>
          <p:grpSpPr>
            <a:xfrm>
              <a:off x="2373215" y="5733708"/>
              <a:ext cx="9539445" cy="6556278"/>
              <a:chOff x="2373215" y="5733708"/>
              <a:chExt cx="9539445" cy="6556278"/>
            </a:xfrm>
          </p:grpSpPr>
          <p:sp>
            <p:nvSpPr>
              <p:cNvPr id="2629" name="Adipiscing elit, sed diam nonuy nibh euismod tincidunt ut laort"/>
              <p:cNvSpPr txBox="1"/>
              <p:nvPr/>
            </p:nvSpPr>
            <p:spPr>
              <a:xfrm>
                <a:off x="4046792" y="9781607"/>
                <a:ext cx="7404460" cy="2508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lvl="0">
                  <a:lnSpc>
                    <a:spcPct val="100000"/>
                  </a:lnSpc>
                  <a:spcBef>
                    <a:spcPts val="600"/>
                  </a:spcBef>
                  <a:defRPr/>
                </a:pPr>
                <a:r>
                  <a:rPr lang="en-US" sz="4000" b="1" i="1" baseline="0" dirty="0">
                    <a:solidFill>
                      <a:schemeClr val="accent2"/>
                    </a:solidFill>
                  </a:rPr>
                  <a:t>Where are GUIDs stored in Banner? </a:t>
                </a:r>
              </a:p>
              <a:p>
                <a:pPr marL="457200" lvl="0" indent="-457200">
                  <a:lnSpc>
                    <a:spcPct val="100000"/>
                  </a:lnSpc>
                  <a:spcBef>
                    <a:spcPts val="600"/>
                  </a:spcBef>
                  <a:buFont typeface="Arial" panose="020B0604020202020204" pitchFamily="34" charset="0"/>
                  <a:buChar char="•"/>
                  <a:defRPr/>
                </a:pPr>
                <a:r>
                  <a:rPr lang="en-US" sz="3600" baseline="0" dirty="0">
                    <a:solidFill>
                      <a:schemeClr val="accent2"/>
                    </a:solidFill>
                  </a:rPr>
                  <a:t>A column on the entity’s table, a shadow table, or GORGUID</a:t>
                </a:r>
              </a:p>
            </p:txBody>
          </p:sp>
          <p:grpSp>
            <p:nvGrpSpPr>
              <p:cNvPr id="3" name="Group 2">
                <a:extLst>
                  <a:ext uri="{FF2B5EF4-FFF2-40B4-BE49-F238E27FC236}">
                    <a16:creationId xmlns:a16="http://schemas.microsoft.com/office/drawing/2014/main" id="{5372D9BE-6D62-4839-8E52-C4EB073AE9AB}"/>
                  </a:ext>
                </a:extLst>
              </p:cNvPr>
              <p:cNvGrpSpPr/>
              <p:nvPr/>
            </p:nvGrpSpPr>
            <p:grpSpPr>
              <a:xfrm>
                <a:off x="2373215" y="5733708"/>
                <a:ext cx="9539445" cy="2446824"/>
                <a:chOff x="2373215" y="5733708"/>
                <a:chExt cx="9539445" cy="2446824"/>
              </a:xfrm>
            </p:grpSpPr>
            <p:sp>
              <p:nvSpPr>
                <p:cNvPr id="2631" name="Adipiscing elit, sed diam nonuy nibh euismod tincidunt ut laort"/>
                <p:cNvSpPr txBox="1"/>
                <p:nvPr/>
              </p:nvSpPr>
              <p:spPr>
                <a:xfrm>
                  <a:off x="4046792" y="5733708"/>
                  <a:ext cx="7865868" cy="2446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lvl="0">
                    <a:lnSpc>
                      <a:spcPct val="100000"/>
                    </a:lnSpc>
                    <a:spcBef>
                      <a:spcPts val="600"/>
                    </a:spcBef>
                    <a:defRPr/>
                  </a:pPr>
                  <a:r>
                    <a:rPr lang="en-US" sz="4000" b="1" i="1" baseline="0">
                      <a:solidFill>
                        <a:schemeClr val="accent2"/>
                      </a:solidFill>
                    </a:rPr>
                    <a:t>Is it like a PIDM? </a:t>
                  </a:r>
                </a:p>
                <a:p>
                  <a:pPr marL="457200" lvl="0" indent="-457200">
                    <a:lnSpc>
                      <a:spcPct val="100000"/>
                    </a:lnSpc>
                    <a:spcBef>
                      <a:spcPts val="600"/>
                    </a:spcBef>
                    <a:buFont typeface="Arial" panose="020B0604020202020204" pitchFamily="34" charset="0"/>
                    <a:buChar char="•"/>
                    <a:defRPr/>
                  </a:pPr>
                  <a:r>
                    <a:rPr lang="en-US" sz="3600" baseline="0">
                      <a:solidFill>
                        <a:schemeClr val="accent2"/>
                      </a:solidFill>
                    </a:rPr>
                    <a:t>PIDM is internal to Banner, GUID is shared outside Banner to identify an object</a:t>
                  </a:r>
                </a:p>
              </p:txBody>
            </p:sp>
            <p:sp>
              <p:nvSpPr>
                <p:cNvPr id="29" name="Square">
                  <a:extLst>
                    <a:ext uri="{FF2B5EF4-FFF2-40B4-BE49-F238E27FC236}">
                      <a16:creationId xmlns:a16="http://schemas.microsoft.com/office/drawing/2014/main" id="{126AA75A-024E-4303-ABF3-99138D06A2FD}"/>
                    </a:ext>
                  </a:extLst>
                </p:cNvPr>
                <p:cNvSpPr/>
                <p:nvPr/>
              </p:nvSpPr>
              <p:spPr>
                <a:xfrm>
                  <a:off x="2373215" y="6044455"/>
                  <a:ext cx="1270001" cy="1270001"/>
                </a:xfrm>
                <a:prstGeom prst="rect">
                  <a:avLst/>
                </a:prstGeom>
                <a:solidFill>
                  <a:srgbClr val="147BD1"/>
                </a:solidFill>
                <a:ln w="12700">
                  <a:miter lim="400000"/>
                </a:ln>
              </p:spPr>
              <p:txBody>
                <a:bodyPr lIns="50800" tIns="50800" rIns="50800" bIns="50800" anchor="ctr"/>
                <a:lstStyle/>
                <a:p>
                  <a:pPr marL="0" marR="0" lvl="0" indent="0" algn="ctr" defTabSz="1828660" rtl="0" eaLnBrk="1" fontAlgn="auto" latinLnBrk="0" hangingPunct="0">
                    <a:lnSpc>
                      <a:spcPct val="100000"/>
                    </a:lnSpc>
                    <a:spcBef>
                      <a:spcPts val="0"/>
                    </a:spcBef>
                    <a:spcAft>
                      <a:spcPts val="0"/>
                    </a:spcAft>
                    <a:buClrTx/>
                    <a:buSzTx/>
                    <a:buFontTx/>
                    <a:buNone/>
                    <a:tabLst/>
                    <a:defRPr sz="5000" baseline="0">
                      <a:solidFill>
                        <a:srgbClr val="FFFFFF"/>
                      </a:solidFill>
                    </a:defRPr>
                  </a:pPr>
                  <a:endParaRPr kumimoji="0" sz="50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grpSp>
          <p:sp>
            <p:nvSpPr>
              <p:cNvPr id="30" name="Square">
                <a:extLst>
                  <a:ext uri="{FF2B5EF4-FFF2-40B4-BE49-F238E27FC236}">
                    <a16:creationId xmlns:a16="http://schemas.microsoft.com/office/drawing/2014/main" id="{B70A188A-1BD5-43CA-927C-F1F0812B93AD}"/>
                  </a:ext>
                </a:extLst>
              </p:cNvPr>
              <p:cNvSpPr/>
              <p:nvPr/>
            </p:nvSpPr>
            <p:spPr>
              <a:xfrm>
                <a:off x="2373215" y="9669267"/>
                <a:ext cx="1270001" cy="1270001"/>
              </a:xfrm>
              <a:prstGeom prst="rect">
                <a:avLst/>
              </a:prstGeom>
              <a:solidFill>
                <a:srgbClr val="147BD1"/>
              </a:solidFill>
              <a:ln w="12700">
                <a:miter lim="400000"/>
              </a:ln>
            </p:spPr>
            <p:txBody>
              <a:bodyPr lIns="50800" tIns="50800" rIns="50800" bIns="50800" anchor="ctr"/>
              <a:lstStyle/>
              <a:p>
                <a:pPr marL="0" marR="0" lvl="0" indent="0" algn="ctr" defTabSz="1828660" rtl="0" eaLnBrk="1" fontAlgn="auto" latinLnBrk="0" hangingPunct="0">
                  <a:lnSpc>
                    <a:spcPct val="100000"/>
                  </a:lnSpc>
                  <a:spcBef>
                    <a:spcPts val="0"/>
                  </a:spcBef>
                  <a:spcAft>
                    <a:spcPts val="0"/>
                  </a:spcAft>
                  <a:buClrTx/>
                  <a:buSzTx/>
                  <a:buFontTx/>
                  <a:buNone/>
                  <a:tabLst/>
                  <a:defRPr sz="5000" baseline="0">
                    <a:solidFill>
                      <a:srgbClr val="FFFFFF"/>
                    </a:solidFill>
                  </a:defRPr>
                </a:pPr>
                <a:endParaRPr kumimoji="0" sz="50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grpSp>
        <p:sp>
          <p:nvSpPr>
            <p:cNvPr id="31" name="Square">
              <a:extLst>
                <a:ext uri="{FF2B5EF4-FFF2-40B4-BE49-F238E27FC236}">
                  <a16:creationId xmlns:a16="http://schemas.microsoft.com/office/drawing/2014/main" id="{868BCE2F-DEEC-4263-890F-CE55D4C1A9B0}"/>
                </a:ext>
              </a:extLst>
            </p:cNvPr>
            <p:cNvSpPr/>
            <p:nvPr/>
          </p:nvSpPr>
          <p:spPr>
            <a:xfrm>
              <a:off x="12805808" y="2373785"/>
              <a:ext cx="1270001" cy="1270001"/>
            </a:xfrm>
            <a:prstGeom prst="rect">
              <a:avLst/>
            </a:prstGeom>
            <a:solidFill>
              <a:srgbClr val="147BD1"/>
            </a:solidFill>
            <a:ln w="12700">
              <a:miter lim="400000"/>
            </a:ln>
          </p:spPr>
          <p:txBody>
            <a:bodyPr lIns="50800" tIns="50800" rIns="50800" bIns="50800" anchor="ctr"/>
            <a:lstStyle/>
            <a:p>
              <a:pPr marL="0" marR="0" lvl="0" indent="0" algn="ctr" defTabSz="1828660" rtl="0" eaLnBrk="1" fontAlgn="auto" latinLnBrk="0" hangingPunct="0">
                <a:lnSpc>
                  <a:spcPct val="100000"/>
                </a:lnSpc>
                <a:spcBef>
                  <a:spcPts val="0"/>
                </a:spcBef>
                <a:spcAft>
                  <a:spcPts val="0"/>
                </a:spcAft>
                <a:buClrTx/>
                <a:buSzTx/>
                <a:buFontTx/>
                <a:buNone/>
                <a:tabLst/>
                <a:defRPr sz="5000" baseline="0">
                  <a:solidFill>
                    <a:srgbClr val="FFFFFF"/>
                  </a:solidFill>
                </a:defRPr>
              </a:pPr>
              <a:endParaRPr kumimoji="0" sz="50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grpSp>
      <p:sp>
        <p:nvSpPr>
          <p:cNvPr id="2625" name="Adipiscing elit, sed diam nonuy nibh euismod tincidunt ut laort"/>
          <p:cNvSpPr txBox="1"/>
          <p:nvPr/>
        </p:nvSpPr>
        <p:spPr>
          <a:xfrm>
            <a:off x="14796794" y="6227522"/>
            <a:ext cx="8354524" cy="2446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lvl="0">
              <a:lnSpc>
                <a:spcPct val="100000"/>
              </a:lnSpc>
              <a:spcBef>
                <a:spcPts val="600"/>
              </a:spcBef>
              <a:defRPr/>
            </a:pPr>
            <a:r>
              <a:rPr lang="en-US" sz="4000" b="1" i="1" baseline="0" dirty="0">
                <a:solidFill>
                  <a:schemeClr val="accent2"/>
                </a:solidFill>
              </a:rPr>
              <a:t>Is it like a Surrogate ID? </a:t>
            </a:r>
          </a:p>
          <a:p>
            <a:pPr marL="457200" lvl="0" indent="-457200">
              <a:lnSpc>
                <a:spcPct val="100000"/>
              </a:lnSpc>
              <a:spcBef>
                <a:spcPts val="600"/>
              </a:spcBef>
              <a:buFont typeface="Arial" panose="020B0604020202020204" pitchFamily="34" charset="0"/>
              <a:buChar char="•"/>
              <a:defRPr/>
            </a:pPr>
            <a:r>
              <a:rPr lang="en-US" sz="3600" baseline="0">
                <a:solidFill>
                  <a:schemeClr val="accent2"/>
                </a:solidFill>
              </a:rPr>
              <a:t>Surrogate ID is unique to a table, whereas GUID unique to every object identified in the system</a:t>
            </a:r>
          </a:p>
        </p:txBody>
      </p:sp>
      <p:grpSp>
        <p:nvGrpSpPr>
          <p:cNvPr id="7" name="Group 6">
            <a:extLst>
              <a:ext uri="{FF2B5EF4-FFF2-40B4-BE49-F238E27FC236}">
                <a16:creationId xmlns:a16="http://schemas.microsoft.com/office/drawing/2014/main" id="{F912FBEE-240D-4FAB-AD5F-A601C10E0AC0}"/>
              </a:ext>
            </a:extLst>
          </p:cNvPr>
          <p:cNvGrpSpPr/>
          <p:nvPr/>
        </p:nvGrpSpPr>
        <p:grpSpPr>
          <a:xfrm>
            <a:off x="12805808" y="10009599"/>
            <a:ext cx="11242912" cy="1352036"/>
            <a:chOff x="12805809" y="7889308"/>
            <a:chExt cx="11242912" cy="1352036"/>
          </a:xfrm>
        </p:grpSpPr>
        <p:sp>
          <p:nvSpPr>
            <p:cNvPr id="2623" name="Adipiscing elit, sed diam nonuy nibh euismod tincidunt ut laort"/>
            <p:cNvSpPr txBox="1"/>
            <p:nvPr/>
          </p:nvSpPr>
          <p:spPr>
            <a:xfrm>
              <a:off x="14613131" y="7889308"/>
              <a:ext cx="9435590" cy="13388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lvl="0">
                <a:lnSpc>
                  <a:spcPct val="100000"/>
                </a:lnSpc>
                <a:spcBef>
                  <a:spcPts val="600"/>
                </a:spcBef>
                <a:defRPr/>
              </a:pPr>
              <a:r>
                <a:rPr lang="en-US" sz="4000" b="1" i="1" baseline="0">
                  <a:solidFill>
                    <a:schemeClr val="accent2"/>
                  </a:solidFill>
                </a:rPr>
                <a:t>Can a GUID change? </a:t>
              </a:r>
            </a:p>
            <a:p>
              <a:pPr marL="457200" lvl="0" indent="-457200">
                <a:lnSpc>
                  <a:spcPct val="100000"/>
                </a:lnSpc>
                <a:spcBef>
                  <a:spcPts val="600"/>
                </a:spcBef>
                <a:buFont typeface="Arial" panose="020B0604020202020204" pitchFamily="34" charset="0"/>
                <a:buChar char="•"/>
                <a:defRPr/>
              </a:pPr>
              <a:r>
                <a:rPr lang="en-US" sz="3600" baseline="0">
                  <a:solidFill>
                    <a:schemeClr val="accent2"/>
                  </a:solidFill>
                </a:rPr>
                <a:t>Typically no, but there are exceptions</a:t>
              </a:r>
            </a:p>
          </p:txBody>
        </p:sp>
        <p:sp>
          <p:nvSpPr>
            <p:cNvPr id="33" name="Square">
              <a:extLst>
                <a:ext uri="{FF2B5EF4-FFF2-40B4-BE49-F238E27FC236}">
                  <a16:creationId xmlns:a16="http://schemas.microsoft.com/office/drawing/2014/main" id="{49387F61-A26A-440A-BAB4-B6EFBED796DF}"/>
                </a:ext>
              </a:extLst>
            </p:cNvPr>
            <p:cNvSpPr/>
            <p:nvPr/>
          </p:nvSpPr>
          <p:spPr>
            <a:xfrm>
              <a:off x="12805809" y="7971343"/>
              <a:ext cx="1270001" cy="1270001"/>
            </a:xfrm>
            <a:prstGeom prst="rect">
              <a:avLst/>
            </a:prstGeom>
            <a:solidFill>
              <a:srgbClr val="147BD1"/>
            </a:solidFill>
            <a:ln w="12700">
              <a:miter lim="400000"/>
            </a:ln>
          </p:spPr>
          <p:txBody>
            <a:bodyPr lIns="50800" tIns="50800" rIns="50800" bIns="50800" anchor="ctr"/>
            <a:lstStyle/>
            <a:p>
              <a:pPr marL="0" marR="0" lvl="0" indent="0" algn="ctr" defTabSz="1828660" rtl="0" eaLnBrk="1" fontAlgn="auto" latinLnBrk="0" hangingPunct="0">
                <a:lnSpc>
                  <a:spcPct val="100000"/>
                </a:lnSpc>
                <a:spcBef>
                  <a:spcPts val="0"/>
                </a:spcBef>
                <a:spcAft>
                  <a:spcPts val="0"/>
                </a:spcAft>
                <a:buClrTx/>
                <a:buSzTx/>
                <a:buFontTx/>
                <a:buNone/>
                <a:tabLst/>
                <a:defRPr sz="5000" baseline="0">
                  <a:solidFill>
                    <a:srgbClr val="FFFFFF"/>
                  </a:solidFill>
                </a:defRPr>
              </a:pPr>
              <a:endParaRPr kumimoji="0" sz="50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grpSp>
      <p:pic>
        <p:nvPicPr>
          <p:cNvPr id="9" name="Picture 8">
            <a:extLst>
              <a:ext uri="{FF2B5EF4-FFF2-40B4-BE49-F238E27FC236}">
                <a16:creationId xmlns:a16="http://schemas.microsoft.com/office/drawing/2014/main" id="{E87C79C4-7CAC-498C-AE35-A64A9EF6A73B}"/>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621826" y="3051907"/>
            <a:ext cx="807154" cy="807154"/>
          </a:xfrm>
          <a:prstGeom prst="rect">
            <a:avLst/>
          </a:prstGeom>
        </p:spPr>
      </p:pic>
      <p:pic>
        <p:nvPicPr>
          <p:cNvPr id="41" name="Picture 40">
            <a:extLst>
              <a:ext uri="{FF2B5EF4-FFF2-40B4-BE49-F238E27FC236}">
                <a16:creationId xmlns:a16="http://schemas.microsoft.com/office/drawing/2014/main" id="{D84E526D-D3A9-4E00-9B3D-300797293699}"/>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604638" y="6676719"/>
            <a:ext cx="807154" cy="807154"/>
          </a:xfrm>
          <a:prstGeom prst="rect">
            <a:avLst/>
          </a:prstGeom>
        </p:spPr>
      </p:pic>
      <p:pic>
        <p:nvPicPr>
          <p:cNvPr id="42" name="Picture 41">
            <a:extLst>
              <a:ext uri="{FF2B5EF4-FFF2-40B4-BE49-F238E27FC236}">
                <a16:creationId xmlns:a16="http://schemas.microsoft.com/office/drawing/2014/main" id="{DECCB3A6-C50D-459A-98E9-C4EC480974EB}"/>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604638" y="10323057"/>
            <a:ext cx="807154" cy="807154"/>
          </a:xfrm>
          <a:prstGeom prst="rect">
            <a:avLst/>
          </a:prstGeom>
        </p:spPr>
      </p:pic>
      <p:pic>
        <p:nvPicPr>
          <p:cNvPr id="43" name="Picture 42">
            <a:extLst>
              <a:ext uri="{FF2B5EF4-FFF2-40B4-BE49-F238E27FC236}">
                <a16:creationId xmlns:a16="http://schemas.microsoft.com/office/drawing/2014/main" id="{A2C63633-B093-4A4F-93B6-BBE59ADDB0FC}"/>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3037231" y="2990906"/>
            <a:ext cx="807154" cy="807154"/>
          </a:xfrm>
          <a:prstGeom prst="rect">
            <a:avLst/>
          </a:prstGeom>
        </p:spPr>
      </p:pic>
      <p:pic>
        <p:nvPicPr>
          <p:cNvPr id="44" name="Picture 43">
            <a:extLst>
              <a:ext uri="{FF2B5EF4-FFF2-40B4-BE49-F238E27FC236}">
                <a16:creationId xmlns:a16="http://schemas.microsoft.com/office/drawing/2014/main" id="{53786BBA-3592-441D-9E1E-C4E3D896C2F1}"/>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3037231" y="6641184"/>
            <a:ext cx="807154" cy="807154"/>
          </a:xfrm>
          <a:prstGeom prst="rect">
            <a:avLst/>
          </a:prstGeom>
        </p:spPr>
      </p:pic>
      <p:pic>
        <p:nvPicPr>
          <p:cNvPr id="45" name="Picture 44">
            <a:extLst>
              <a:ext uri="{FF2B5EF4-FFF2-40B4-BE49-F238E27FC236}">
                <a16:creationId xmlns:a16="http://schemas.microsoft.com/office/drawing/2014/main" id="{6A131FDD-1857-4002-ABBE-02828B6EB47B}"/>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3037231" y="10323057"/>
            <a:ext cx="807154" cy="807154"/>
          </a:xfrm>
          <a:prstGeom prst="rect">
            <a:avLst/>
          </a:prstGeom>
        </p:spPr>
      </p:pic>
    </p:spTree>
    <p:extLst>
      <p:ext uri="{BB962C8B-B14F-4D97-AF65-F5344CB8AC3E}">
        <p14:creationId xmlns:p14="http://schemas.microsoft.com/office/powerpoint/2010/main" val="3609193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F0F0F0">
            <a:alpha val="0"/>
          </a:srgb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8D86F5-3AB3-41D8-B60D-C44F4FDA7085}"/>
              </a:ext>
            </a:extLst>
          </p:cNvPr>
          <p:cNvGrpSpPr/>
          <p:nvPr/>
        </p:nvGrpSpPr>
        <p:grpSpPr>
          <a:xfrm>
            <a:off x="0" y="2761721"/>
            <a:ext cx="12038133" cy="3687692"/>
            <a:chOff x="0" y="2315156"/>
            <a:chExt cx="12038133" cy="3687692"/>
          </a:xfrm>
        </p:grpSpPr>
        <p:sp>
          <p:nvSpPr>
            <p:cNvPr id="3757" name="Circle"/>
            <p:cNvSpPr/>
            <p:nvPr/>
          </p:nvSpPr>
          <p:spPr>
            <a:xfrm>
              <a:off x="8350441" y="2315156"/>
              <a:ext cx="3687692" cy="3687692"/>
            </a:xfrm>
            <a:prstGeom prst="ellipse">
              <a:avLst/>
            </a:prstGeom>
            <a:solidFill>
              <a:srgbClr val="718085"/>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r>
                <a:rPr lang="en-US" sz="11500" b="1" dirty="0"/>
                <a:t>13</a:t>
              </a:r>
              <a:endParaRPr sz="11500" b="1" dirty="0"/>
            </a:p>
          </p:txBody>
        </p:sp>
        <p:sp>
          <p:nvSpPr>
            <p:cNvPr id="3765" name="Lorem ipsum dolor sit amet, consectetuer adipiscing elit, sed diam nonummy nibh euismod tincidunt ut laoreet dolore magna aliquam erat"/>
            <p:cNvSpPr txBox="1"/>
            <p:nvPr/>
          </p:nvSpPr>
          <p:spPr>
            <a:xfrm>
              <a:off x="0" y="2315156"/>
              <a:ext cx="8014674" cy="36876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a:lstStyle>
            <a:p>
              <a:pPr>
                <a:lnSpc>
                  <a:spcPct val="100000"/>
                </a:lnSpc>
              </a:pPr>
              <a:r>
                <a:rPr lang="en-US" sz="4400" baseline="0" dirty="0"/>
                <a:t>Setup Banner in Ethos Integration cloud tenant.</a:t>
              </a:r>
            </a:p>
          </p:txBody>
        </p:sp>
      </p:grpSp>
      <p:grpSp>
        <p:nvGrpSpPr>
          <p:cNvPr id="3" name="Group 2">
            <a:extLst>
              <a:ext uri="{FF2B5EF4-FFF2-40B4-BE49-F238E27FC236}">
                <a16:creationId xmlns:a16="http://schemas.microsoft.com/office/drawing/2014/main" id="{E6B47DF1-D9C9-4617-98B9-4A583EE490F8}"/>
              </a:ext>
            </a:extLst>
          </p:cNvPr>
          <p:cNvGrpSpPr/>
          <p:nvPr/>
        </p:nvGrpSpPr>
        <p:grpSpPr>
          <a:xfrm>
            <a:off x="12373900" y="2761721"/>
            <a:ext cx="11750124" cy="3687692"/>
            <a:chOff x="12373900" y="2315156"/>
            <a:chExt cx="11750124" cy="3687692"/>
          </a:xfrm>
        </p:grpSpPr>
        <p:sp>
          <p:nvSpPr>
            <p:cNvPr id="3758" name="Circle"/>
            <p:cNvSpPr/>
            <p:nvPr/>
          </p:nvSpPr>
          <p:spPr>
            <a:xfrm>
              <a:off x="12373900" y="2315156"/>
              <a:ext cx="3687692" cy="3687692"/>
            </a:xfrm>
            <a:prstGeom prst="ellipse">
              <a:avLst/>
            </a:prstGeom>
            <a:solidFill>
              <a:srgbClr val="147BD1"/>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r>
                <a:rPr lang="en-US" sz="11500" b="1" dirty="0"/>
                <a:t>14</a:t>
              </a:r>
              <a:endParaRPr sz="11500" b="1" dirty="0"/>
            </a:p>
          </p:txBody>
        </p:sp>
        <p:sp>
          <p:nvSpPr>
            <p:cNvPr id="3766" name="Euismod tincidunt ut laoreet dolore magna aliquam erat volutpat. Ut wisi enim ad minim veniam, quis n exerci tation ullamcorper suscipit"/>
            <p:cNvSpPr txBox="1"/>
            <p:nvPr/>
          </p:nvSpPr>
          <p:spPr>
            <a:xfrm>
              <a:off x="16397359" y="2945844"/>
              <a:ext cx="7726665" cy="30570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nSpc>
                  <a:spcPct val="100000"/>
                </a:lnSpc>
              </a:pPr>
              <a:r>
                <a:rPr lang="en-US" sz="4400" baseline="0" dirty="0"/>
                <a:t>Optional: Configure Ethos Data Access</a:t>
              </a:r>
              <a:endParaRPr lang="en-US" sz="4400" b="1" i="1" baseline="0" dirty="0"/>
            </a:p>
            <a:p>
              <a:pPr>
                <a:lnSpc>
                  <a:spcPct val="100000"/>
                </a:lnSpc>
              </a:pPr>
              <a:endParaRPr lang="en-US" sz="3200" i="1" baseline="0" dirty="0"/>
            </a:p>
          </p:txBody>
        </p:sp>
      </p:grpSp>
      <p:grpSp>
        <p:nvGrpSpPr>
          <p:cNvPr id="4" name="Group 3">
            <a:extLst>
              <a:ext uri="{FF2B5EF4-FFF2-40B4-BE49-F238E27FC236}">
                <a16:creationId xmlns:a16="http://schemas.microsoft.com/office/drawing/2014/main" id="{432B134C-5406-4D32-986F-E5FD25F31ED0}"/>
              </a:ext>
            </a:extLst>
          </p:cNvPr>
          <p:cNvGrpSpPr/>
          <p:nvPr/>
        </p:nvGrpSpPr>
        <p:grpSpPr>
          <a:xfrm>
            <a:off x="2706806" y="6926366"/>
            <a:ext cx="9330928" cy="3687692"/>
            <a:chOff x="2706806" y="6479801"/>
            <a:chExt cx="9330928" cy="3687692"/>
          </a:xfrm>
        </p:grpSpPr>
        <p:sp>
          <p:nvSpPr>
            <p:cNvPr id="3759" name="Circle"/>
            <p:cNvSpPr/>
            <p:nvPr/>
          </p:nvSpPr>
          <p:spPr>
            <a:xfrm>
              <a:off x="8350043" y="6479801"/>
              <a:ext cx="3687691" cy="3687692"/>
            </a:xfrm>
            <a:prstGeom prst="ellipse">
              <a:avLst/>
            </a:prstGeom>
            <a:solidFill>
              <a:srgbClr val="B7BBBC"/>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r>
                <a:rPr lang="en-US" sz="11500" b="1" dirty="0"/>
                <a:t>15</a:t>
              </a:r>
              <a:endParaRPr sz="11500" b="1" dirty="0"/>
            </a:p>
          </p:txBody>
        </p:sp>
        <p:sp>
          <p:nvSpPr>
            <p:cNvPr id="3767" name="Dolore magna aliquam erat volutpat. Ut wisi enim ad minim veniam, quis n exerci tation ullamcorper suscipit lobortis nisl ut aliquip ex ea"/>
            <p:cNvSpPr txBox="1"/>
            <p:nvPr/>
          </p:nvSpPr>
          <p:spPr>
            <a:xfrm>
              <a:off x="2706806" y="6770269"/>
              <a:ext cx="5307469" cy="3106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r"/>
            </a:lstStyle>
            <a:p>
              <a:pPr>
                <a:lnSpc>
                  <a:spcPct val="100000"/>
                </a:lnSpc>
              </a:pPr>
              <a:r>
                <a:rPr lang="en-US" sz="4400" baseline="0" dirty="0"/>
                <a:t>Enter EMS settings for use by the EMA.</a:t>
              </a:r>
              <a:endParaRPr lang="en-US" sz="4400" b="1" i="1" baseline="0" dirty="0"/>
            </a:p>
          </p:txBody>
        </p:sp>
      </p:grpSp>
      <p:grpSp>
        <p:nvGrpSpPr>
          <p:cNvPr id="5" name="Group 4">
            <a:extLst>
              <a:ext uri="{FF2B5EF4-FFF2-40B4-BE49-F238E27FC236}">
                <a16:creationId xmlns:a16="http://schemas.microsoft.com/office/drawing/2014/main" id="{87BC4C46-8DB7-496E-91CE-C8D1EFCD967E}"/>
              </a:ext>
            </a:extLst>
          </p:cNvPr>
          <p:cNvGrpSpPr/>
          <p:nvPr/>
        </p:nvGrpSpPr>
        <p:grpSpPr>
          <a:xfrm>
            <a:off x="12373502" y="6926366"/>
            <a:ext cx="9118584" cy="3687692"/>
            <a:chOff x="12373502" y="6479801"/>
            <a:chExt cx="9118584" cy="3687692"/>
          </a:xfrm>
        </p:grpSpPr>
        <p:sp>
          <p:nvSpPr>
            <p:cNvPr id="3760" name="Circle"/>
            <p:cNvSpPr/>
            <p:nvPr/>
          </p:nvSpPr>
          <p:spPr>
            <a:xfrm>
              <a:off x="12373502" y="6479801"/>
              <a:ext cx="3687691" cy="3687692"/>
            </a:xfrm>
            <a:prstGeom prst="ellipse">
              <a:avLst/>
            </a:prstGeom>
            <a:solidFill>
              <a:srgbClr val="D3D6D9"/>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r>
                <a:rPr lang="en-US" sz="11500" b="1" dirty="0"/>
                <a:t>16</a:t>
              </a:r>
              <a:endParaRPr sz="11500" b="1" dirty="0"/>
            </a:p>
          </p:txBody>
        </p:sp>
        <p:sp>
          <p:nvSpPr>
            <p:cNvPr id="3768" name="Ut wisi enim ad minim veniam, quis n exerci tation ullamcorpe suscipit lobortis nisl ut aliquip ex ea commodo consequat. Duis aute vel eum iriure"/>
            <p:cNvSpPr txBox="1"/>
            <p:nvPr/>
          </p:nvSpPr>
          <p:spPr>
            <a:xfrm>
              <a:off x="16397360" y="6770269"/>
              <a:ext cx="5094726" cy="3106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nSpc>
                  <a:spcPct val="100000"/>
                </a:lnSpc>
              </a:pPr>
              <a:r>
                <a:rPr lang="en-US" sz="4400" baseline="0" dirty="0"/>
                <a:t>Install/Deploy Ellucian Message Adapter (EMA)</a:t>
              </a:r>
            </a:p>
          </p:txBody>
        </p:sp>
      </p:grpSp>
      <p:sp>
        <p:nvSpPr>
          <p:cNvPr id="16" name="Number…">
            <a:extLst>
              <a:ext uri="{FF2B5EF4-FFF2-40B4-BE49-F238E27FC236}">
                <a16:creationId xmlns:a16="http://schemas.microsoft.com/office/drawing/2014/main" id="{94913DE6-CF28-422B-9726-D9608D8B42C1}"/>
              </a:ext>
            </a:extLst>
          </p:cNvPr>
          <p:cNvSpPr txBox="1"/>
          <p:nvPr/>
        </p:nvSpPr>
        <p:spPr>
          <a:xfrm>
            <a:off x="650531" y="358098"/>
            <a:ext cx="23733469" cy="15499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0" marR="0" lvl="0" indent="0" algn="l" defTabSz="825500" rtl="0" eaLnBrk="1" fontAlgn="auto" latinLnBrk="0" hangingPunct="0">
              <a:lnSpc>
                <a:spcPct val="110000"/>
              </a:lnSpc>
              <a:spcBef>
                <a:spcPts val="0"/>
              </a:spcBef>
              <a:spcAft>
                <a:spcPts val="0"/>
              </a:spcAft>
              <a:buClrTx/>
              <a:buSzTx/>
              <a:buFontTx/>
              <a:buNone/>
              <a:tabLst/>
              <a:defRPr sz="4500" b="1" cap="all" baseline="0">
                <a:solidFill>
                  <a:srgbClr val="1B2223"/>
                </a:solidFill>
                <a:latin typeface="+mn-lt"/>
                <a:ea typeface="+mn-ea"/>
                <a:cs typeface="+mn-cs"/>
                <a:sym typeface="OpenSans-Bold"/>
              </a:defRPr>
            </a:pPr>
            <a:r>
              <a:rPr kumimoji="0" lang="en-US" sz="9000" b="1" i="0" u="none" strike="noStrike" kern="0" cap="all" spc="0" normalizeH="0" baseline="0" noProof="0" dirty="0">
                <a:ln>
                  <a:noFill/>
                </a:ln>
                <a:solidFill>
                  <a:srgbClr val="007DD7"/>
                </a:solidFill>
                <a:effectLst/>
                <a:uLnTx/>
                <a:uFillTx/>
                <a:latin typeface="OpenSans-Bold"/>
                <a:sym typeface="OpenSans-Bold"/>
              </a:rPr>
              <a:t>CONNECT BANNER AND ETHOS Integration</a:t>
            </a:r>
            <a:endParaRPr kumimoji="0" sz="6600" b="1" i="0" u="none" strike="noStrike" kern="0" cap="all" spc="0" normalizeH="0" baseline="0" noProof="0" dirty="0">
              <a:ln>
                <a:noFill/>
              </a:ln>
              <a:solidFill>
                <a:srgbClr val="007DD7"/>
              </a:solidFill>
              <a:effectLst/>
              <a:uLnTx/>
              <a:uFillTx/>
              <a:latin typeface="OpenSans-Bold"/>
              <a:sym typeface="OpenSans-Bold"/>
            </a:endParaRPr>
          </a:p>
        </p:txBody>
      </p:sp>
      <p:sp>
        <p:nvSpPr>
          <p:cNvPr id="18" name="Rectangle 17">
            <a:extLst>
              <a:ext uri="{FF2B5EF4-FFF2-40B4-BE49-F238E27FC236}">
                <a16:creationId xmlns:a16="http://schemas.microsoft.com/office/drawing/2014/main" id="{A7A768BF-D9B6-4C77-BDB2-7B71CE975008}"/>
              </a:ext>
            </a:extLst>
          </p:cNvPr>
          <p:cNvSpPr/>
          <p:nvPr/>
        </p:nvSpPr>
        <p:spPr>
          <a:xfrm>
            <a:off x="583119" y="12083169"/>
            <a:ext cx="24384000" cy="978729"/>
          </a:xfrm>
          <a:prstGeom prst="rect">
            <a:avLst/>
          </a:prstGeom>
        </p:spPr>
        <p:txBody>
          <a:bodyPr wrap="square">
            <a:spAutoFit/>
          </a:bodyPr>
          <a:lstStyle/>
          <a:p>
            <a:r>
              <a:rPr lang="en-US" sz="3200" i="1" baseline="0" dirty="0">
                <a:solidFill>
                  <a:schemeClr val="accent2"/>
                </a:solidFill>
              </a:rPr>
              <a:t>Primary Reference:  </a:t>
            </a:r>
            <a:r>
              <a:rPr lang="en-US" sz="3200" baseline="0" dirty="0">
                <a:solidFill>
                  <a:srgbClr val="6D8085">
                    <a:lumMod val="50000"/>
                  </a:srgbClr>
                </a:solidFill>
                <a:hlinkClick r:id="rId3"/>
              </a:rPr>
              <a:t>https://resources.elluciancloud.com/bundle/ethos_integration_acn_configure/page/c_connect_banner_ethos.html</a:t>
            </a:r>
            <a:endParaRPr lang="en-US" sz="3200" baseline="0" dirty="0">
              <a:solidFill>
                <a:srgbClr val="6D8085">
                  <a:lumMod val="50000"/>
                </a:srgbClr>
              </a:solidFill>
            </a:endParaRPr>
          </a:p>
        </p:txBody>
      </p:sp>
    </p:spTree>
    <p:extLst>
      <p:ext uri="{BB962C8B-B14F-4D97-AF65-F5344CB8AC3E}">
        <p14:creationId xmlns:p14="http://schemas.microsoft.com/office/powerpoint/2010/main" val="3358412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E285-7C65-4A84-B42B-3E461B68CA88}"/>
              </a:ext>
            </a:extLst>
          </p:cNvPr>
          <p:cNvSpPr>
            <a:spLocks noGrp="1"/>
          </p:cNvSpPr>
          <p:nvPr>
            <p:ph type="title"/>
          </p:nvPr>
        </p:nvSpPr>
        <p:spPr/>
        <p:txBody>
          <a:bodyPr/>
          <a:lstStyle/>
          <a:p>
            <a:r>
              <a:rPr lang="en-US"/>
              <a:t>API Management Center</a:t>
            </a:r>
          </a:p>
        </p:txBody>
      </p:sp>
      <p:pic>
        <p:nvPicPr>
          <p:cNvPr id="4" name="Content Placeholder 3">
            <a:extLst>
              <a:ext uri="{FF2B5EF4-FFF2-40B4-BE49-F238E27FC236}">
                <a16:creationId xmlns:a16="http://schemas.microsoft.com/office/drawing/2014/main" id="{5B6193BF-99E3-473F-BF4B-5D2ADF12553B}"/>
              </a:ext>
            </a:extLst>
          </p:cNvPr>
          <p:cNvPicPr>
            <a:picLocks noGrp="1" noChangeAspect="1"/>
          </p:cNvPicPr>
          <p:nvPr>
            <p:ph idx="1"/>
          </p:nvPr>
        </p:nvPicPr>
        <p:blipFill>
          <a:blip r:embed="rId3"/>
          <a:stretch>
            <a:fillRect/>
          </a:stretch>
        </p:blipFill>
        <p:spPr>
          <a:xfrm>
            <a:off x="805150" y="3012782"/>
            <a:ext cx="22207250" cy="10703218"/>
          </a:xfrm>
          <a:prstGeom prst="rect">
            <a:avLst/>
          </a:prstGeom>
        </p:spPr>
      </p:pic>
    </p:spTree>
    <p:extLst>
      <p:ext uri="{BB962C8B-B14F-4D97-AF65-F5344CB8AC3E}">
        <p14:creationId xmlns:p14="http://schemas.microsoft.com/office/powerpoint/2010/main" val="3085139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E285-7C65-4A84-B42B-3E461B68CA88}"/>
              </a:ext>
            </a:extLst>
          </p:cNvPr>
          <p:cNvSpPr>
            <a:spLocks noGrp="1"/>
          </p:cNvSpPr>
          <p:nvPr>
            <p:ph type="title"/>
          </p:nvPr>
        </p:nvSpPr>
        <p:spPr/>
        <p:txBody>
          <a:bodyPr/>
          <a:lstStyle/>
          <a:p>
            <a:r>
              <a:rPr lang="en-US"/>
              <a:t>API Management Center - Installation</a:t>
            </a:r>
          </a:p>
        </p:txBody>
      </p:sp>
      <p:pic>
        <p:nvPicPr>
          <p:cNvPr id="3" name="Picture 2">
            <a:extLst>
              <a:ext uri="{FF2B5EF4-FFF2-40B4-BE49-F238E27FC236}">
                <a16:creationId xmlns:a16="http://schemas.microsoft.com/office/drawing/2014/main" id="{98E8E924-516B-41AE-A8E5-CBCBF5168E47}"/>
              </a:ext>
            </a:extLst>
          </p:cNvPr>
          <p:cNvPicPr>
            <a:picLocks noChangeAspect="1"/>
          </p:cNvPicPr>
          <p:nvPr/>
        </p:nvPicPr>
        <p:blipFill>
          <a:blip r:embed="rId3"/>
          <a:stretch>
            <a:fillRect/>
          </a:stretch>
        </p:blipFill>
        <p:spPr>
          <a:xfrm>
            <a:off x="1371599" y="2792627"/>
            <a:ext cx="17052223" cy="11124135"/>
          </a:xfrm>
          <a:prstGeom prst="rect">
            <a:avLst/>
          </a:prstGeom>
        </p:spPr>
      </p:pic>
      <p:sp>
        <p:nvSpPr>
          <p:cNvPr id="6" name="Content Placeholder 5">
            <a:extLst>
              <a:ext uri="{FF2B5EF4-FFF2-40B4-BE49-F238E27FC236}">
                <a16:creationId xmlns:a16="http://schemas.microsoft.com/office/drawing/2014/main" id="{A0A462AD-B6F1-43DA-8AC4-F7A75AE431A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47790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E285-7C65-4A84-B42B-3E461B68CA88}"/>
              </a:ext>
            </a:extLst>
          </p:cNvPr>
          <p:cNvSpPr>
            <a:spLocks noGrp="1"/>
          </p:cNvSpPr>
          <p:nvPr>
            <p:ph type="title"/>
          </p:nvPr>
        </p:nvSpPr>
        <p:spPr/>
        <p:txBody>
          <a:bodyPr/>
          <a:lstStyle/>
          <a:p>
            <a:r>
              <a:rPr lang="en-US"/>
              <a:t>API Management Center - Installation</a:t>
            </a:r>
          </a:p>
        </p:txBody>
      </p:sp>
      <p:sp>
        <p:nvSpPr>
          <p:cNvPr id="5" name="Content Placeholder 4">
            <a:extLst>
              <a:ext uri="{FF2B5EF4-FFF2-40B4-BE49-F238E27FC236}">
                <a16:creationId xmlns:a16="http://schemas.microsoft.com/office/drawing/2014/main" id="{48C27C0F-0BB9-4612-95ED-782708B8CE87}"/>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80EE49EC-594B-4F3A-BB17-529D9EE65C76}"/>
              </a:ext>
            </a:extLst>
          </p:cNvPr>
          <p:cNvPicPr>
            <a:picLocks noChangeAspect="1"/>
          </p:cNvPicPr>
          <p:nvPr/>
        </p:nvPicPr>
        <p:blipFill>
          <a:blip r:embed="rId3"/>
          <a:stretch>
            <a:fillRect/>
          </a:stretch>
        </p:blipFill>
        <p:spPr>
          <a:xfrm>
            <a:off x="855986" y="2827987"/>
            <a:ext cx="10561658" cy="10669430"/>
          </a:xfrm>
          <a:prstGeom prst="rect">
            <a:avLst/>
          </a:prstGeom>
        </p:spPr>
      </p:pic>
      <p:pic>
        <p:nvPicPr>
          <p:cNvPr id="7" name="Picture 6">
            <a:extLst>
              <a:ext uri="{FF2B5EF4-FFF2-40B4-BE49-F238E27FC236}">
                <a16:creationId xmlns:a16="http://schemas.microsoft.com/office/drawing/2014/main" id="{A2095980-EC00-49A7-8535-5B1B4370A632}"/>
              </a:ext>
            </a:extLst>
          </p:cNvPr>
          <p:cNvPicPr>
            <a:picLocks noChangeAspect="1"/>
          </p:cNvPicPr>
          <p:nvPr/>
        </p:nvPicPr>
        <p:blipFill>
          <a:blip r:embed="rId4"/>
          <a:stretch>
            <a:fillRect/>
          </a:stretch>
        </p:blipFill>
        <p:spPr>
          <a:xfrm>
            <a:off x="11933258" y="3539694"/>
            <a:ext cx="12214911" cy="8871315"/>
          </a:xfrm>
          <a:prstGeom prst="rect">
            <a:avLst/>
          </a:prstGeom>
        </p:spPr>
      </p:pic>
    </p:spTree>
    <p:extLst>
      <p:ext uri="{BB962C8B-B14F-4D97-AF65-F5344CB8AC3E}">
        <p14:creationId xmlns:p14="http://schemas.microsoft.com/office/powerpoint/2010/main" val="2205642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E6A2FE-B77A-4A1C-AD92-FC137C715B9D}"/>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r="12546"/>
          <a:stretch>
            <a:fillRect/>
          </a:stretch>
        </p:blipFill>
        <p:spPr>
          <a:xfrm>
            <a:off x="13594900" y="797184"/>
            <a:ext cx="10789100" cy="12240000"/>
          </a:xfrm>
          <a:custGeom>
            <a:avLst/>
            <a:gdLst>
              <a:gd name="connsiteX0" fmla="*/ 0 w 5394550"/>
              <a:gd name="connsiteY0" fmla="*/ 0 h 6120000"/>
              <a:gd name="connsiteX1" fmla="*/ 5394550 w 5394550"/>
              <a:gd name="connsiteY1" fmla="*/ 0 h 6120000"/>
              <a:gd name="connsiteX2" fmla="*/ 5394550 w 5394550"/>
              <a:gd name="connsiteY2" fmla="*/ 6120000 h 6120000"/>
              <a:gd name="connsiteX3" fmla="*/ 0 w 5394550"/>
              <a:gd name="connsiteY3" fmla="*/ 6120000 h 6120000"/>
            </a:gdLst>
            <a:ahLst/>
            <a:cxnLst>
              <a:cxn ang="0">
                <a:pos x="connsiteX0" y="connsiteY0"/>
              </a:cxn>
              <a:cxn ang="0">
                <a:pos x="connsiteX1" y="connsiteY1"/>
              </a:cxn>
              <a:cxn ang="0">
                <a:pos x="connsiteX2" y="connsiteY2"/>
              </a:cxn>
              <a:cxn ang="0">
                <a:pos x="connsiteX3" y="connsiteY3"/>
              </a:cxn>
            </a:cxnLst>
            <a:rect l="l" t="t" r="r" b="b"/>
            <a:pathLst>
              <a:path w="5394550" h="6120000">
                <a:moveTo>
                  <a:pt x="0" y="0"/>
                </a:moveTo>
                <a:lnTo>
                  <a:pt x="5394550" y="0"/>
                </a:lnTo>
                <a:lnTo>
                  <a:pt x="5394550" y="6120000"/>
                </a:lnTo>
                <a:lnTo>
                  <a:pt x="0" y="6120000"/>
                </a:lnTo>
                <a:close/>
              </a:path>
            </a:pathLst>
          </a:custGeom>
        </p:spPr>
      </p:pic>
      <p:sp>
        <p:nvSpPr>
          <p:cNvPr id="50" name="Title 1">
            <a:extLst>
              <a:ext uri="{FF2B5EF4-FFF2-40B4-BE49-F238E27FC236}">
                <a16:creationId xmlns:a16="http://schemas.microsoft.com/office/drawing/2014/main" id="{6A056FDF-CC6F-4174-A56E-DA5E313FDCCD}"/>
              </a:ext>
            </a:extLst>
          </p:cNvPr>
          <p:cNvSpPr txBox="1">
            <a:spLocks/>
          </p:cNvSpPr>
          <p:nvPr/>
        </p:nvSpPr>
        <p:spPr>
          <a:xfrm>
            <a:off x="1676401" y="1014199"/>
            <a:ext cx="21198114" cy="908102"/>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pPr algn="l" defTabSz="1828800"/>
            <a:r>
              <a:rPr lang="en-US" sz="8000" cap="all" baseline="0" dirty="0">
                <a:solidFill>
                  <a:srgbClr val="4472C4"/>
                </a:solidFill>
                <a:latin typeface="Open Sans"/>
              </a:rPr>
              <a:t>Presenter</a:t>
            </a:r>
          </a:p>
        </p:txBody>
      </p:sp>
      <p:grpSp>
        <p:nvGrpSpPr>
          <p:cNvPr id="92" name="Group 91">
            <a:extLst>
              <a:ext uri="{FF2B5EF4-FFF2-40B4-BE49-F238E27FC236}">
                <a16:creationId xmlns:a16="http://schemas.microsoft.com/office/drawing/2014/main" id="{81E2E635-D198-4718-A12E-D902378AA7DA}"/>
              </a:ext>
            </a:extLst>
          </p:cNvPr>
          <p:cNvGrpSpPr/>
          <p:nvPr/>
        </p:nvGrpSpPr>
        <p:grpSpPr>
          <a:xfrm>
            <a:off x="9463599" y="3393835"/>
            <a:ext cx="13410918" cy="5036206"/>
            <a:chOff x="8106501" y="1462846"/>
            <a:chExt cx="3151747" cy="2518103"/>
          </a:xfrm>
        </p:grpSpPr>
        <p:sp>
          <p:nvSpPr>
            <p:cNvPr id="93" name="Subtitle 6">
              <a:extLst>
                <a:ext uri="{FF2B5EF4-FFF2-40B4-BE49-F238E27FC236}">
                  <a16:creationId xmlns:a16="http://schemas.microsoft.com/office/drawing/2014/main" id="{F4387F2A-39FD-4681-B310-D088DC287809}"/>
                </a:ext>
              </a:extLst>
            </p:cNvPr>
            <p:cNvSpPr txBox="1">
              <a:spLocks/>
            </p:cNvSpPr>
            <p:nvPr/>
          </p:nvSpPr>
          <p:spPr>
            <a:xfrm>
              <a:off x="8115879" y="2750822"/>
              <a:ext cx="3142369" cy="1230127"/>
            </a:xfrm>
            <a:prstGeom prst="rect">
              <a:avLst/>
            </a:prstGeom>
          </p:spPr>
          <p:txBody>
            <a:bodyPr vert="horz" lIns="182880" tIns="91440" rIns="182880" bIns="9144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685800" indent="-685800" algn="l" defTabSz="1828800">
                <a:lnSpc>
                  <a:spcPct val="100000"/>
                </a:lnSpc>
                <a:spcBef>
                  <a:spcPts val="0"/>
                </a:spcBef>
                <a:buFont typeface="Arial" panose="020B0604020202020204" pitchFamily="34" charset="0"/>
                <a:buChar char="•"/>
              </a:pPr>
              <a:r>
                <a:rPr lang="en-US" sz="4800" baseline="0" dirty="0">
                  <a:solidFill>
                    <a:srgbClr val="A5A5A5"/>
                  </a:solidFill>
                  <a:latin typeface="Open Sans"/>
                  <a:cs typeface="Times New Roman" panose="02020603050405020304" pitchFamily="18" charset="0"/>
                </a:rPr>
                <a:t>Specializes in CRM process implementation and management</a:t>
              </a:r>
              <a:br>
                <a:rPr lang="en-US" sz="4800" baseline="0" dirty="0">
                  <a:solidFill>
                    <a:srgbClr val="A5A5A5"/>
                  </a:solidFill>
                  <a:latin typeface="Open Sans"/>
                  <a:cs typeface="Times New Roman" panose="02020603050405020304" pitchFamily="18" charset="0"/>
                </a:rPr>
              </a:br>
              <a:endParaRPr lang="en-US" sz="4800" baseline="0" dirty="0">
                <a:solidFill>
                  <a:srgbClr val="A5A5A5"/>
                </a:solidFill>
                <a:latin typeface="Open Sans"/>
                <a:cs typeface="Times New Roman" panose="02020603050405020304" pitchFamily="18" charset="0"/>
              </a:endParaRPr>
            </a:p>
            <a:p>
              <a:pPr marL="685800" indent="-685800" algn="l" defTabSz="1828800">
                <a:lnSpc>
                  <a:spcPct val="100000"/>
                </a:lnSpc>
                <a:spcBef>
                  <a:spcPts val="0"/>
                </a:spcBef>
                <a:buFont typeface="Arial" panose="020B0604020202020204" pitchFamily="34" charset="0"/>
                <a:buChar char="•"/>
              </a:pPr>
              <a:r>
                <a:rPr lang="en-US" sz="4800" baseline="0" dirty="0">
                  <a:solidFill>
                    <a:srgbClr val="A5A5A5"/>
                  </a:solidFill>
                  <a:latin typeface="Open Sans"/>
                  <a:cs typeface="Times New Roman" panose="02020603050405020304" pitchFamily="18" charset="0"/>
                </a:rPr>
                <a:t>Focuses on business intelligence and analytics to enhance business processes</a:t>
              </a:r>
              <a:br>
                <a:rPr lang="en-US" sz="4800" baseline="0" dirty="0">
                  <a:solidFill>
                    <a:srgbClr val="A5A5A5"/>
                  </a:solidFill>
                  <a:latin typeface="Open Sans"/>
                  <a:cs typeface="Times New Roman" panose="02020603050405020304" pitchFamily="18" charset="0"/>
                </a:rPr>
              </a:br>
              <a:endParaRPr lang="en-US" sz="4800" baseline="0" dirty="0">
                <a:solidFill>
                  <a:srgbClr val="A5A5A5"/>
                </a:solidFill>
                <a:latin typeface="Open Sans"/>
                <a:cs typeface="Times New Roman" panose="02020603050405020304" pitchFamily="18" charset="0"/>
              </a:endParaRPr>
            </a:p>
            <a:p>
              <a:pPr algn="l" defTabSz="1828800">
                <a:lnSpc>
                  <a:spcPct val="100000"/>
                </a:lnSpc>
                <a:spcBef>
                  <a:spcPts val="0"/>
                </a:spcBef>
              </a:pPr>
              <a:r>
                <a:rPr lang="en-US" sz="4000" baseline="0" dirty="0">
                  <a:solidFill>
                    <a:srgbClr val="A5A5A5"/>
                  </a:solidFill>
                  <a:latin typeface="Open Sans"/>
                  <a:cs typeface="Times New Roman" panose="02020603050405020304" pitchFamily="18" charset="0"/>
                </a:rPr>
                <a:t> </a:t>
              </a:r>
            </a:p>
          </p:txBody>
        </p:sp>
        <p:sp>
          <p:nvSpPr>
            <p:cNvPr id="94" name="Rectangle 93">
              <a:extLst>
                <a:ext uri="{FF2B5EF4-FFF2-40B4-BE49-F238E27FC236}">
                  <a16:creationId xmlns:a16="http://schemas.microsoft.com/office/drawing/2014/main" id="{0C47B968-F411-4843-A38F-81BB6B1039E0}"/>
                </a:ext>
              </a:extLst>
            </p:cNvPr>
            <p:cNvSpPr/>
            <p:nvPr/>
          </p:nvSpPr>
          <p:spPr>
            <a:xfrm>
              <a:off x="8106501" y="1462846"/>
              <a:ext cx="3112520" cy="600165"/>
            </a:xfrm>
            <a:prstGeom prst="rect">
              <a:avLst/>
            </a:prstGeom>
          </p:spPr>
          <p:txBody>
            <a:bodyPr wrap="square">
              <a:spAutoFit/>
            </a:bodyPr>
            <a:lstStyle/>
            <a:p>
              <a:pPr defTabSz="1828800" hangingPunct="1">
                <a:lnSpc>
                  <a:spcPct val="100000"/>
                </a:lnSpc>
                <a:spcBef>
                  <a:spcPts val="0"/>
                </a:spcBef>
              </a:pPr>
              <a:r>
                <a:rPr lang="en-GB" sz="7200" b="1" kern="1200" baseline="0" dirty="0">
                  <a:solidFill>
                    <a:srgbClr val="4472C4"/>
                  </a:solidFill>
                  <a:ea typeface="Lato Bold" panose="020F0502020204030203" pitchFamily="34" charset="0"/>
                  <a:cs typeface="Times New Roman" panose="02020603050405020304" pitchFamily="18" charset="0"/>
                </a:rPr>
                <a:t>Brian Regan</a:t>
              </a:r>
              <a:endParaRPr lang="en-US" sz="7200" b="1" kern="1200" baseline="0" dirty="0">
                <a:solidFill>
                  <a:srgbClr val="4472C4"/>
                </a:solidFill>
                <a:ea typeface="Lato Bold" panose="020F0502020204030203" pitchFamily="34" charset="0"/>
                <a:cs typeface="Times New Roman" panose="02020603050405020304" pitchFamily="18" charset="0"/>
              </a:endParaRPr>
            </a:p>
          </p:txBody>
        </p:sp>
        <p:sp>
          <p:nvSpPr>
            <p:cNvPr id="95" name="Rectangle 94">
              <a:extLst>
                <a:ext uri="{FF2B5EF4-FFF2-40B4-BE49-F238E27FC236}">
                  <a16:creationId xmlns:a16="http://schemas.microsoft.com/office/drawing/2014/main" id="{6D20380C-8F55-4C65-AF80-67EB80730AF5}"/>
                </a:ext>
              </a:extLst>
            </p:cNvPr>
            <p:cNvSpPr/>
            <p:nvPr/>
          </p:nvSpPr>
          <p:spPr>
            <a:xfrm>
              <a:off x="8106501" y="2005620"/>
              <a:ext cx="2937754" cy="477054"/>
            </a:xfrm>
            <a:prstGeom prst="rect">
              <a:avLst/>
            </a:prstGeom>
          </p:spPr>
          <p:txBody>
            <a:bodyPr wrap="square">
              <a:spAutoFit/>
            </a:bodyPr>
            <a:lstStyle/>
            <a:p>
              <a:pPr defTabSz="1828800" hangingPunct="1">
                <a:lnSpc>
                  <a:spcPct val="100000"/>
                </a:lnSpc>
                <a:spcBef>
                  <a:spcPts val="0"/>
                </a:spcBef>
              </a:pPr>
              <a:r>
                <a:rPr lang="en-GB" sz="5600" kern="1200" baseline="0" dirty="0">
                  <a:solidFill>
                    <a:srgbClr val="4472C4"/>
                  </a:solidFill>
                  <a:ea typeface="Lato Bold" panose="020F0502020204030203" pitchFamily="34" charset="0"/>
                  <a:cs typeface="Times New Roman" panose="02020603050405020304" pitchFamily="18" charset="0"/>
                </a:rPr>
                <a:t>Senior Consultant</a:t>
              </a:r>
              <a:endParaRPr lang="en-US" sz="5600" kern="1200" baseline="0" dirty="0">
                <a:solidFill>
                  <a:srgbClr val="4472C4"/>
                </a:solidFill>
                <a:ea typeface="Lato Bold" panose="020F0502020204030203" pitchFamily="34" charset="0"/>
                <a:cs typeface="Times New Roman" panose="02020603050405020304" pitchFamily="18" charset="0"/>
              </a:endParaRPr>
            </a:p>
          </p:txBody>
        </p:sp>
      </p:grpSp>
      <p:cxnSp>
        <p:nvCxnSpPr>
          <p:cNvPr id="20" name="Straight Connector 19">
            <a:extLst>
              <a:ext uri="{FF2B5EF4-FFF2-40B4-BE49-F238E27FC236}">
                <a16:creationId xmlns:a16="http://schemas.microsoft.com/office/drawing/2014/main" id="{C6BF385F-E607-4273-A360-20BB99D20C66}"/>
              </a:ext>
            </a:extLst>
          </p:cNvPr>
          <p:cNvCxnSpPr>
            <a:cxnSpLocks/>
          </p:cNvCxnSpPr>
          <p:nvPr/>
        </p:nvCxnSpPr>
        <p:spPr>
          <a:xfrm>
            <a:off x="9706107" y="5648932"/>
            <a:ext cx="7295242" cy="0"/>
          </a:xfrm>
          <a:prstGeom prst="line">
            <a:avLst/>
          </a:prstGeom>
          <a:ln w="57150" cap="rnd">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E22AC18-75C7-4880-83CF-C9FECC69F40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32765"/>
          <a:stretch/>
        </p:blipFill>
        <p:spPr>
          <a:xfrm>
            <a:off x="1676391" y="2888933"/>
            <a:ext cx="6110810" cy="6161706"/>
          </a:xfrm>
          <a:prstGeom prst="rect">
            <a:avLst/>
          </a:prstGeom>
        </p:spPr>
      </p:pic>
    </p:spTree>
    <p:extLst>
      <p:ext uri="{BB962C8B-B14F-4D97-AF65-F5344CB8AC3E}">
        <p14:creationId xmlns:p14="http://schemas.microsoft.com/office/powerpoint/2010/main" val="239166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E285-7C65-4A84-B42B-3E461B68CA88}"/>
              </a:ext>
            </a:extLst>
          </p:cNvPr>
          <p:cNvSpPr>
            <a:spLocks noGrp="1"/>
          </p:cNvSpPr>
          <p:nvPr>
            <p:ph type="title"/>
          </p:nvPr>
        </p:nvSpPr>
        <p:spPr/>
        <p:txBody>
          <a:bodyPr>
            <a:normAutofit/>
          </a:bodyPr>
          <a:lstStyle/>
          <a:p>
            <a:r>
              <a:rPr lang="en-US"/>
              <a:t>API Management Center – Installation</a:t>
            </a:r>
          </a:p>
        </p:txBody>
      </p:sp>
      <p:sp>
        <p:nvSpPr>
          <p:cNvPr id="5" name="Content Placeholder 4">
            <a:extLst>
              <a:ext uri="{FF2B5EF4-FFF2-40B4-BE49-F238E27FC236}">
                <a16:creationId xmlns:a16="http://schemas.microsoft.com/office/drawing/2014/main" id="{4A932451-DD4D-4974-BC37-B2058729DB13}"/>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C8BEF6F1-23C3-4DF0-9658-30CE767B3CED}"/>
              </a:ext>
            </a:extLst>
          </p:cNvPr>
          <p:cNvPicPr>
            <a:picLocks noChangeAspect="1"/>
          </p:cNvPicPr>
          <p:nvPr/>
        </p:nvPicPr>
        <p:blipFill>
          <a:blip r:embed="rId3"/>
          <a:stretch>
            <a:fillRect/>
          </a:stretch>
        </p:blipFill>
        <p:spPr>
          <a:xfrm>
            <a:off x="1371600" y="2838046"/>
            <a:ext cx="17114107" cy="10931223"/>
          </a:xfrm>
          <a:prstGeom prst="rect">
            <a:avLst/>
          </a:prstGeom>
        </p:spPr>
      </p:pic>
    </p:spTree>
    <p:extLst>
      <p:ext uri="{BB962C8B-B14F-4D97-AF65-F5344CB8AC3E}">
        <p14:creationId xmlns:p14="http://schemas.microsoft.com/office/powerpoint/2010/main" val="7044204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E285-7C65-4A84-B42B-3E461B68CA88}"/>
              </a:ext>
            </a:extLst>
          </p:cNvPr>
          <p:cNvSpPr>
            <a:spLocks noGrp="1"/>
          </p:cNvSpPr>
          <p:nvPr>
            <p:ph type="title"/>
          </p:nvPr>
        </p:nvSpPr>
        <p:spPr/>
        <p:txBody>
          <a:bodyPr>
            <a:normAutofit fontScale="90000"/>
          </a:bodyPr>
          <a:lstStyle/>
          <a:p>
            <a:r>
              <a:rPr lang="en-US"/>
              <a:t>API Management Center - Configuration</a:t>
            </a:r>
          </a:p>
        </p:txBody>
      </p:sp>
      <p:sp>
        <p:nvSpPr>
          <p:cNvPr id="5" name="Content Placeholder 4">
            <a:extLst>
              <a:ext uri="{FF2B5EF4-FFF2-40B4-BE49-F238E27FC236}">
                <a16:creationId xmlns:a16="http://schemas.microsoft.com/office/drawing/2014/main" id="{4784DDCF-6DA8-4D06-813C-DFEC7EB64CC7}"/>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5C357FFC-1280-48EC-9665-857945F4086D}"/>
              </a:ext>
            </a:extLst>
          </p:cNvPr>
          <p:cNvPicPr>
            <a:picLocks noChangeAspect="1"/>
          </p:cNvPicPr>
          <p:nvPr/>
        </p:nvPicPr>
        <p:blipFill>
          <a:blip r:embed="rId3"/>
          <a:stretch>
            <a:fillRect/>
          </a:stretch>
        </p:blipFill>
        <p:spPr>
          <a:xfrm>
            <a:off x="737527" y="2718487"/>
            <a:ext cx="20591994" cy="10997514"/>
          </a:xfrm>
          <a:prstGeom prst="rect">
            <a:avLst/>
          </a:prstGeom>
        </p:spPr>
      </p:pic>
    </p:spTree>
    <p:extLst>
      <p:ext uri="{BB962C8B-B14F-4D97-AF65-F5344CB8AC3E}">
        <p14:creationId xmlns:p14="http://schemas.microsoft.com/office/powerpoint/2010/main" val="2330045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47BD1"/>
        </a:solidFill>
        <a:effectLst/>
      </p:bgPr>
    </p:bg>
    <p:spTree>
      <p:nvGrpSpPr>
        <p:cNvPr id="1" name=""/>
        <p:cNvGrpSpPr/>
        <p:nvPr/>
      </p:nvGrpSpPr>
      <p:grpSpPr>
        <a:xfrm>
          <a:off x="0" y="0"/>
          <a:ext cx="0" cy="0"/>
          <a:chOff x="0" y="0"/>
          <a:chExt cx="0" cy="0"/>
        </a:xfrm>
      </p:grpSpPr>
      <p:sp>
        <p:nvSpPr>
          <p:cNvPr id="1338" name="Imagery"/>
          <p:cNvSpPr txBox="1"/>
          <p:nvPr/>
        </p:nvSpPr>
        <p:spPr>
          <a:xfrm>
            <a:off x="2877676" y="5986478"/>
            <a:ext cx="14943095" cy="1743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nSpc>
                <a:spcPct val="80000"/>
              </a:lnSpc>
              <a:spcBef>
                <a:spcPts val="0"/>
              </a:spcBef>
              <a:defRPr sz="13000" b="1" baseline="0">
                <a:solidFill>
                  <a:srgbClr val="F0F0F0"/>
                </a:solidFill>
                <a:latin typeface="+mn-lt"/>
                <a:ea typeface="+mn-ea"/>
                <a:cs typeface="+mn-cs"/>
                <a:sym typeface="OpenSans-Bold"/>
              </a:defRPr>
            </a:lvl1pPr>
          </a:lstStyle>
          <a:p>
            <a:r>
              <a:rPr lang="en-US" dirty="0"/>
              <a:t>Ellucian Analytics</a:t>
            </a:r>
            <a:endParaRPr sz="7200" dirty="0"/>
          </a:p>
        </p:txBody>
      </p:sp>
      <p:sp>
        <p:nvSpPr>
          <p:cNvPr id="1339" name="Rounded Rectangle"/>
          <p:cNvSpPr/>
          <p:nvPr/>
        </p:nvSpPr>
        <p:spPr>
          <a:xfrm>
            <a:off x="18745200" y="5384800"/>
            <a:ext cx="9464973" cy="3042345"/>
          </a:xfrm>
          <a:prstGeom prst="roundRect">
            <a:avLst>
              <a:gd name="adj" fmla="val 50000"/>
            </a:avLst>
          </a:prstGeom>
          <a:solidFill>
            <a:srgbClr val="F0F0F0"/>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endParaRPr/>
          </a:p>
        </p:txBody>
      </p:sp>
      <p:sp>
        <p:nvSpPr>
          <p:cNvPr id="1340" name="06"/>
          <p:cNvSpPr txBox="1"/>
          <p:nvPr/>
        </p:nvSpPr>
        <p:spPr>
          <a:xfrm>
            <a:off x="20365887" y="6142296"/>
            <a:ext cx="3950650"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00000"/>
              </a:lnSpc>
              <a:spcBef>
                <a:spcPts val="0"/>
              </a:spcBef>
              <a:defRPr sz="8800" b="1" cap="all" baseline="0">
                <a:solidFill>
                  <a:srgbClr val="147BD1"/>
                </a:solidFill>
                <a:latin typeface="+mn-lt"/>
                <a:ea typeface="+mn-ea"/>
                <a:cs typeface="+mn-cs"/>
                <a:sym typeface="OpenSans-Bold"/>
              </a:defRPr>
            </a:lvl1pPr>
          </a:lstStyle>
          <a:p>
            <a:r>
              <a:rPr lang="en-US" dirty="0"/>
              <a:t>04</a:t>
            </a:r>
            <a:endParaRPr dirty="0"/>
          </a:p>
        </p:txBody>
      </p:sp>
      <p:sp>
        <p:nvSpPr>
          <p:cNvPr id="1341" name="Line"/>
          <p:cNvSpPr/>
          <p:nvPr/>
        </p:nvSpPr>
        <p:spPr>
          <a:xfrm>
            <a:off x="21725466" y="6905972"/>
            <a:ext cx="2696243" cy="1"/>
          </a:xfrm>
          <a:prstGeom prst="line">
            <a:avLst/>
          </a:prstGeom>
          <a:ln w="50800">
            <a:solidFill>
              <a:srgbClr val="147BD1"/>
            </a:solidFill>
            <a:miter lim="400000"/>
          </a:ln>
        </p:spPr>
        <p:txBody>
          <a:bodyPr lIns="50800" tIns="50800" rIns="50800" bIns="50800" anchor="ct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spTree>
    <p:extLst>
      <p:ext uri="{BB962C8B-B14F-4D97-AF65-F5344CB8AC3E}">
        <p14:creationId xmlns:p14="http://schemas.microsoft.com/office/powerpoint/2010/main" val="676889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EE84FB-9465-4C81-A536-810A3BFF32A0}"/>
              </a:ext>
            </a:extLst>
          </p:cNvPr>
          <p:cNvSpPr>
            <a:spLocks noGrp="1"/>
          </p:cNvSpPr>
          <p:nvPr>
            <p:ph type="sldNum" sz="quarter" idx="12"/>
          </p:nvPr>
        </p:nvSpPr>
        <p:spPr/>
        <p:txBody>
          <a:bodyPr/>
          <a:lstStyle/>
          <a:p>
            <a:pPr defTabSz="1828800" hangingPunct="1">
              <a:lnSpc>
                <a:spcPct val="100000"/>
              </a:lnSpc>
              <a:spcBef>
                <a:spcPts val="0"/>
              </a:spcBef>
            </a:pPr>
            <a:fld id="{E3A57325-1863-4761-A8D0-75686B918AFA}" type="slidenum">
              <a:rPr lang="en-US" kern="1200" baseline="0">
                <a:solidFill>
                  <a:prstClr val="black">
                    <a:lumMod val="85000"/>
                    <a:lumOff val="15000"/>
                  </a:prstClr>
                </a:solidFill>
                <a:ea typeface="+mn-ea"/>
                <a:cs typeface="+mn-cs"/>
              </a:rPr>
              <a:pPr defTabSz="1828800" hangingPunct="1">
                <a:lnSpc>
                  <a:spcPct val="100000"/>
                </a:lnSpc>
                <a:spcBef>
                  <a:spcPts val="0"/>
                </a:spcBef>
              </a:pPr>
              <a:t>33</a:t>
            </a:fld>
            <a:endParaRPr lang="en-US" kern="1200" baseline="0">
              <a:solidFill>
                <a:prstClr val="black">
                  <a:lumMod val="85000"/>
                  <a:lumOff val="15000"/>
                </a:prstClr>
              </a:solidFill>
              <a:ea typeface="+mn-ea"/>
              <a:cs typeface="+mn-cs"/>
            </a:endParaRPr>
          </a:p>
        </p:txBody>
      </p:sp>
      <p:sp>
        <p:nvSpPr>
          <p:cNvPr id="3" name="Text Placeholder 2">
            <a:extLst>
              <a:ext uri="{FF2B5EF4-FFF2-40B4-BE49-F238E27FC236}">
                <a16:creationId xmlns:a16="http://schemas.microsoft.com/office/drawing/2014/main" id="{73742656-6A38-455D-90F2-12EFE358551E}"/>
              </a:ext>
            </a:extLst>
          </p:cNvPr>
          <p:cNvSpPr>
            <a:spLocks noGrp="1"/>
          </p:cNvSpPr>
          <p:nvPr>
            <p:ph type="body" sz="quarter" idx="13"/>
          </p:nvPr>
        </p:nvSpPr>
        <p:spPr>
          <a:xfrm rot="16200000">
            <a:off x="-4669943" y="5291272"/>
            <a:ext cx="12465318" cy="1882776"/>
          </a:xfrm>
        </p:spPr>
        <p:txBody>
          <a:bodyPr/>
          <a:lstStyle/>
          <a:p>
            <a:r>
              <a:rPr lang="en-US" dirty="0"/>
              <a:t>Analytics</a:t>
            </a:r>
          </a:p>
        </p:txBody>
      </p:sp>
      <p:sp>
        <p:nvSpPr>
          <p:cNvPr id="4" name="Content Placeholder 3">
            <a:extLst>
              <a:ext uri="{FF2B5EF4-FFF2-40B4-BE49-F238E27FC236}">
                <a16:creationId xmlns:a16="http://schemas.microsoft.com/office/drawing/2014/main" id="{5754EAAB-B04F-44AA-BA8E-CD030C18CD6A}"/>
              </a:ext>
            </a:extLst>
          </p:cNvPr>
          <p:cNvSpPr>
            <a:spLocks noGrp="1"/>
          </p:cNvSpPr>
          <p:nvPr>
            <p:ph idx="1"/>
          </p:nvPr>
        </p:nvSpPr>
        <p:spPr/>
        <p:txBody>
          <a:bodyPr/>
          <a:lstStyle/>
          <a:p>
            <a:pPr marL="463550" indent="-463550" defTabSz="914400" fontAlgn="base">
              <a:spcBef>
                <a:spcPct val="20000"/>
              </a:spcBef>
              <a:spcAft>
                <a:spcPct val="0"/>
              </a:spcAft>
            </a:pPr>
            <a:r>
              <a:rPr lang="en-US" b="1" dirty="0">
                <a:solidFill>
                  <a:srgbClr val="147BD1"/>
                </a:solidFill>
                <a:latin typeface="Open Sans" panose="020B0606030504020204" pitchFamily="34" charset="0"/>
                <a:ea typeface="Open Sans" panose="020B0606030504020204" pitchFamily="34" charset="0"/>
                <a:cs typeface="Open Sans" panose="020B0606030504020204" pitchFamily="34" charset="0"/>
              </a:rPr>
              <a:t>Role-based and module-based</a:t>
            </a:r>
          </a:p>
          <a:p>
            <a:pPr marL="1028700" lvl="1" indent="-571500" defTabSz="914400" fontAlgn="base">
              <a:spcBef>
                <a:spcPct val="20000"/>
              </a:spcBef>
              <a:spcAft>
                <a:spcPct val="0"/>
              </a:spcAft>
              <a:buFont typeface="Wingdings" panose="05000000000000000000" pitchFamily="2" charset="2"/>
              <a:buChar char="Ø"/>
            </a:pPr>
            <a:r>
              <a:rPr lang="en-US" dirty="0">
                <a:solidFill>
                  <a:srgbClr val="031A26"/>
                </a:solidFill>
                <a:latin typeface="Open Sans" panose="020B0606030504020204" pitchFamily="34" charset="0"/>
                <a:ea typeface="Open Sans" panose="020B0606030504020204" pitchFamily="34" charset="0"/>
                <a:cs typeface="Open Sans" panose="020B0606030504020204" pitchFamily="34" charset="0"/>
              </a:rPr>
              <a:t>HR, Finance, Student, Fin Aid, etc. </a:t>
            </a:r>
          </a:p>
          <a:p>
            <a:pPr marL="1028700" lvl="1" indent="-571500" defTabSz="914400" fontAlgn="base">
              <a:spcBef>
                <a:spcPct val="20000"/>
              </a:spcBef>
              <a:spcAft>
                <a:spcPct val="0"/>
              </a:spcAft>
              <a:buFont typeface="Wingdings" panose="05000000000000000000" pitchFamily="2" charset="2"/>
              <a:buChar char="Ø"/>
            </a:pPr>
            <a:r>
              <a:rPr lang="en-US" dirty="0">
                <a:solidFill>
                  <a:srgbClr val="031A26"/>
                </a:solidFill>
                <a:latin typeface="Open Sans" panose="020B0606030504020204" pitchFamily="34" charset="0"/>
                <a:ea typeface="Open Sans" panose="020B0606030504020204" pitchFamily="34" charset="0"/>
                <a:cs typeface="Open Sans" panose="020B0606030504020204" pitchFamily="34" charset="0"/>
              </a:rPr>
              <a:t>VP of Advancement, Director of HR, Registrar </a:t>
            </a:r>
            <a:br>
              <a:rPr lang="en-US" sz="4000" dirty="0">
                <a:solidFill>
                  <a:srgbClr val="031A26"/>
                </a:solidFill>
                <a:latin typeface="Open Sans" panose="020B0606030504020204" pitchFamily="34" charset="0"/>
                <a:ea typeface="Open Sans" panose="020B0606030504020204" pitchFamily="34" charset="0"/>
                <a:cs typeface="Open Sans" panose="020B0606030504020204" pitchFamily="34" charset="0"/>
              </a:rPr>
            </a:br>
            <a:endParaRPr lang="en-US" sz="5600" b="1" dirty="0">
              <a:solidFill>
                <a:srgbClr val="147BD1"/>
              </a:solidFill>
              <a:latin typeface="Open Sans" panose="020B0606030504020204" pitchFamily="34" charset="0"/>
              <a:ea typeface="Open Sans" panose="020B0606030504020204" pitchFamily="34" charset="0"/>
              <a:cs typeface="Open Sans" panose="020B0606030504020204" pitchFamily="34" charset="0"/>
            </a:endParaRPr>
          </a:p>
          <a:p>
            <a:pPr marL="463550" indent="-463550" defTabSz="914400" fontAlgn="base">
              <a:spcBef>
                <a:spcPct val="20000"/>
              </a:spcBef>
              <a:spcAft>
                <a:spcPct val="0"/>
              </a:spcAft>
            </a:pPr>
            <a:r>
              <a:rPr lang="en-US" b="1" dirty="0">
                <a:solidFill>
                  <a:srgbClr val="147BD1"/>
                </a:solidFill>
                <a:latin typeface="Open Sans" panose="020B0606030504020204" pitchFamily="34" charset="0"/>
                <a:ea typeface="Open Sans" panose="020B0606030504020204" pitchFamily="34" charset="0"/>
                <a:cs typeface="Open Sans" panose="020B0606030504020204" pitchFamily="34" charset="0"/>
              </a:rPr>
              <a:t>Analytic Tiles delivered and maintained by Ellucian</a:t>
            </a:r>
          </a:p>
          <a:p>
            <a:pPr marL="1028700" lvl="1" indent="-571500" defTabSz="914400" fontAlgn="base">
              <a:spcBef>
                <a:spcPct val="20000"/>
              </a:spcBef>
              <a:spcAft>
                <a:spcPct val="0"/>
              </a:spcAft>
              <a:buFont typeface="Wingdings" panose="05000000000000000000" pitchFamily="2" charset="2"/>
              <a:buChar char="Ø"/>
            </a:pPr>
            <a:r>
              <a:rPr lang="en-US" dirty="0">
                <a:solidFill>
                  <a:srgbClr val="031A26"/>
                </a:solidFill>
                <a:latin typeface="Open Sans" panose="020B0606030504020204" pitchFamily="34" charset="0"/>
                <a:ea typeface="Open Sans" panose="020B0606030504020204" pitchFamily="34" charset="0"/>
                <a:cs typeface="Open Sans" panose="020B0606030504020204" pitchFamily="34" charset="0"/>
              </a:rPr>
              <a:t>Tiles currently centered around the following</a:t>
            </a:r>
          </a:p>
          <a:p>
            <a:pPr marL="1028700" lvl="1" indent="-571500" defTabSz="914400" fontAlgn="base">
              <a:spcBef>
                <a:spcPct val="20000"/>
              </a:spcBef>
              <a:spcAft>
                <a:spcPct val="0"/>
              </a:spcAft>
              <a:buFont typeface="Wingdings" panose="05000000000000000000" pitchFamily="2" charset="2"/>
              <a:buChar char="Ø"/>
            </a:pPr>
            <a:r>
              <a:rPr lang="en-US" dirty="0">
                <a:solidFill>
                  <a:srgbClr val="031A26"/>
                </a:solidFill>
                <a:latin typeface="Open Sans" panose="020B0606030504020204" pitchFamily="34" charset="0"/>
                <a:ea typeface="Open Sans" panose="020B0606030504020204" pitchFamily="34" charset="0"/>
                <a:cs typeface="Open Sans" panose="020B0606030504020204" pitchFamily="34" charset="0"/>
              </a:rPr>
              <a:t>Registration and Sections (SAFREGS and SSASECT)</a:t>
            </a:r>
          </a:p>
          <a:p>
            <a:pPr marL="1028700" lvl="1" indent="-571500" defTabSz="914400" fontAlgn="base">
              <a:spcBef>
                <a:spcPct val="20000"/>
              </a:spcBef>
              <a:spcAft>
                <a:spcPct val="0"/>
              </a:spcAft>
              <a:buFont typeface="Wingdings" panose="05000000000000000000" pitchFamily="2" charset="2"/>
              <a:buChar char="Ø"/>
            </a:pPr>
            <a:r>
              <a:rPr lang="en-US" dirty="0">
                <a:solidFill>
                  <a:srgbClr val="031A26"/>
                </a:solidFill>
                <a:latin typeface="Open Sans" panose="020B0606030504020204" pitchFamily="34" charset="0"/>
                <a:ea typeface="Open Sans" panose="020B0606030504020204" pitchFamily="34" charset="0"/>
                <a:cs typeface="Open Sans" panose="020B0606030504020204" pitchFamily="34" charset="0"/>
              </a:rPr>
              <a:t>Awards (RAPAWRD)</a:t>
            </a:r>
          </a:p>
          <a:p>
            <a:pPr marL="1028700" lvl="1" indent="-571500" defTabSz="914400" fontAlgn="base">
              <a:spcBef>
                <a:spcPct val="20000"/>
              </a:spcBef>
              <a:spcAft>
                <a:spcPct val="0"/>
              </a:spcAft>
              <a:buFont typeface="Wingdings" panose="05000000000000000000" pitchFamily="2" charset="2"/>
              <a:buChar char="Ø"/>
            </a:pPr>
            <a:r>
              <a:rPr lang="en-US" dirty="0">
                <a:solidFill>
                  <a:srgbClr val="031A26"/>
                </a:solidFill>
                <a:latin typeface="Open Sans" panose="020B0606030504020204" pitchFamily="34" charset="0"/>
                <a:ea typeface="Open Sans" panose="020B0606030504020204" pitchFamily="34" charset="0"/>
                <a:cs typeface="Open Sans" panose="020B0606030504020204" pitchFamily="34" charset="0"/>
              </a:rPr>
              <a:t>Advancement (Constituents) </a:t>
            </a:r>
          </a:p>
          <a:p>
            <a:pPr marL="1028700" lvl="1" indent="-571500" defTabSz="914400" fontAlgn="base">
              <a:spcBef>
                <a:spcPct val="20000"/>
              </a:spcBef>
              <a:spcAft>
                <a:spcPct val="0"/>
              </a:spcAft>
              <a:buFont typeface="Wingdings" panose="05000000000000000000" pitchFamily="2" charset="2"/>
              <a:buChar char="Ø"/>
            </a:pPr>
            <a:r>
              <a:rPr lang="en-US" dirty="0">
                <a:solidFill>
                  <a:srgbClr val="031A26"/>
                </a:solidFill>
                <a:latin typeface="Open Sans" panose="020B0606030504020204" pitchFamily="34" charset="0"/>
                <a:ea typeface="Open Sans" panose="020B0606030504020204" pitchFamily="34" charset="0"/>
                <a:cs typeface="Open Sans" panose="020B0606030504020204" pitchFamily="34" charset="0"/>
              </a:rPr>
              <a:t>Admissions (SAAADMS, CRM Recruit [Funnel]) </a:t>
            </a:r>
          </a:p>
          <a:p>
            <a:pPr marL="1028700" lvl="1" indent="-571500" defTabSz="914400" fontAlgn="base">
              <a:spcBef>
                <a:spcPct val="20000"/>
              </a:spcBef>
              <a:spcAft>
                <a:spcPct val="0"/>
              </a:spcAft>
              <a:buFont typeface="Wingdings" panose="05000000000000000000" pitchFamily="2" charset="2"/>
              <a:buChar char="Ø"/>
            </a:pPr>
            <a:r>
              <a:rPr lang="en-US" dirty="0">
                <a:solidFill>
                  <a:srgbClr val="031A26"/>
                </a:solidFill>
                <a:latin typeface="Open Sans" panose="020B0606030504020204" pitchFamily="34" charset="0"/>
                <a:ea typeface="Open Sans" panose="020B0606030504020204" pitchFamily="34" charset="0"/>
                <a:cs typeface="Open Sans" panose="020B0606030504020204" pitchFamily="34" charset="0"/>
              </a:rPr>
              <a:t>Invoices and General/Operating Ledger</a:t>
            </a:r>
          </a:p>
          <a:p>
            <a:pPr marL="0" indent="0">
              <a:buNone/>
            </a:pPr>
            <a:endParaRPr lang="en-US" dirty="0"/>
          </a:p>
        </p:txBody>
      </p:sp>
    </p:spTree>
    <p:extLst>
      <p:ext uri="{BB962C8B-B14F-4D97-AF65-F5344CB8AC3E}">
        <p14:creationId xmlns:p14="http://schemas.microsoft.com/office/powerpoint/2010/main" val="346136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53F0EE82-B5A7-4741-AAD0-BD5FD935F745}"/>
              </a:ext>
            </a:extLst>
          </p:cNvPr>
          <p:cNvGraphicFramePr/>
          <p:nvPr/>
        </p:nvGraphicFramePr>
        <p:xfrm>
          <a:off x="3479800" y="1176837"/>
          <a:ext cx="17424400" cy="11842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age">
            <a:extLst>
              <a:ext uri="{FF2B5EF4-FFF2-40B4-BE49-F238E27FC236}">
                <a16:creationId xmlns:a16="http://schemas.microsoft.com/office/drawing/2014/main" id="{7957F989-96E3-4219-90F7-3D7484D996CC}"/>
              </a:ext>
            </a:extLst>
          </p:cNvPr>
          <p:cNvSpPr txBox="1"/>
          <p:nvPr/>
        </p:nvSpPr>
        <p:spPr>
          <a:xfrm>
            <a:off x="1055479" y="696840"/>
            <a:ext cx="21633274" cy="11120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a:defRPr/>
            </a:pPr>
            <a:r>
              <a:rPr lang="en-US" sz="8000" kern="1200" dirty="0">
                <a:solidFill>
                  <a:srgbClr val="147BD1"/>
                </a:solidFill>
                <a:latin typeface="OpenSans-Bold"/>
              </a:rPr>
              <a:t>Modules</a:t>
            </a:r>
            <a:endParaRPr lang="en-US" sz="8000" dirty="0">
              <a:solidFill>
                <a:srgbClr val="147BD1"/>
              </a:solidFill>
              <a:latin typeface="OpenSans-Bold"/>
            </a:endParaRPr>
          </a:p>
        </p:txBody>
      </p:sp>
    </p:spTree>
    <p:extLst>
      <p:ext uri="{BB962C8B-B14F-4D97-AF65-F5344CB8AC3E}">
        <p14:creationId xmlns:p14="http://schemas.microsoft.com/office/powerpoint/2010/main" val="255938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08D970-B3E3-4657-A5E5-352FF689D8F8}"/>
              </a:ext>
            </a:extLst>
          </p:cNvPr>
          <p:cNvPicPr>
            <a:picLocks noChangeAspect="1"/>
          </p:cNvPicPr>
          <p:nvPr/>
        </p:nvPicPr>
        <p:blipFill>
          <a:blip r:embed="rId2"/>
          <a:stretch>
            <a:fillRect/>
          </a:stretch>
        </p:blipFill>
        <p:spPr>
          <a:xfrm>
            <a:off x="3198971" y="1598286"/>
            <a:ext cx="19489782" cy="11731944"/>
          </a:xfrm>
          <a:prstGeom prst="rect">
            <a:avLst/>
          </a:prstGeom>
        </p:spPr>
      </p:pic>
      <p:sp>
        <p:nvSpPr>
          <p:cNvPr id="4" name="Text page">
            <a:extLst>
              <a:ext uri="{FF2B5EF4-FFF2-40B4-BE49-F238E27FC236}">
                <a16:creationId xmlns:a16="http://schemas.microsoft.com/office/drawing/2014/main" id="{638501FC-B63B-412E-8C80-919DF5D80A6E}"/>
              </a:ext>
            </a:extLst>
          </p:cNvPr>
          <p:cNvSpPr txBox="1"/>
          <p:nvPr/>
        </p:nvSpPr>
        <p:spPr>
          <a:xfrm>
            <a:off x="1055479" y="696840"/>
            <a:ext cx="21633274" cy="11120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a:defRPr/>
            </a:pPr>
            <a:r>
              <a:rPr lang="en-US" sz="8000" kern="1200" dirty="0">
                <a:solidFill>
                  <a:srgbClr val="147BD1"/>
                </a:solidFill>
                <a:latin typeface="OpenSans-Bold"/>
              </a:rPr>
              <a:t>Roles</a:t>
            </a:r>
            <a:endParaRPr lang="en-US" sz="8000" dirty="0">
              <a:solidFill>
                <a:srgbClr val="147BD1"/>
              </a:solidFill>
              <a:latin typeface="OpenSans-Bold"/>
            </a:endParaRPr>
          </a:p>
        </p:txBody>
      </p:sp>
    </p:spTree>
    <p:extLst>
      <p:ext uri="{BB962C8B-B14F-4D97-AF65-F5344CB8AC3E}">
        <p14:creationId xmlns:p14="http://schemas.microsoft.com/office/powerpoint/2010/main" val="147377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age">
            <a:extLst>
              <a:ext uri="{FF2B5EF4-FFF2-40B4-BE49-F238E27FC236}">
                <a16:creationId xmlns:a16="http://schemas.microsoft.com/office/drawing/2014/main" id="{1D09B7D2-9F87-478E-B9F7-3F85400BEFD2}"/>
              </a:ext>
            </a:extLst>
          </p:cNvPr>
          <p:cNvSpPr txBox="1"/>
          <p:nvPr/>
        </p:nvSpPr>
        <p:spPr>
          <a:xfrm>
            <a:off x="369679" y="159918"/>
            <a:ext cx="21633274" cy="11120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a:defRPr/>
            </a:pPr>
            <a:r>
              <a:rPr lang="en-US" sz="8000" kern="1200" dirty="0">
                <a:solidFill>
                  <a:srgbClr val="147BD1"/>
                </a:solidFill>
                <a:latin typeface="OpenSans-Bold"/>
              </a:rPr>
              <a:t>Data Flow And Flexibility</a:t>
            </a:r>
            <a:endParaRPr lang="en-US" sz="8000" dirty="0">
              <a:solidFill>
                <a:srgbClr val="147BD1"/>
              </a:solidFill>
              <a:latin typeface="OpenSans-Bold"/>
            </a:endParaRPr>
          </a:p>
        </p:txBody>
      </p:sp>
      <p:graphicFrame>
        <p:nvGraphicFramePr>
          <p:cNvPr id="6" name="Diagram 5">
            <a:extLst>
              <a:ext uri="{FF2B5EF4-FFF2-40B4-BE49-F238E27FC236}">
                <a16:creationId xmlns:a16="http://schemas.microsoft.com/office/drawing/2014/main" id="{DF8D4896-B59F-4952-A518-9426330FCC07}"/>
              </a:ext>
            </a:extLst>
          </p:cNvPr>
          <p:cNvGraphicFramePr/>
          <p:nvPr/>
        </p:nvGraphicFramePr>
        <p:xfrm>
          <a:off x="1993640" y="1627043"/>
          <a:ext cx="21482180" cy="11754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229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F6552D-D019-48B7-845D-49E7EE3E3BAB}"/>
              </a:ext>
            </a:extLst>
          </p:cNvPr>
          <p:cNvSpPr>
            <a:spLocks noGrp="1"/>
          </p:cNvSpPr>
          <p:nvPr>
            <p:ph type="sldNum" sz="quarter" idx="12"/>
          </p:nvPr>
        </p:nvSpPr>
        <p:spPr/>
        <p:txBody>
          <a:bodyPr/>
          <a:lstStyle/>
          <a:p>
            <a:pPr defTabSz="1828800" hangingPunct="1">
              <a:lnSpc>
                <a:spcPct val="100000"/>
              </a:lnSpc>
              <a:spcBef>
                <a:spcPts val="0"/>
              </a:spcBef>
            </a:pPr>
            <a:fld id="{E3A57325-1863-4761-A8D0-75686B918AFA}" type="slidenum">
              <a:rPr lang="en-US" kern="1200" baseline="0">
                <a:solidFill>
                  <a:prstClr val="black">
                    <a:lumMod val="85000"/>
                    <a:lumOff val="15000"/>
                  </a:prstClr>
                </a:solidFill>
                <a:ea typeface="+mn-ea"/>
                <a:cs typeface="+mn-cs"/>
              </a:rPr>
              <a:pPr defTabSz="1828800" hangingPunct="1">
                <a:lnSpc>
                  <a:spcPct val="100000"/>
                </a:lnSpc>
                <a:spcBef>
                  <a:spcPts val="0"/>
                </a:spcBef>
              </a:pPr>
              <a:t>37</a:t>
            </a:fld>
            <a:endParaRPr lang="en-US" kern="1200" baseline="0">
              <a:solidFill>
                <a:prstClr val="black">
                  <a:lumMod val="85000"/>
                  <a:lumOff val="15000"/>
                </a:prstClr>
              </a:solidFill>
              <a:ea typeface="+mn-ea"/>
              <a:cs typeface="+mn-cs"/>
            </a:endParaRPr>
          </a:p>
        </p:txBody>
      </p:sp>
      <p:sp>
        <p:nvSpPr>
          <p:cNvPr id="3" name="Text Placeholder 2">
            <a:extLst>
              <a:ext uri="{FF2B5EF4-FFF2-40B4-BE49-F238E27FC236}">
                <a16:creationId xmlns:a16="http://schemas.microsoft.com/office/drawing/2014/main" id="{4FB3FEE0-A006-4437-AB70-410A0C04116C}"/>
              </a:ext>
            </a:extLst>
          </p:cNvPr>
          <p:cNvSpPr>
            <a:spLocks noGrp="1"/>
          </p:cNvSpPr>
          <p:nvPr>
            <p:ph type="body" sz="quarter" idx="13"/>
          </p:nvPr>
        </p:nvSpPr>
        <p:spPr/>
        <p:txBody>
          <a:bodyPr/>
          <a:lstStyle/>
          <a:p>
            <a:r>
              <a:rPr lang="en-US" dirty="0">
                <a:latin typeface="OpenSans-Bold"/>
              </a:rPr>
              <a:t>Reporting Using Tableau</a:t>
            </a:r>
            <a:endParaRPr lang="en-US" kern="0" dirty="0">
              <a:latin typeface="OpenSans-Bold"/>
            </a:endParaRPr>
          </a:p>
          <a:p>
            <a:endParaRPr lang="en-US" dirty="0"/>
          </a:p>
        </p:txBody>
      </p:sp>
      <p:sp>
        <p:nvSpPr>
          <p:cNvPr id="4" name="Content Placeholder 3">
            <a:extLst>
              <a:ext uri="{FF2B5EF4-FFF2-40B4-BE49-F238E27FC236}">
                <a16:creationId xmlns:a16="http://schemas.microsoft.com/office/drawing/2014/main" id="{EC6A62C7-41DC-47AE-8B4C-A88DA6EFDFF7}"/>
              </a:ext>
            </a:extLst>
          </p:cNvPr>
          <p:cNvSpPr>
            <a:spLocks noGrp="1"/>
          </p:cNvSpPr>
          <p:nvPr>
            <p:ph idx="1"/>
          </p:nvPr>
        </p:nvSpPr>
        <p:spPr>
          <a:xfrm>
            <a:off x="10266169" y="2954476"/>
            <a:ext cx="13157250" cy="8702676"/>
          </a:xfrm>
        </p:spPr>
        <p:txBody>
          <a:bodyPr>
            <a:normAutofit lnSpcReduction="10000"/>
          </a:bodyPr>
          <a:lstStyle/>
          <a:p>
            <a:pPr marL="1028700" indent="-1028700" defTabSz="914400" fontAlgn="base">
              <a:lnSpc>
                <a:spcPct val="100000"/>
              </a:lnSpc>
              <a:spcBef>
                <a:spcPct val="20000"/>
              </a:spcBef>
              <a:spcAft>
                <a:spcPct val="0"/>
              </a:spcAft>
              <a:buFont typeface="+mj-lt"/>
              <a:buAutoNum type="arabicPeriod"/>
            </a:pPr>
            <a:r>
              <a:rPr lang="en-US" dirty="0">
                <a:solidFill>
                  <a:srgbClr val="031A26"/>
                </a:solidFill>
                <a:latin typeface="Open Sans" panose="020B0606030504020204" pitchFamily="34" charset="0"/>
                <a:ea typeface="Open Sans" panose="020B0606030504020204" pitchFamily="34" charset="0"/>
                <a:cs typeface="Open Sans" panose="020B0606030504020204" pitchFamily="34" charset="0"/>
              </a:rPr>
              <a:t>Tableau as a responsive reporting tool using delivered tiles</a:t>
            </a:r>
            <a:br>
              <a:rPr lang="en-US" dirty="0">
                <a:solidFill>
                  <a:srgbClr val="031A26"/>
                </a:solidFill>
                <a:latin typeface="Open Sans" panose="020B0606030504020204" pitchFamily="34" charset="0"/>
                <a:ea typeface="Open Sans" panose="020B0606030504020204" pitchFamily="34" charset="0"/>
                <a:cs typeface="Open Sans" panose="020B0606030504020204" pitchFamily="34" charset="0"/>
              </a:rPr>
            </a:br>
            <a:endParaRPr lang="en-US" dirty="0">
              <a:solidFill>
                <a:srgbClr val="031A26"/>
              </a:solidFill>
              <a:latin typeface="Open Sans" panose="020B0606030504020204" pitchFamily="34" charset="0"/>
              <a:ea typeface="Open Sans" panose="020B0606030504020204" pitchFamily="34" charset="0"/>
              <a:cs typeface="Open Sans" panose="020B0606030504020204" pitchFamily="34" charset="0"/>
            </a:endParaRPr>
          </a:p>
          <a:p>
            <a:pPr marL="1028700" indent="-1028700" defTabSz="914400" fontAlgn="base">
              <a:lnSpc>
                <a:spcPct val="100000"/>
              </a:lnSpc>
              <a:spcBef>
                <a:spcPct val="20000"/>
              </a:spcBef>
              <a:spcAft>
                <a:spcPct val="0"/>
              </a:spcAft>
              <a:buFont typeface="+mj-lt"/>
              <a:buAutoNum type="arabicPeriod"/>
            </a:pPr>
            <a:r>
              <a:rPr lang="en-US" dirty="0">
                <a:solidFill>
                  <a:srgbClr val="031A26"/>
                </a:solidFill>
                <a:latin typeface="Open Sans" panose="020B0606030504020204" pitchFamily="34" charset="0"/>
                <a:ea typeface="Open Sans" panose="020B0606030504020204" pitchFamily="34" charset="0"/>
                <a:cs typeface="Open Sans" panose="020B0606030504020204" pitchFamily="34" charset="0"/>
              </a:rPr>
              <a:t>Ability to edit and update tiles delivered (as a copy) </a:t>
            </a:r>
            <a:br>
              <a:rPr lang="en-US" dirty="0">
                <a:solidFill>
                  <a:srgbClr val="031A26"/>
                </a:solidFill>
                <a:latin typeface="Open Sans" panose="020B0606030504020204" pitchFamily="34" charset="0"/>
                <a:ea typeface="Open Sans" panose="020B0606030504020204" pitchFamily="34" charset="0"/>
                <a:cs typeface="Open Sans" panose="020B0606030504020204" pitchFamily="34" charset="0"/>
              </a:rPr>
            </a:br>
            <a:endParaRPr lang="en-US" dirty="0">
              <a:solidFill>
                <a:srgbClr val="031A26"/>
              </a:solidFill>
              <a:latin typeface="Open Sans" panose="020B0606030504020204" pitchFamily="34" charset="0"/>
              <a:ea typeface="Open Sans" panose="020B0606030504020204" pitchFamily="34" charset="0"/>
              <a:cs typeface="Open Sans" panose="020B0606030504020204" pitchFamily="34" charset="0"/>
            </a:endParaRPr>
          </a:p>
          <a:p>
            <a:pPr marL="1028700" indent="-1028700" defTabSz="914400" fontAlgn="base">
              <a:lnSpc>
                <a:spcPct val="100000"/>
              </a:lnSpc>
              <a:spcBef>
                <a:spcPct val="20000"/>
              </a:spcBef>
              <a:spcAft>
                <a:spcPct val="0"/>
              </a:spcAft>
              <a:buFont typeface="+mj-lt"/>
              <a:buAutoNum type="arabicPeriod"/>
            </a:pPr>
            <a:r>
              <a:rPr lang="en-US" dirty="0">
                <a:solidFill>
                  <a:srgbClr val="031A26"/>
                </a:solidFill>
                <a:latin typeface="Open Sans" panose="020B0606030504020204" pitchFamily="34" charset="0"/>
                <a:ea typeface="Open Sans" panose="020B0606030504020204" pitchFamily="34" charset="0"/>
                <a:cs typeface="Open Sans" panose="020B0606030504020204" pitchFamily="34" charset="0"/>
              </a:rPr>
              <a:t>Ability to create new tiles off the functional models delivered.  Cannot create new functional models</a:t>
            </a:r>
          </a:p>
          <a:p>
            <a:pPr defTabSz="914400" fontAlgn="base">
              <a:lnSpc>
                <a:spcPct val="150000"/>
              </a:lnSpc>
              <a:spcBef>
                <a:spcPct val="20000"/>
              </a:spcBef>
              <a:spcAft>
                <a:spcPct val="0"/>
              </a:spcAft>
            </a:pPr>
            <a:endParaRPr lang="en-US" dirty="0">
              <a:solidFill>
                <a:schemeClr val="accent5"/>
              </a:solidFill>
              <a:latin typeface="Open Sans" panose="020B0606030504020204" pitchFamily="34" charset="0"/>
              <a:ea typeface="Open Sans" panose="020B0606030504020204" pitchFamily="34" charset="0"/>
              <a:cs typeface="Open Sans" panose="020B0606030504020204" pitchFamily="34" charset="0"/>
            </a:endParaRPr>
          </a:p>
          <a:p>
            <a:pPr defTabSz="914400" fontAlgn="base">
              <a:lnSpc>
                <a:spcPct val="150000"/>
              </a:lnSpc>
              <a:spcBef>
                <a:spcPct val="20000"/>
              </a:spcBef>
              <a:spcAft>
                <a:spcPct val="0"/>
              </a:spcAft>
            </a:pPr>
            <a:endParaRPr lang="en-US" dirty="0">
              <a:solidFill>
                <a:schemeClr val="accent5"/>
              </a:solidFill>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5" name="Shape">
            <a:extLst>
              <a:ext uri="{FF2B5EF4-FFF2-40B4-BE49-F238E27FC236}">
                <a16:creationId xmlns:a16="http://schemas.microsoft.com/office/drawing/2014/main" id="{8A8C3295-CB98-4992-AC7F-86315D35C438}"/>
              </a:ext>
            </a:extLst>
          </p:cNvPr>
          <p:cNvSpPr/>
          <p:nvPr/>
        </p:nvSpPr>
        <p:spPr>
          <a:xfrm>
            <a:off x="960583" y="2954476"/>
            <a:ext cx="8074698" cy="8150892"/>
          </a:xfrm>
          <a:custGeom>
            <a:avLst/>
            <a:gdLst/>
            <a:ahLst/>
            <a:cxnLst>
              <a:cxn ang="0">
                <a:pos x="wd2" y="hd2"/>
              </a:cxn>
              <a:cxn ang="5400000">
                <a:pos x="wd2" y="hd2"/>
              </a:cxn>
              <a:cxn ang="10800000">
                <a:pos x="wd2" y="hd2"/>
              </a:cxn>
              <a:cxn ang="16200000">
                <a:pos x="wd2" y="hd2"/>
              </a:cxn>
            </a:cxnLst>
            <a:rect l="0" t="0" r="r" b="b"/>
            <a:pathLst>
              <a:path w="21600" h="21600" extrusionOk="0">
                <a:moveTo>
                  <a:pt x="865" y="0"/>
                </a:moveTo>
                <a:cubicBezTo>
                  <a:pt x="387" y="0"/>
                  <a:pt x="0" y="397"/>
                  <a:pt x="0" y="883"/>
                </a:cubicBezTo>
                <a:lnTo>
                  <a:pt x="0" y="16232"/>
                </a:lnTo>
                <a:cubicBezTo>
                  <a:pt x="0" y="16719"/>
                  <a:pt x="387" y="17115"/>
                  <a:pt x="865" y="17115"/>
                </a:cubicBezTo>
                <a:lnTo>
                  <a:pt x="20735" y="17115"/>
                </a:lnTo>
                <a:cubicBezTo>
                  <a:pt x="21212" y="17115"/>
                  <a:pt x="21600" y="16719"/>
                  <a:pt x="21600" y="16232"/>
                </a:cubicBezTo>
                <a:lnTo>
                  <a:pt x="21600" y="883"/>
                </a:lnTo>
                <a:cubicBezTo>
                  <a:pt x="21600" y="397"/>
                  <a:pt x="21212" y="0"/>
                  <a:pt x="20735" y="0"/>
                </a:cubicBezTo>
                <a:lnTo>
                  <a:pt x="865" y="0"/>
                </a:lnTo>
                <a:close/>
                <a:moveTo>
                  <a:pt x="2097" y="1235"/>
                </a:moveTo>
                <a:lnTo>
                  <a:pt x="19503" y="1235"/>
                </a:lnTo>
                <a:cubicBezTo>
                  <a:pt x="19939" y="1235"/>
                  <a:pt x="20291" y="1585"/>
                  <a:pt x="20291" y="2014"/>
                </a:cubicBezTo>
                <a:cubicBezTo>
                  <a:pt x="20291" y="2014"/>
                  <a:pt x="20291" y="14427"/>
                  <a:pt x="20291" y="14427"/>
                </a:cubicBezTo>
                <a:lnTo>
                  <a:pt x="1309" y="14427"/>
                </a:lnTo>
                <a:lnTo>
                  <a:pt x="1309" y="2014"/>
                </a:lnTo>
                <a:cubicBezTo>
                  <a:pt x="1309" y="1585"/>
                  <a:pt x="1662" y="1235"/>
                  <a:pt x="2097" y="1235"/>
                </a:cubicBezTo>
                <a:close/>
                <a:moveTo>
                  <a:pt x="7547" y="4694"/>
                </a:moveTo>
                <a:cubicBezTo>
                  <a:pt x="6994" y="4694"/>
                  <a:pt x="6544" y="5135"/>
                  <a:pt x="6544" y="5675"/>
                </a:cubicBezTo>
                <a:cubicBezTo>
                  <a:pt x="6544" y="5804"/>
                  <a:pt x="6567" y="5922"/>
                  <a:pt x="6613" y="6035"/>
                </a:cubicBezTo>
                <a:cubicBezTo>
                  <a:pt x="6690" y="6223"/>
                  <a:pt x="6824" y="6382"/>
                  <a:pt x="6996" y="6491"/>
                </a:cubicBezTo>
                <a:cubicBezTo>
                  <a:pt x="7153" y="6591"/>
                  <a:pt x="7346" y="6656"/>
                  <a:pt x="7547" y="6656"/>
                </a:cubicBezTo>
                <a:cubicBezTo>
                  <a:pt x="7713" y="6656"/>
                  <a:pt x="7861" y="6614"/>
                  <a:pt x="7999" y="6544"/>
                </a:cubicBezTo>
                <a:cubicBezTo>
                  <a:pt x="8182" y="6451"/>
                  <a:pt x="8332" y="6304"/>
                  <a:pt x="8427" y="6124"/>
                </a:cubicBezTo>
                <a:cubicBezTo>
                  <a:pt x="8499" y="5990"/>
                  <a:pt x="8542" y="5837"/>
                  <a:pt x="8542" y="5675"/>
                </a:cubicBezTo>
                <a:cubicBezTo>
                  <a:pt x="8542" y="5135"/>
                  <a:pt x="8099" y="4694"/>
                  <a:pt x="7547" y="4694"/>
                </a:cubicBezTo>
                <a:close/>
                <a:moveTo>
                  <a:pt x="18010" y="4694"/>
                </a:moveTo>
                <a:cubicBezTo>
                  <a:pt x="17457" y="4694"/>
                  <a:pt x="17007" y="5134"/>
                  <a:pt x="17008" y="5675"/>
                </a:cubicBezTo>
                <a:cubicBezTo>
                  <a:pt x="17008" y="5850"/>
                  <a:pt x="17056" y="6013"/>
                  <a:pt x="17138" y="6154"/>
                </a:cubicBezTo>
                <a:cubicBezTo>
                  <a:pt x="17239" y="6330"/>
                  <a:pt x="17394" y="6472"/>
                  <a:pt x="17582" y="6559"/>
                </a:cubicBezTo>
                <a:cubicBezTo>
                  <a:pt x="17711" y="6619"/>
                  <a:pt x="17857" y="6656"/>
                  <a:pt x="18010" y="6656"/>
                </a:cubicBezTo>
                <a:cubicBezTo>
                  <a:pt x="18563" y="6656"/>
                  <a:pt x="19005" y="6216"/>
                  <a:pt x="19005" y="5675"/>
                </a:cubicBezTo>
                <a:cubicBezTo>
                  <a:pt x="19005" y="5134"/>
                  <a:pt x="18563" y="4694"/>
                  <a:pt x="18010" y="4694"/>
                </a:cubicBezTo>
                <a:close/>
                <a:moveTo>
                  <a:pt x="6162" y="6401"/>
                </a:moveTo>
                <a:cubicBezTo>
                  <a:pt x="6162" y="6401"/>
                  <a:pt x="4363" y="7846"/>
                  <a:pt x="4363" y="7846"/>
                </a:cubicBezTo>
                <a:cubicBezTo>
                  <a:pt x="4515" y="7979"/>
                  <a:pt x="4638" y="8131"/>
                  <a:pt x="4730" y="8311"/>
                </a:cubicBezTo>
                <a:lnTo>
                  <a:pt x="6544" y="6858"/>
                </a:lnTo>
                <a:cubicBezTo>
                  <a:pt x="6388" y="6731"/>
                  <a:pt x="6260" y="6577"/>
                  <a:pt x="6162" y="6401"/>
                </a:cubicBezTo>
                <a:close/>
                <a:moveTo>
                  <a:pt x="16510" y="6401"/>
                </a:moveTo>
                <a:lnTo>
                  <a:pt x="13517" y="9494"/>
                </a:lnTo>
                <a:cubicBezTo>
                  <a:pt x="13689" y="9601"/>
                  <a:pt x="13842" y="9744"/>
                  <a:pt x="13961" y="9905"/>
                </a:cubicBezTo>
                <a:lnTo>
                  <a:pt x="16954" y="6806"/>
                </a:lnTo>
                <a:cubicBezTo>
                  <a:pt x="16781" y="6699"/>
                  <a:pt x="16630" y="6562"/>
                  <a:pt x="16510" y="6401"/>
                </a:cubicBezTo>
                <a:close/>
                <a:moveTo>
                  <a:pt x="8718" y="6828"/>
                </a:moveTo>
                <a:cubicBezTo>
                  <a:pt x="8604" y="6993"/>
                  <a:pt x="8457" y="7135"/>
                  <a:pt x="8289" y="7247"/>
                </a:cubicBezTo>
                <a:lnTo>
                  <a:pt x="11290" y="10182"/>
                </a:lnTo>
                <a:cubicBezTo>
                  <a:pt x="11404" y="10018"/>
                  <a:pt x="11550" y="9875"/>
                  <a:pt x="11718" y="9763"/>
                </a:cubicBezTo>
                <a:cubicBezTo>
                  <a:pt x="11718" y="9763"/>
                  <a:pt x="8718" y="6828"/>
                  <a:pt x="8718" y="6828"/>
                </a:cubicBezTo>
                <a:close/>
                <a:moveTo>
                  <a:pt x="3184" y="8108"/>
                </a:moveTo>
                <a:cubicBezTo>
                  <a:pt x="2631" y="8108"/>
                  <a:pt x="2181" y="8548"/>
                  <a:pt x="2181" y="9089"/>
                </a:cubicBezTo>
                <a:cubicBezTo>
                  <a:pt x="2181" y="9630"/>
                  <a:pt x="2631" y="10063"/>
                  <a:pt x="3184" y="10063"/>
                </a:cubicBezTo>
                <a:cubicBezTo>
                  <a:pt x="3737" y="10063"/>
                  <a:pt x="4187" y="9630"/>
                  <a:pt x="4187" y="9089"/>
                </a:cubicBezTo>
                <a:cubicBezTo>
                  <a:pt x="4187" y="8979"/>
                  <a:pt x="4160" y="8874"/>
                  <a:pt x="4126" y="8775"/>
                </a:cubicBezTo>
                <a:cubicBezTo>
                  <a:pt x="4058" y="8581"/>
                  <a:pt x="3932" y="8414"/>
                  <a:pt x="3766" y="8296"/>
                </a:cubicBezTo>
                <a:cubicBezTo>
                  <a:pt x="3601" y="8178"/>
                  <a:pt x="3403" y="8108"/>
                  <a:pt x="3184" y="8108"/>
                </a:cubicBezTo>
                <a:close/>
                <a:moveTo>
                  <a:pt x="12775" y="9815"/>
                </a:moveTo>
                <a:cubicBezTo>
                  <a:pt x="12609" y="9815"/>
                  <a:pt x="12453" y="9858"/>
                  <a:pt x="12316" y="9928"/>
                </a:cubicBezTo>
                <a:cubicBezTo>
                  <a:pt x="12132" y="10021"/>
                  <a:pt x="11982" y="10167"/>
                  <a:pt x="11887" y="10347"/>
                </a:cubicBezTo>
                <a:cubicBezTo>
                  <a:pt x="11816" y="10482"/>
                  <a:pt x="11772" y="10626"/>
                  <a:pt x="11772" y="10789"/>
                </a:cubicBezTo>
                <a:cubicBezTo>
                  <a:pt x="11772" y="11329"/>
                  <a:pt x="12221" y="11770"/>
                  <a:pt x="12775" y="11770"/>
                </a:cubicBezTo>
                <a:cubicBezTo>
                  <a:pt x="13327" y="11770"/>
                  <a:pt x="13777" y="11329"/>
                  <a:pt x="13777" y="10789"/>
                </a:cubicBezTo>
                <a:cubicBezTo>
                  <a:pt x="13777" y="10616"/>
                  <a:pt x="13727" y="10458"/>
                  <a:pt x="13647" y="10317"/>
                </a:cubicBezTo>
                <a:cubicBezTo>
                  <a:pt x="13547" y="10140"/>
                  <a:pt x="13398" y="10001"/>
                  <a:pt x="13211" y="9913"/>
                </a:cubicBezTo>
                <a:cubicBezTo>
                  <a:pt x="13079" y="9851"/>
                  <a:pt x="12930" y="9815"/>
                  <a:pt x="12775" y="9815"/>
                </a:cubicBezTo>
                <a:close/>
                <a:moveTo>
                  <a:pt x="7463" y="18343"/>
                </a:moveTo>
                <a:lnTo>
                  <a:pt x="6988" y="21083"/>
                </a:lnTo>
                <a:cubicBezTo>
                  <a:pt x="6965" y="21212"/>
                  <a:pt x="7002" y="21343"/>
                  <a:pt x="7088" y="21443"/>
                </a:cubicBezTo>
                <a:cubicBezTo>
                  <a:pt x="7174" y="21543"/>
                  <a:pt x="7298" y="21600"/>
                  <a:pt x="7432" y="21600"/>
                </a:cubicBezTo>
                <a:lnTo>
                  <a:pt x="13877" y="21600"/>
                </a:lnTo>
                <a:cubicBezTo>
                  <a:pt x="13879" y="21600"/>
                  <a:pt x="13882" y="21600"/>
                  <a:pt x="13885" y="21600"/>
                </a:cubicBezTo>
                <a:cubicBezTo>
                  <a:pt x="14135" y="21600"/>
                  <a:pt x="14344" y="21403"/>
                  <a:pt x="14344" y="21158"/>
                </a:cubicBezTo>
                <a:cubicBezTo>
                  <a:pt x="14344" y="21107"/>
                  <a:pt x="14329" y="21054"/>
                  <a:pt x="14313" y="21009"/>
                </a:cubicBezTo>
                <a:cubicBezTo>
                  <a:pt x="14313" y="21009"/>
                  <a:pt x="13854" y="18343"/>
                  <a:pt x="13854" y="18343"/>
                </a:cubicBezTo>
                <a:lnTo>
                  <a:pt x="7463" y="18343"/>
                </a:lnTo>
                <a:close/>
              </a:path>
            </a:pathLst>
          </a:custGeom>
          <a:solidFill>
            <a:srgbClr val="859398"/>
          </a:solidFill>
          <a:ln w="12700">
            <a:miter lim="400000"/>
          </a:ln>
        </p:spPr>
        <p:txBody>
          <a:bodyPr lIns="38100" tIns="38100" rIns="38100" bIns="38100" anchor="ctr"/>
          <a:lstStyle/>
          <a:p>
            <a:pPr algn="ctr" defTabSz="457200" hangingPunct="1">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sz="3000" kern="1200" baseline="0">
              <a:solidFill>
                <a:srgbClr val="FFFFFF"/>
              </a:solidFill>
              <a:effectLst>
                <a:outerShdw blurRad="38100" dist="12700" dir="5400000" rotWithShape="0">
                  <a:srgbClr val="000000">
                    <a:alpha val="50000"/>
                  </a:srgbClr>
                </a:outerShdw>
              </a:effectLst>
              <a:ea typeface="+mn-ea"/>
              <a:cs typeface="+mn-cs"/>
            </a:endParaRPr>
          </a:p>
        </p:txBody>
      </p:sp>
    </p:spTree>
    <p:extLst>
      <p:ext uri="{BB962C8B-B14F-4D97-AF65-F5344CB8AC3E}">
        <p14:creationId xmlns:p14="http://schemas.microsoft.com/office/powerpoint/2010/main" val="336339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47BD1"/>
        </a:solidFill>
        <a:effectLst/>
      </p:bgPr>
    </p:bg>
    <p:spTree>
      <p:nvGrpSpPr>
        <p:cNvPr id="1" name=""/>
        <p:cNvGrpSpPr/>
        <p:nvPr/>
      </p:nvGrpSpPr>
      <p:grpSpPr>
        <a:xfrm>
          <a:off x="0" y="0"/>
          <a:ext cx="0" cy="0"/>
          <a:chOff x="0" y="0"/>
          <a:chExt cx="0" cy="0"/>
        </a:xfrm>
      </p:grpSpPr>
      <p:sp>
        <p:nvSpPr>
          <p:cNvPr id="1338" name="Imagery"/>
          <p:cNvSpPr txBox="1"/>
          <p:nvPr/>
        </p:nvSpPr>
        <p:spPr>
          <a:xfrm>
            <a:off x="2877676" y="5986478"/>
            <a:ext cx="14943095" cy="1743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lnSpc>
                <a:spcPct val="80000"/>
              </a:lnSpc>
              <a:spcBef>
                <a:spcPts val="0"/>
              </a:spcBef>
              <a:defRPr sz="13000" b="1" baseline="0">
                <a:solidFill>
                  <a:srgbClr val="F0F0F0"/>
                </a:solidFill>
                <a:latin typeface="+mn-lt"/>
                <a:ea typeface="+mn-ea"/>
                <a:cs typeface="+mn-cs"/>
                <a:sym typeface="OpenSans-Bold"/>
              </a:defRPr>
            </a:lvl1pPr>
          </a:lstStyle>
          <a:p>
            <a:r>
              <a:rPr lang="en-US" dirty="0"/>
              <a:t>Ellucian Workflow</a:t>
            </a:r>
            <a:endParaRPr sz="7200" dirty="0"/>
          </a:p>
        </p:txBody>
      </p:sp>
      <p:sp>
        <p:nvSpPr>
          <p:cNvPr id="1339" name="Rounded Rectangle"/>
          <p:cNvSpPr/>
          <p:nvPr/>
        </p:nvSpPr>
        <p:spPr>
          <a:xfrm>
            <a:off x="18745200" y="5384800"/>
            <a:ext cx="9464973" cy="3042345"/>
          </a:xfrm>
          <a:prstGeom prst="roundRect">
            <a:avLst>
              <a:gd name="adj" fmla="val 50000"/>
            </a:avLst>
          </a:prstGeom>
          <a:solidFill>
            <a:srgbClr val="F0F0F0"/>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endParaRPr/>
          </a:p>
        </p:txBody>
      </p:sp>
      <p:sp>
        <p:nvSpPr>
          <p:cNvPr id="1340" name="06"/>
          <p:cNvSpPr txBox="1"/>
          <p:nvPr/>
        </p:nvSpPr>
        <p:spPr>
          <a:xfrm>
            <a:off x="20365887" y="6142296"/>
            <a:ext cx="3950650"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00000"/>
              </a:lnSpc>
              <a:spcBef>
                <a:spcPts val="0"/>
              </a:spcBef>
              <a:defRPr sz="8800" b="1" cap="all" baseline="0">
                <a:solidFill>
                  <a:srgbClr val="147BD1"/>
                </a:solidFill>
                <a:latin typeface="+mn-lt"/>
                <a:ea typeface="+mn-ea"/>
                <a:cs typeface="+mn-cs"/>
                <a:sym typeface="OpenSans-Bold"/>
              </a:defRPr>
            </a:lvl1pPr>
          </a:lstStyle>
          <a:p>
            <a:r>
              <a:rPr lang="en-US" dirty="0"/>
              <a:t>05</a:t>
            </a:r>
            <a:endParaRPr dirty="0"/>
          </a:p>
        </p:txBody>
      </p:sp>
      <p:sp>
        <p:nvSpPr>
          <p:cNvPr id="1341" name="Line"/>
          <p:cNvSpPr/>
          <p:nvPr/>
        </p:nvSpPr>
        <p:spPr>
          <a:xfrm>
            <a:off x="21725466" y="6905972"/>
            <a:ext cx="2696243" cy="1"/>
          </a:xfrm>
          <a:prstGeom prst="line">
            <a:avLst/>
          </a:prstGeom>
          <a:ln w="50800">
            <a:solidFill>
              <a:srgbClr val="147BD1"/>
            </a:solidFill>
            <a:miter lim="400000"/>
          </a:ln>
        </p:spPr>
        <p:txBody>
          <a:bodyPr lIns="50800" tIns="50800" rIns="50800" bIns="50800" anchor="ct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spTree>
    <p:extLst>
      <p:ext uri="{BB962C8B-B14F-4D97-AF65-F5344CB8AC3E}">
        <p14:creationId xmlns:p14="http://schemas.microsoft.com/office/powerpoint/2010/main" val="1157345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F0F0F0">
            <a:alpha val="0"/>
          </a:srgbClr>
        </a:solidFill>
        <a:effectLst/>
      </p:bgPr>
    </p:bg>
    <p:spTree>
      <p:nvGrpSpPr>
        <p:cNvPr id="1" name=""/>
        <p:cNvGrpSpPr/>
        <p:nvPr/>
      </p:nvGrpSpPr>
      <p:grpSpPr>
        <a:xfrm>
          <a:off x="0" y="0"/>
          <a:ext cx="0" cy="0"/>
          <a:chOff x="0" y="0"/>
          <a:chExt cx="0" cy="0"/>
        </a:xfrm>
      </p:grpSpPr>
      <p:sp>
        <p:nvSpPr>
          <p:cNvPr id="2275" name="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praesent luptatum zzril delenit augue duis dolore te feugait nulla facilisi. Nam liber tempor cum soluta nobis eleifend insitam; est usus legentis in iis qui facit eorum saepius. Claritas est etiam processus dynamicus, qui sequitur mutationem consuetudium"/>
          <p:cNvSpPr txBox="1"/>
          <p:nvPr/>
        </p:nvSpPr>
        <p:spPr>
          <a:xfrm>
            <a:off x="1055478" y="2738929"/>
            <a:ext cx="18421242" cy="949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nSpc>
                <a:spcPct val="140000"/>
              </a:lnSpc>
            </a:pPr>
            <a:endParaRPr lang="en-US" sz="5400" baseline="0"/>
          </a:p>
        </p:txBody>
      </p:sp>
      <p:sp>
        <p:nvSpPr>
          <p:cNvPr id="5" name="Text page">
            <a:extLst>
              <a:ext uri="{FF2B5EF4-FFF2-40B4-BE49-F238E27FC236}">
                <a16:creationId xmlns:a16="http://schemas.microsoft.com/office/drawing/2014/main" id="{41395C84-5E4C-4D6B-9097-6D5F5D4CE8A1}"/>
              </a:ext>
            </a:extLst>
          </p:cNvPr>
          <p:cNvSpPr txBox="1"/>
          <p:nvPr/>
        </p:nvSpPr>
        <p:spPr>
          <a:xfrm>
            <a:off x="1055478" y="633744"/>
            <a:ext cx="21633273" cy="12382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lang="en-US" sz="9000">
                <a:solidFill>
                  <a:schemeClr val="accent1"/>
                </a:solidFill>
                <a:latin typeface="OpenSans-Bold"/>
              </a:rPr>
              <a:t>ELLUCIAN WORKFLOW</a:t>
            </a:r>
            <a:endParaRPr kumimoji="0" sz="9000" b="1" i="0" u="none" strike="noStrike" kern="0" cap="none" spc="0" normalizeH="0" baseline="0" noProof="0">
              <a:ln>
                <a:noFill/>
              </a:ln>
              <a:solidFill>
                <a:schemeClr val="accent1"/>
              </a:solidFill>
              <a:effectLst/>
              <a:uLnTx/>
              <a:uFillTx/>
              <a:latin typeface="OpenSans-Bold"/>
              <a:sym typeface="OpenSans-Bold"/>
            </a:endParaRPr>
          </a:p>
        </p:txBody>
      </p:sp>
      <p:graphicFrame>
        <p:nvGraphicFramePr>
          <p:cNvPr id="2" name="Diagram 1">
            <a:extLst>
              <a:ext uri="{FF2B5EF4-FFF2-40B4-BE49-F238E27FC236}">
                <a16:creationId xmlns:a16="http://schemas.microsoft.com/office/drawing/2014/main" id="{9C7D8DAC-F97B-40E0-BD58-6190C4C9E6F4}"/>
              </a:ext>
            </a:extLst>
          </p:cNvPr>
          <p:cNvGraphicFramePr/>
          <p:nvPr>
            <p:extLst>
              <p:ext uri="{D42A27DB-BD31-4B8C-83A1-F6EECF244321}">
                <p14:modId xmlns:p14="http://schemas.microsoft.com/office/powerpoint/2010/main" val="1728336227"/>
              </p:ext>
            </p:extLst>
          </p:nvPr>
        </p:nvGraphicFramePr>
        <p:xfrm>
          <a:off x="1204768" y="2297749"/>
          <a:ext cx="18421242" cy="110271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0570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47BD1"/>
        </a:solidFill>
        <a:effectLst/>
      </p:bgPr>
    </p:bg>
    <p:spTree>
      <p:nvGrpSpPr>
        <p:cNvPr id="1" name=""/>
        <p:cNvGrpSpPr/>
        <p:nvPr/>
      </p:nvGrpSpPr>
      <p:grpSpPr>
        <a:xfrm>
          <a:off x="0" y="0"/>
          <a:ext cx="0" cy="0"/>
          <a:chOff x="0" y="0"/>
          <a:chExt cx="0" cy="0"/>
        </a:xfrm>
      </p:grpSpPr>
      <p:sp>
        <p:nvSpPr>
          <p:cNvPr id="2193" name="Section Breaks"/>
          <p:cNvSpPr txBox="1"/>
          <p:nvPr/>
        </p:nvSpPr>
        <p:spPr>
          <a:xfrm>
            <a:off x="3843670" y="3926233"/>
            <a:ext cx="8312901" cy="1743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nSpc>
                <a:spcPct val="80000"/>
              </a:lnSpc>
              <a:spcBef>
                <a:spcPts val="0"/>
              </a:spcBef>
              <a:defRPr sz="13000" b="1" baseline="0">
                <a:solidFill>
                  <a:srgbClr val="F0F0F0"/>
                </a:solidFill>
                <a:latin typeface="+mn-lt"/>
                <a:ea typeface="+mn-ea"/>
                <a:cs typeface="+mn-cs"/>
                <a:sym typeface="OpenSans-Bold"/>
              </a:defRPr>
            </a:lvl1pPr>
          </a:lstStyle>
          <a:p>
            <a:r>
              <a:rPr lang="en-US"/>
              <a:t>Agenda</a:t>
            </a:r>
            <a:endParaRPr/>
          </a:p>
        </p:txBody>
      </p:sp>
      <p:sp>
        <p:nvSpPr>
          <p:cNvPr id="2194" name="Line"/>
          <p:cNvSpPr/>
          <p:nvPr/>
        </p:nvSpPr>
        <p:spPr>
          <a:xfrm flipV="1">
            <a:off x="14771929" y="3254418"/>
            <a:ext cx="1" cy="10505485"/>
          </a:xfrm>
          <a:prstGeom prst="line">
            <a:avLst/>
          </a:prstGeom>
          <a:ln w="76200">
            <a:solidFill>
              <a:srgbClr val="F0F0F0"/>
            </a:solidFill>
            <a:miter lim="400000"/>
          </a:ln>
        </p:spPr>
        <p:txBody>
          <a:bodyPr lIns="50800" tIns="50800" rIns="50800" bIns="50800" anchor="ct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sp>
        <p:nvSpPr>
          <p:cNvPr id="2195" name="Start Event"/>
          <p:cNvSpPr txBox="1"/>
          <p:nvPr/>
        </p:nvSpPr>
        <p:spPr>
          <a:xfrm>
            <a:off x="15860061" y="2496545"/>
            <a:ext cx="7544224" cy="17645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defRPr sz="3000" b="1" cap="all" spc="299" baseline="0">
                <a:solidFill>
                  <a:srgbClr val="F0F0F0"/>
                </a:solidFill>
                <a:latin typeface="+mn-lt"/>
                <a:ea typeface="+mn-ea"/>
                <a:cs typeface="+mn-cs"/>
                <a:sym typeface="OpenSans-Bold"/>
              </a:defRPr>
            </a:lvl1pPr>
          </a:lstStyle>
          <a:p>
            <a:r>
              <a:rPr lang="en-US" sz="5400" dirty="0"/>
              <a:t>Overview/Data </a:t>
            </a:r>
            <a:r>
              <a:rPr lang="en-US" sz="5400"/>
              <a:t>FLow</a:t>
            </a:r>
            <a:endParaRPr sz="5400" dirty="0"/>
          </a:p>
        </p:txBody>
      </p:sp>
      <p:sp>
        <p:nvSpPr>
          <p:cNvPr id="2198" name="Congress Event"/>
          <p:cNvSpPr txBox="1"/>
          <p:nvPr/>
        </p:nvSpPr>
        <p:spPr>
          <a:xfrm>
            <a:off x="15860061" y="5039722"/>
            <a:ext cx="6376403" cy="9335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defRPr sz="3000" b="1" cap="all" spc="299" baseline="0">
                <a:solidFill>
                  <a:srgbClr val="F0F0F0"/>
                </a:solidFill>
                <a:latin typeface="+mn-lt"/>
                <a:ea typeface="+mn-ea"/>
                <a:cs typeface="+mn-cs"/>
                <a:sym typeface="OpenSans-Bold"/>
              </a:defRPr>
            </a:lvl1pPr>
          </a:lstStyle>
          <a:p>
            <a:r>
              <a:rPr lang="en-US" sz="5400" dirty="0"/>
              <a:t>Installation</a:t>
            </a:r>
            <a:endParaRPr sz="5400" dirty="0"/>
          </a:p>
        </p:txBody>
      </p:sp>
      <p:sp>
        <p:nvSpPr>
          <p:cNvPr id="2201" name="Finish Event"/>
          <p:cNvSpPr txBox="1"/>
          <p:nvPr/>
        </p:nvSpPr>
        <p:spPr>
          <a:xfrm>
            <a:off x="15860060" y="7007858"/>
            <a:ext cx="6376403" cy="9335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defRPr sz="3000" b="1" cap="all" spc="299" baseline="0">
                <a:solidFill>
                  <a:srgbClr val="F0F0F0"/>
                </a:solidFill>
                <a:latin typeface="+mn-lt"/>
                <a:ea typeface="+mn-ea"/>
                <a:cs typeface="+mn-cs"/>
                <a:sym typeface="OpenSans-Bold"/>
              </a:defRPr>
            </a:lvl1pPr>
          </a:lstStyle>
          <a:p>
            <a:r>
              <a:rPr lang="en-US" sz="5400" dirty="0"/>
              <a:t>Configuration</a:t>
            </a:r>
            <a:endParaRPr sz="5400" dirty="0"/>
          </a:p>
        </p:txBody>
      </p:sp>
      <p:grpSp>
        <p:nvGrpSpPr>
          <p:cNvPr id="2206" name="Group"/>
          <p:cNvGrpSpPr/>
          <p:nvPr/>
        </p:nvGrpSpPr>
        <p:grpSpPr>
          <a:xfrm>
            <a:off x="14424897" y="3021518"/>
            <a:ext cx="687853" cy="687853"/>
            <a:chOff x="0" y="0"/>
            <a:chExt cx="687851" cy="687851"/>
          </a:xfrm>
        </p:grpSpPr>
        <p:sp>
          <p:nvSpPr>
            <p:cNvPr id="2204" name="Circle"/>
            <p:cNvSpPr/>
            <p:nvPr/>
          </p:nvSpPr>
          <p:spPr>
            <a:xfrm>
              <a:off x="0" y="0"/>
              <a:ext cx="687852" cy="687852"/>
            </a:xfrm>
            <a:prstGeom prst="ellipse">
              <a:avLst/>
            </a:prstGeom>
            <a:solidFill>
              <a:srgbClr val="F0F0F0"/>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2205" name="Circle"/>
            <p:cNvSpPr/>
            <p:nvPr/>
          </p:nvSpPr>
          <p:spPr>
            <a:xfrm>
              <a:off x="181890" y="181890"/>
              <a:ext cx="324073" cy="324072"/>
            </a:xfrm>
            <a:prstGeom prst="ellipse">
              <a:avLst/>
            </a:prstGeom>
            <a:solidFill>
              <a:srgbClr val="147BD1"/>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grpSp>
      <p:grpSp>
        <p:nvGrpSpPr>
          <p:cNvPr id="2209" name="Group"/>
          <p:cNvGrpSpPr/>
          <p:nvPr/>
        </p:nvGrpSpPr>
        <p:grpSpPr>
          <a:xfrm>
            <a:off x="14440230" y="5207747"/>
            <a:ext cx="687853" cy="687853"/>
            <a:chOff x="0" y="0"/>
            <a:chExt cx="687851" cy="687851"/>
          </a:xfrm>
        </p:grpSpPr>
        <p:sp>
          <p:nvSpPr>
            <p:cNvPr id="2207" name="Circle"/>
            <p:cNvSpPr/>
            <p:nvPr/>
          </p:nvSpPr>
          <p:spPr>
            <a:xfrm>
              <a:off x="0" y="0"/>
              <a:ext cx="687852" cy="687852"/>
            </a:xfrm>
            <a:prstGeom prst="ellipse">
              <a:avLst/>
            </a:prstGeom>
            <a:solidFill>
              <a:srgbClr val="F0F0F0"/>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2208" name="Circle"/>
            <p:cNvSpPr/>
            <p:nvPr/>
          </p:nvSpPr>
          <p:spPr>
            <a:xfrm>
              <a:off x="181890" y="181890"/>
              <a:ext cx="324073" cy="324072"/>
            </a:xfrm>
            <a:prstGeom prst="ellipse">
              <a:avLst/>
            </a:prstGeom>
            <a:solidFill>
              <a:srgbClr val="147BD1"/>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grpSp>
      <p:grpSp>
        <p:nvGrpSpPr>
          <p:cNvPr id="2212" name="Group"/>
          <p:cNvGrpSpPr/>
          <p:nvPr/>
        </p:nvGrpSpPr>
        <p:grpSpPr>
          <a:xfrm>
            <a:off x="14424897" y="7130726"/>
            <a:ext cx="687853" cy="687853"/>
            <a:chOff x="0" y="0"/>
            <a:chExt cx="687851" cy="687851"/>
          </a:xfrm>
        </p:grpSpPr>
        <p:sp>
          <p:nvSpPr>
            <p:cNvPr id="2210" name="Circle"/>
            <p:cNvSpPr/>
            <p:nvPr/>
          </p:nvSpPr>
          <p:spPr>
            <a:xfrm>
              <a:off x="0" y="0"/>
              <a:ext cx="687852" cy="687852"/>
            </a:xfrm>
            <a:prstGeom prst="ellipse">
              <a:avLst/>
            </a:prstGeom>
            <a:solidFill>
              <a:srgbClr val="F0F0F0"/>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2211" name="Circle"/>
            <p:cNvSpPr/>
            <p:nvPr/>
          </p:nvSpPr>
          <p:spPr>
            <a:xfrm>
              <a:off x="181890" y="181890"/>
              <a:ext cx="324073" cy="324072"/>
            </a:xfrm>
            <a:prstGeom prst="ellipse">
              <a:avLst/>
            </a:prstGeom>
            <a:solidFill>
              <a:srgbClr val="147BD1"/>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grpSp>
      <p:grpSp>
        <p:nvGrpSpPr>
          <p:cNvPr id="22" name="Group">
            <a:extLst>
              <a:ext uri="{FF2B5EF4-FFF2-40B4-BE49-F238E27FC236}">
                <a16:creationId xmlns:a16="http://schemas.microsoft.com/office/drawing/2014/main" id="{CFED3B6E-F7C8-4E30-AFB9-68E575B70B9F}"/>
              </a:ext>
            </a:extLst>
          </p:cNvPr>
          <p:cNvGrpSpPr/>
          <p:nvPr/>
        </p:nvGrpSpPr>
        <p:grpSpPr>
          <a:xfrm>
            <a:off x="14424898" y="8950956"/>
            <a:ext cx="687853" cy="687853"/>
            <a:chOff x="0" y="0"/>
            <a:chExt cx="687851" cy="687851"/>
          </a:xfrm>
        </p:grpSpPr>
        <p:sp>
          <p:nvSpPr>
            <p:cNvPr id="23" name="Circle">
              <a:extLst>
                <a:ext uri="{FF2B5EF4-FFF2-40B4-BE49-F238E27FC236}">
                  <a16:creationId xmlns:a16="http://schemas.microsoft.com/office/drawing/2014/main" id="{CF0BF430-1CC8-410A-AE44-E9651EA56879}"/>
                </a:ext>
              </a:extLst>
            </p:cNvPr>
            <p:cNvSpPr/>
            <p:nvPr/>
          </p:nvSpPr>
          <p:spPr>
            <a:xfrm>
              <a:off x="0" y="0"/>
              <a:ext cx="687852" cy="687852"/>
            </a:xfrm>
            <a:prstGeom prst="ellipse">
              <a:avLst/>
            </a:prstGeom>
            <a:solidFill>
              <a:srgbClr val="F0F0F0"/>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24" name="Circle">
              <a:extLst>
                <a:ext uri="{FF2B5EF4-FFF2-40B4-BE49-F238E27FC236}">
                  <a16:creationId xmlns:a16="http://schemas.microsoft.com/office/drawing/2014/main" id="{4E9AAAB9-5EE2-4AAE-8B87-4969187283BA}"/>
                </a:ext>
              </a:extLst>
            </p:cNvPr>
            <p:cNvSpPr/>
            <p:nvPr/>
          </p:nvSpPr>
          <p:spPr>
            <a:xfrm>
              <a:off x="181890" y="181890"/>
              <a:ext cx="324073" cy="324072"/>
            </a:xfrm>
            <a:prstGeom prst="ellipse">
              <a:avLst/>
            </a:prstGeom>
            <a:solidFill>
              <a:srgbClr val="147BD1"/>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grpSp>
      <p:grpSp>
        <p:nvGrpSpPr>
          <p:cNvPr id="25" name="Group">
            <a:extLst>
              <a:ext uri="{FF2B5EF4-FFF2-40B4-BE49-F238E27FC236}">
                <a16:creationId xmlns:a16="http://schemas.microsoft.com/office/drawing/2014/main" id="{F70F19E7-8CB5-490D-BD55-526CDE0189A0}"/>
              </a:ext>
            </a:extLst>
          </p:cNvPr>
          <p:cNvGrpSpPr/>
          <p:nvPr/>
        </p:nvGrpSpPr>
        <p:grpSpPr>
          <a:xfrm>
            <a:off x="14424898" y="11686429"/>
            <a:ext cx="687853" cy="687853"/>
            <a:chOff x="0" y="0"/>
            <a:chExt cx="687851" cy="687851"/>
          </a:xfrm>
        </p:grpSpPr>
        <p:sp>
          <p:nvSpPr>
            <p:cNvPr id="26" name="Circle">
              <a:extLst>
                <a:ext uri="{FF2B5EF4-FFF2-40B4-BE49-F238E27FC236}">
                  <a16:creationId xmlns:a16="http://schemas.microsoft.com/office/drawing/2014/main" id="{9E8A405C-8D96-40AE-94FA-3F5616083D90}"/>
                </a:ext>
              </a:extLst>
            </p:cNvPr>
            <p:cNvSpPr/>
            <p:nvPr/>
          </p:nvSpPr>
          <p:spPr>
            <a:xfrm>
              <a:off x="0" y="0"/>
              <a:ext cx="687852" cy="687852"/>
            </a:xfrm>
            <a:prstGeom prst="ellipse">
              <a:avLst/>
            </a:prstGeom>
            <a:solidFill>
              <a:srgbClr val="F0F0F0"/>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27" name="Circle">
              <a:extLst>
                <a:ext uri="{FF2B5EF4-FFF2-40B4-BE49-F238E27FC236}">
                  <a16:creationId xmlns:a16="http://schemas.microsoft.com/office/drawing/2014/main" id="{AE49EC89-5FA8-4D3F-940D-8E2CCDF6F172}"/>
                </a:ext>
              </a:extLst>
            </p:cNvPr>
            <p:cNvSpPr/>
            <p:nvPr/>
          </p:nvSpPr>
          <p:spPr>
            <a:xfrm>
              <a:off x="181890" y="181890"/>
              <a:ext cx="324073" cy="324072"/>
            </a:xfrm>
            <a:prstGeom prst="ellipse">
              <a:avLst/>
            </a:prstGeom>
            <a:solidFill>
              <a:srgbClr val="147BD1"/>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grpSp>
      <p:sp>
        <p:nvSpPr>
          <p:cNvPr id="28" name="Finish Event">
            <a:extLst>
              <a:ext uri="{FF2B5EF4-FFF2-40B4-BE49-F238E27FC236}">
                <a16:creationId xmlns:a16="http://schemas.microsoft.com/office/drawing/2014/main" id="{2B635D53-F9B2-4AB2-91C0-D85287A6A0ED}"/>
              </a:ext>
            </a:extLst>
          </p:cNvPr>
          <p:cNvSpPr txBox="1"/>
          <p:nvPr/>
        </p:nvSpPr>
        <p:spPr>
          <a:xfrm>
            <a:off x="15860060" y="8828088"/>
            <a:ext cx="6376403" cy="9335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defRPr sz="3000" b="1" cap="all" spc="299" baseline="0">
                <a:solidFill>
                  <a:srgbClr val="F0F0F0"/>
                </a:solidFill>
                <a:latin typeface="+mn-lt"/>
                <a:ea typeface="+mn-ea"/>
                <a:cs typeface="+mn-cs"/>
                <a:sym typeface="OpenSans-Bold"/>
              </a:defRPr>
            </a:lvl1pPr>
          </a:lstStyle>
          <a:p>
            <a:r>
              <a:rPr lang="en-US" sz="5400" dirty="0"/>
              <a:t>Analytics </a:t>
            </a:r>
            <a:endParaRPr sz="5400" dirty="0"/>
          </a:p>
        </p:txBody>
      </p:sp>
      <p:sp>
        <p:nvSpPr>
          <p:cNvPr id="29" name="Finish Event">
            <a:extLst>
              <a:ext uri="{FF2B5EF4-FFF2-40B4-BE49-F238E27FC236}">
                <a16:creationId xmlns:a16="http://schemas.microsoft.com/office/drawing/2014/main" id="{97D479F9-2B12-4CC8-8389-66E7B3ADACD2}"/>
              </a:ext>
            </a:extLst>
          </p:cNvPr>
          <p:cNvSpPr txBox="1"/>
          <p:nvPr/>
        </p:nvSpPr>
        <p:spPr>
          <a:xfrm>
            <a:off x="16012458" y="10145595"/>
            <a:ext cx="6376403" cy="9335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defRPr sz="3000" b="1" cap="all" spc="299" baseline="0">
                <a:solidFill>
                  <a:srgbClr val="F0F0F0"/>
                </a:solidFill>
                <a:latin typeface="+mn-lt"/>
                <a:ea typeface="+mn-ea"/>
                <a:cs typeface="+mn-cs"/>
                <a:sym typeface="OpenSans-Bold"/>
              </a:defRPr>
            </a:lvl1pPr>
          </a:lstStyle>
          <a:p>
            <a:r>
              <a:rPr lang="en-US" sz="5400" dirty="0"/>
              <a:t>Workflow</a:t>
            </a:r>
            <a:endParaRPr sz="5400" dirty="0"/>
          </a:p>
        </p:txBody>
      </p:sp>
      <p:sp>
        <p:nvSpPr>
          <p:cNvPr id="30" name="Finish Event">
            <a:extLst>
              <a:ext uri="{FF2B5EF4-FFF2-40B4-BE49-F238E27FC236}">
                <a16:creationId xmlns:a16="http://schemas.microsoft.com/office/drawing/2014/main" id="{BC019A20-DEF7-7054-2432-51B4E366E6FF}"/>
              </a:ext>
            </a:extLst>
          </p:cNvPr>
          <p:cNvSpPr txBox="1"/>
          <p:nvPr/>
        </p:nvSpPr>
        <p:spPr>
          <a:xfrm>
            <a:off x="16012459" y="11629355"/>
            <a:ext cx="6376403" cy="9335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00000"/>
              </a:lnSpc>
              <a:spcBef>
                <a:spcPts val="0"/>
              </a:spcBef>
              <a:defRPr sz="3000" b="1" cap="all" spc="299" baseline="0">
                <a:solidFill>
                  <a:srgbClr val="F0F0F0"/>
                </a:solidFill>
                <a:latin typeface="+mn-lt"/>
                <a:ea typeface="+mn-ea"/>
                <a:cs typeface="+mn-cs"/>
                <a:sym typeface="OpenSans-Bold"/>
              </a:defRPr>
            </a:lvl1pPr>
          </a:lstStyle>
          <a:p>
            <a:r>
              <a:rPr lang="en-US" sz="5400" dirty="0"/>
              <a:t>Resources</a:t>
            </a:r>
            <a:endParaRPr sz="5400" dirty="0"/>
          </a:p>
        </p:txBody>
      </p:sp>
      <p:grpSp>
        <p:nvGrpSpPr>
          <p:cNvPr id="31" name="Group">
            <a:extLst>
              <a:ext uri="{FF2B5EF4-FFF2-40B4-BE49-F238E27FC236}">
                <a16:creationId xmlns:a16="http://schemas.microsoft.com/office/drawing/2014/main" id="{3C41E9F5-ED0B-A927-8625-5D725FB3DAA2}"/>
              </a:ext>
            </a:extLst>
          </p:cNvPr>
          <p:cNvGrpSpPr/>
          <p:nvPr/>
        </p:nvGrpSpPr>
        <p:grpSpPr>
          <a:xfrm>
            <a:off x="14460628" y="10273351"/>
            <a:ext cx="687853" cy="687853"/>
            <a:chOff x="0" y="0"/>
            <a:chExt cx="687851" cy="687851"/>
          </a:xfrm>
        </p:grpSpPr>
        <p:sp>
          <p:nvSpPr>
            <p:cNvPr id="32" name="Circle">
              <a:extLst>
                <a:ext uri="{FF2B5EF4-FFF2-40B4-BE49-F238E27FC236}">
                  <a16:creationId xmlns:a16="http://schemas.microsoft.com/office/drawing/2014/main" id="{09BA63FE-0E8E-A55F-1ADE-3EBDDB2CD4AC}"/>
                </a:ext>
              </a:extLst>
            </p:cNvPr>
            <p:cNvSpPr/>
            <p:nvPr/>
          </p:nvSpPr>
          <p:spPr>
            <a:xfrm>
              <a:off x="0" y="0"/>
              <a:ext cx="687852" cy="687852"/>
            </a:xfrm>
            <a:prstGeom prst="ellipse">
              <a:avLst/>
            </a:prstGeom>
            <a:solidFill>
              <a:srgbClr val="F0F0F0"/>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33" name="Circle">
              <a:extLst>
                <a:ext uri="{FF2B5EF4-FFF2-40B4-BE49-F238E27FC236}">
                  <a16:creationId xmlns:a16="http://schemas.microsoft.com/office/drawing/2014/main" id="{9BF38204-8619-BF21-3215-BCE5DB762F71}"/>
                </a:ext>
              </a:extLst>
            </p:cNvPr>
            <p:cNvSpPr/>
            <p:nvPr/>
          </p:nvSpPr>
          <p:spPr>
            <a:xfrm>
              <a:off x="181890" y="181890"/>
              <a:ext cx="324073" cy="324072"/>
            </a:xfrm>
            <a:prstGeom prst="ellipse">
              <a:avLst/>
            </a:prstGeom>
            <a:solidFill>
              <a:srgbClr val="147BD1"/>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grpSp>
    </p:spTree>
    <p:extLst>
      <p:ext uri="{BB962C8B-B14F-4D97-AF65-F5344CB8AC3E}">
        <p14:creationId xmlns:p14="http://schemas.microsoft.com/office/powerpoint/2010/main" val="815991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5" name="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praesent luptatum zzril delenit augue duis dolore te feugait nulla facilisi. Nam liber tempor cum soluta nobis eleifend insitam; est usus legentis in iis qui facit eorum saepius. Claritas est etiam processus dynamicus, qui sequitur mutationem consuetudium"/>
          <p:cNvSpPr txBox="1"/>
          <p:nvPr/>
        </p:nvSpPr>
        <p:spPr>
          <a:xfrm>
            <a:off x="1055479" y="2738931"/>
            <a:ext cx="18421242" cy="949780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lstStyle/>
          <a:p>
            <a:pPr defTabSz="1828800" hangingPunct="1">
              <a:lnSpc>
                <a:spcPct val="140000"/>
              </a:lnSpc>
              <a:spcBef>
                <a:spcPts val="0"/>
              </a:spcBef>
            </a:pPr>
            <a:endParaRPr lang="en-US" sz="5400" kern="1200" baseline="0">
              <a:solidFill>
                <a:prstClr val="black"/>
              </a:solidFill>
              <a:ea typeface="+mn-ea"/>
              <a:cs typeface="+mn-cs"/>
            </a:endParaRPr>
          </a:p>
        </p:txBody>
      </p:sp>
      <p:sp>
        <p:nvSpPr>
          <p:cNvPr id="5" name="Text page">
            <a:extLst>
              <a:ext uri="{FF2B5EF4-FFF2-40B4-BE49-F238E27FC236}">
                <a16:creationId xmlns:a16="http://schemas.microsoft.com/office/drawing/2014/main" id="{41395C84-5E4C-4D6B-9097-6D5F5D4CE8A1}"/>
              </a:ext>
            </a:extLst>
          </p:cNvPr>
          <p:cNvSpPr txBox="1"/>
          <p:nvPr/>
        </p:nvSpPr>
        <p:spPr>
          <a:xfrm>
            <a:off x="1055479" y="696840"/>
            <a:ext cx="21633274" cy="11120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a:defRPr/>
            </a:pPr>
            <a:r>
              <a:rPr lang="en-US" sz="8000" kern="1200" dirty="0">
                <a:solidFill>
                  <a:srgbClr val="147BD1"/>
                </a:solidFill>
                <a:latin typeface="OpenSans-Bold"/>
              </a:rPr>
              <a:t>Ellucian Workflow</a:t>
            </a:r>
            <a:endParaRPr lang="en-US" sz="8000" dirty="0">
              <a:solidFill>
                <a:srgbClr val="147BD1"/>
              </a:solidFill>
              <a:latin typeface="OpenSans-Bold"/>
            </a:endParaRPr>
          </a:p>
        </p:txBody>
      </p:sp>
      <p:graphicFrame>
        <p:nvGraphicFramePr>
          <p:cNvPr id="2" name="Diagram 1">
            <a:extLst>
              <a:ext uri="{FF2B5EF4-FFF2-40B4-BE49-F238E27FC236}">
                <a16:creationId xmlns:a16="http://schemas.microsoft.com/office/drawing/2014/main" id="{9C7D8DAC-F97B-40E0-BD58-6190C4C9E6F4}"/>
              </a:ext>
            </a:extLst>
          </p:cNvPr>
          <p:cNvGraphicFramePr/>
          <p:nvPr/>
        </p:nvGraphicFramePr>
        <p:xfrm>
          <a:off x="1204769" y="2297750"/>
          <a:ext cx="22123754" cy="11027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705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5" name="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praesent luptatum zzril delenit augue duis dolore te feugait nulla facilisi. Nam liber tempor cum soluta nobis eleifend insitam; est usus legentis in iis qui facit eorum saepius. Claritas est etiam processus dynamicus, qui sequitur mutationem consuetudium"/>
          <p:cNvSpPr txBox="1"/>
          <p:nvPr/>
        </p:nvSpPr>
        <p:spPr>
          <a:xfrm>
            <a:off x="1055479" y="2738931"/>
            <a:ext cx="18421242" cy="949780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lstStyle/>
          <a:p>
            <a:pPr defTabSz="1828800" hangingPunct="1">
              <a:lnSpc>
                <a:spcPct val="140000"/>
              </a:lnSpc>
              <a:spcBef>
                <a:spcPts val="0"/>
              </a:spcBef>
            </a:pPr>
            <a:endParaRPr lang="en-US" sz="5400" kern="1200" baseline="0">
              <a:solidFill>
                <a:prstClr val="black"/>
              </a:solidFill>
              <a:ea typeface="+mn-ea"/>
              <a:cs typeface="+mn-cs"/>
            </a:endParaRPr>
          </a:p>
        </p:txBody>
      </p:sp>
      <p:graphicFrame>
        <p:nvGraphicFramePr>
          <p:cNvPr id="2" name="Diagram 1">
            <a:extLst>
              <a:ext uri="{FF2B5EF4-FFF2-40B4-BE49-F238E27FC236}">
                <a16:creationId xmlns:a16="http://schemas.microsoft.com/office/drawing/2014/main" id="{9C7D8DAC-F97B-40E0-BD58-6190C4C9E6F4}"/>
              </a:ext>
            </a:extLst>
          </p:cNvPr>
          <p:cNvGraphicFramePr/>
          <p:nvPr/>
        </p:nvGraphicFramePr>
        <p:xfrm>
          <a:off x="1055479" y="2175548"/>
          <a:ext cx="22536042" cy="109067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age">
            <a:extLst>
              <a:ext uri="{FF2B5EF4-FFF2-40B4-BE49-F238E27FC236}">
                <a16:creationId xmlns:a16="http://schemas.microsoft.com/office/drawing/2014/main" id="{1C6C80AE-D94B-4DDA-9C8A-086C7F23CBA8}"/>
              </a:ext>
            </a:extLst>
          </p:cNvPr>
          <p:cNvSpPr txBox="1"/>
          <p:nvPr/>
        </p:nvSpPr>
        <p:spPr>
          <a:xfrm>
            <a:off x="1055479" y="696840"/>
            <a:ext cx="21633274" cy="11120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a:defRPr/>
            </a:pPr>
            <a:r>
              <a:rPr lang="en-US" sz="8000" kern="1200" dirty="0">
                <a:solidFill>
                  <a:srgbClr val="147BD1"/>
                </a:solidFill>
                <a:latin typeface="OpenSans-Bold"/>
              </a:rPr>
              <a:t>Ellucian Workflow</a:t>
            </a:r>
            <a:endParaRPr lang="en-US" sz="8000" dirty="0">
              <a:solidFill>
                <a:srgbClr val="147BD1"/>
              </a:solidFill>
              <a:latin typeface="OpenSans-Bold"/>
            </a:endParaRPr>
          </a:p>
        </p:txBody>
      </p:sp>
    </p:spTree>
    <p:extLst>
      <p:ext uri="{BB962C8B-B14F-4D97-AF65-F5344CB8AC3E}">
        <p14:creationId xmlns:p14="http://schemas.microsoft.com/office/powerpoint/2010/main" val="342026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937BAC-2E27-4923-A219-D76CB0453B74}"/>
              </a:ext>
            </a:extLst>
          </p:cNvPr>
          <p:cNvSpPr>
            <a:spLocks noGrp="1"/>
          </p:cNvSpPr>
          <p:nvPr>
            <p:ph type="sldNum" sz="quarter" idx="12"/>
          </p:nvPr>
        </p:nvSpPr>
        <p:spPr/>
        <p:txBody>
          <a:bodyPr/>
          <a:lstStyle/>
          <a:p>
            <a:pPr defTabSz="1828800" hangingPunct="1">
              <a:lnSpc>
                <a:spcPct val="100000"/>
              </a:lnSpc>
              <a:spcBef>
                <a:spcPts val="0"/>
              </a:spcBef>
            </a:pPr>
            <a:fld id="{E3A57325-1863-4761-A8D0-75686B918AFA}" type="slidenum">
              <a:rPr lang="en-US" kern="1200" baseline="0">
                <a:solidFill>
                  <a:prstClr val="black">
                    <a:lumMod val="85000"/>
                    <a:lumOff val="15000"/>
                  </a:prstClr>
                </a:solidFill>
                <a:ea typeface="+mn-ea"/>
                <a:cs typeface="+mn-cs"/>
              </a:rPr>
              <a:pPr defTabSz="1828800" hangingPunct="1">
                <a:lnSpc>
                  <a:spcPct val="100000"/>
                </a:lnSpc>
                <a:spcBef>
                  <a:spcPts val="0"/>
                </a:spcBef>
              </a:pPr>
              <a:t>42</a:t>
            </a:fld>
            <a:endParaRPr lang="en-US" kern="1200" baseline="0">
              <a:solidFill>
                <a:prstClr val="black">
                  <a:lumMod val="85000"/>
                  <a:lumOff val="15000"/>
                </a:prstClr>
              </a:solidFill>
              <a:ea typeface="+mn-ea"/>
              <a:cs typeface="+mn-cs"/>
            </a:endParaRPr>
          </a:p>
        </p:txBody>
      </p:sp>
      <p:sp>
        <p:nvSpPr>
          <p:cNvPr id="3" name="Text Placeholder 2">
            <a:extLst>
              <a:ext uri="{FF2B5EF4-FFF2-40B4-BE49-F238E27FC236}">
                <a16:creationId xmlns:a16="http://schemas.microsoft.com/office/drawing/2014/main" id="{971E9D6D-AF45-4156-A14D-1AE98B3517AC}"/>
              </a:ext>
            </a:extLst>
          </p:cNvPr>
          <p:cNvSpPr>
            <a:spLocks noGrp="1"/>
          </p:cNvSpPr>
          <p:nvPr>
            <p:ph type="body" sz="quarter" idx="13"/>
          </p:nvPr>
        </p:nvSpPr>
        <p:spPr/>
        <p:txBody>
          <a:bodyPr/>
          <a:lstStyle/>
          <a:p>
            <a:r>
              <a:rPr lang="en-US" dirty="0">
                <a:latin typeface="OpenSans-Bold"/>
              </a:rPr>
              <a:t>Available Workflow Templates</a:t>
            </a:r>
            <a:endParaRPr lang="en-US" kern="0" dirty="0">
              <a:latin typeface="OpenSans-Bold"/>
            </a:endParaRPr>
          </a:p>
          <a:p>
            <a:endParaRPr lang="en-US" dirty="0"/>
          </a:p>
        </p:txBody>
      </p:sp>
      <p:sp>
        <p:nvSpPr>
          <p:cNvPr id="4" name="Content Placeholder 3">
            <a:extLst>
              <a:ext uri="{FF2B5EF4-FFF2-40B4-BE49-F238E27FC236}">
                <a16:creationId xmlns:a16="http://schemas.microsoft.com/office/drawing/2014/main" id="{30A57885-6B09-43D4-82B4-87156ACFEFC5}"/>
              </a:ext>
            </a:extLst>
          </p:cNvPr>
          <p:cNvSpPr>
            <a:spLocks noGrp="1"/>
          </p:cNvSpPr>
          <p:nvPr>
            <p:ph idx="1"/>
          </p:nvPr>
        </p:nvSpPr>
        <p:spPr>
          <a:xfrm>
            <a:off x="1399268" y="2954476"/>
            <a:ext cx="21031200" cy="8702676"/>
          </a:xfrm>
        </p:spPr>
        <p:txBody>
          <a:bodyPr numCol="2">
            <a:normAutofit fontScale="92500" lnSpcReduction="10000"/>
          </a:bodyPr>
          <a:lstStyle/>
          <a:p>
            <a:pPr defTabSz="914400" fontAlgn="base">
              <a:spcBef>
                <a:spcPct val="20000"/>
              </a:spcBef>
              <a:spcAft>
                <a:spcPct val="0"/>
              </a:spcAft>
            </a:pPr>
            <a:r>
              <a:rPr lang="en-US" b="1" dirty="0">
                <a:solidFill>
                  <a:srgbClr val="10B495"/>
                </a:solidFill>
                <a:latin typeface="+mj-lt"/>
                <a:ea typeface="Open Sans" panose="020B0606030504020204" pitchFamily="34" charset="0"/>
                <a:cs typeface="Open Sans" panose="020B0606030504020204" pitchFamily="34" charset="0"/>
              </a:rPr>
              <a:t>Student Templates</a:t>
            </a:r>
          </a:p>
          <a:p>
            <a:pPr marL="571500" indent="-571500" defTabSz="914400" fontAlgn="base">
              <a:spcBef>
                <a:spcPct val="20000"/>
              </a:spcBef>
              <a:spcAft>
                <a:spcPct val="0"/>
              </a:spcAft>
            </a:pPr>
            <a:r>
              <a:rPr lang="en-US" sz="4400" dirty="0">
                <a:solidFill>
                  <a:srgbClr val="031A26"/>
                </a:solidFill>
                <a:latin typeface="+mj-lt"/>
                <a:ea typeface="Open Sans" panose="020B0606030504020204" pitchFamily="34" charset="0"/>
                <a:cs typeface="Open Sans" panose="020B0606030504020204" pitchFamily="34" charset="0"/>
              </a:rPr>
              <a:t>Add or Drop a Class</a:t>
            </a:r>
          </a:p>
          <a:p>
            <a:pPr marL="571500" indent="-571500" defTabSz="914400" fontAlgn="base">
              <a:spcBef>
                <a:spcPct val="20000"/>
              </a:spcBef>
              <a:spcAft>
                <a:spcPct val="0"/>
              </a:spcAft>
            </a:pPr>
            <a:r>
              <a:rPr lang="en-US" sz="4400" dirty="0">
                <a:solidFill>
                  <a:srgbClr val="031A26"/>
                </a:solidFill>
                <a:latin typeface="+mj-lt"/>
                <a:ea typeface="Open Sans" panose="020B0606030504020204" pitchFamily="34" charset="0"/>
                <a:cs typeface="Open Sans" panose="020B0606030504020204" pitchFamily="34" charset="0"/>
              </a:rPr>
              <a:t>Course Approval </a:t>
            </a:r>
          </a:p>
          <a:p>
            <a:pPr marL="571500" indent="-571500" defTabSz="914400" fontAlgn="base">
              <a:spcBef>
                <a:spcPct val="20000"/>
              </a:spcBef>
              <a:spcAft>
                <a:spcPct val="0"/>
              </a:spcAft>
            </a:pPr>
            <a:r>
              <a:rPr lang="en-US" sz="4400" dirty="0">
                <a:solidFill>
                  <a:srgbClr val="031A26"/>
                </a:solidFill>
                <a:latin typeface="+mj-lt"/>
                <a:ea typeface="Open Sans" panose="020B0606030504020204" pitchFamily="34" charset="0"/>
                <a:cs typeface="Open Sans" panose="020B0606030504020204" pitchFamily="34" charset="0"/>
              </a:rPr>
              <a:t>Create Course Section</a:t>
            </a:r>
          </a:p>
          <a:p>
            <a:pPr marL="571500" indent="-571500" defTabSz="914400" fontAlgn="base">
              <a:spcBef>
                <a:spcPct val="20000"/>
              </a:spcBef>
              <a:spcAft>
                <a:spcPct val="0"/>
              </a:spcAft>
            </a:pPr>
            <a:r>
              <a:rPr lang="en-US" sz="4400" dirty="0">
                <a:solidFill>
                  <a:srgbClr val="031A26"/>
                </a:solidFill>
                <a:latin typeface="+mj-lt"/>
                <a:ea typeface="Open Sans" panose="020B0606030504020204" pitchFamily="34" charset="0"/>
                <a:cs typeface="Open Sans" panose="020B0606030504020204" pitchFamily="34" charset="0"/>
              </a:rPr>
              <a:t>Create Student Charge</a:t>
            </a:r>
          </a:p>
          <a:p>
            <a:pPr marL="571500" indent="-571500" defTabSz="914400" fontAlgn="base">
              <a:spcBef>
                <a:spcPct val="20000"/>
              </a:spcBef>
              <a:spcAft>
                <a:spcPct val="0"/>
              </a:spcAft>
            </a:pPr>
            <a:r>
              <a:rPr lang="en-US" sz="4400" dirty="0">
                <a:solidFill>
                  <a:srgbClr val="031A26"/>
                </a:solidFill>
                <a:latin typeface="+mj-lt"/>
                <a:ea typeface="Open Sans" panose="020B0606030504020204" pitchFamily="34" charset="0"/>
                <a:cs typeface="Open Sans" panose="020B0606030504020204" pitchFamily="34" charset="0"/>
              </a:rPr>
              <a:t>Declare a Major</a:t>
            </a:r>
          </a:p>
          <a:p>
            <a:pPr marL="571500" indent="-571500" defTabSz="914400" fontAlgn="base">
              <a:spcBef>
                <a:spcPct val="20000"/>
              </a:spcBef>
              <a:spcAft>
                <a:spcPct val="0"/>
              </a:spcAft>
            </a:pPr>
            <a:r>
              <a:rPr lang="en-US" sz="4400" dirty="0">
                <a:solidFill>
                  <a:srgbClr val="031A26"/>
                </a:solidFill>
                <a:latin typeface="+mj-lt"/>
                <a:ea typeface="Open Sans" panose="020B0606030504020204" pitchFamily="34" charset="0"/>
                <a:cs typeface="Open Sans" panose="020B0606030504020204" pitchFamily="34" charset="0"/>
              </a:rPr>
              <a:t>Person Visa</a:t>
            </a:r>
          </a:p>
          <a:p>
            <a:pPr marL="571500" indent="-571500" defTabSz="914400" fontAlgn="base">
              <a:spcBef>
                <a:spcPct val="20000"/>
              </a:spcBef>
              <a:spcAft>
                <a:spcPct val="0"/>
              </a:spcAft>
            </a:pPr>
            <a:r>
              <a:rPr lang="en-US" sz="4400" dirty="0">
                <a:solidFill>
                  <a:srgbClr val="031A26"/>
                </a:solidFill>
                <a:latin typeface="+mj-lt"/>
                <a:ea typeface="Open Sans" panose="020B0606030504020204" pitchFamily="34" charset="0"/>
                <a:cs typeface="Open Sans" panose="020B0606030504020204" pitchFamily="34" charset="0"/>
              </a:rPr>
              <a:t>Program Change </a:t>
            </a:r>
          </a:p>
          <a:p>
            <a:pPr marL="571500" indent="-571500" defTabSz="914400" fontAlgn="base">
              <a:spcBef>
                <a:spcPct val="20000"/>
              </a:spcBef>
              <a:spcAft>
                <a:spcPct val="0"/>
              </a:spcAft>
            </a:pPr>
            <a:r>
              <a:rPr lang="en-US" sz="4400" dirty="0">
                <a:solidFill>
                  <a:srgbClr val="031A26"/>
                </a:solidFill>
                <a:latin typeface="+mj-lt"/>
                <a:ea typeface="Open Sans" panose="020B0606030504020204" pitchFamily="34" charset="0"/>
                <a:cs typeface="Open Sans" panose="020B0606030504020204" pitchFamily="34" charset="0"/>
              </a:rPr>
              <a:t>Student Academic Period Profiles </a:t>
            </a:r>
          </a:p>
          <a:p>
            <a:pPr marL="571500" indent="-571500" defTabSz="914400" fontAlgn="base">
              <a:spcBef>
                <a:spcPct val="20000"/>
              </a:spcBef>
              <a:spcAft>
                <a:spcPct val="0"/>
              </a:spcAft>
            </a:pPr>
            <a:r>
              <a:rPr lang="en-US" sz="4400" dirty="0">
                <a:solidFill>
                  <a:srgbClr val="031A26"/>
                </a:solidFill>
                <a:latin typeface="+mj-lt"/>
                <a:ea typeface="Open Sans" panose="020B0606030504020204" pitchFamily="34" charset="0"/>
                <a:cs typeface="Open Sans" panose="020B0606030504020204" pitchFamily="34" charset="0"/>
              </a:rPr>
              <a:t>Student Registration Overload </a:t>
            </a:r>
          </a:p>
          <a:p>
            <a:pPr marL="571500" indent="-571500" defTabSz="914400" fontAlgn="base">
              <a:spcBef>
                <a:spcPct val="20000"/>
              </a:spcBef>
              <a:spcAft>
                <a:spcPct val="0"/>
              </a:spcAft>
            </a:pPr>
            <a:r>
              <a:rPr lang="en-US" sz="4400" dirty="0">
                <a:solidFill>
                  <a:srgbClr val="031A26"/>
                </a:solidFill>
                <a:latin typeface="+mj-lt"/>
                <a:ea typeface="Open Sans" panose="020B0606030504020204" pitchFamily="34" charset="0"/>
                <a:cs typeface="Open Sans" panose="020B0606030504020204" pitchFamily="34" charset="0"/>
              </a:rPr>
              <a:t>Student Withdrawal</a:t>
            </a:r>
          </a:p>
          <a:p>
            <a:pPr defTabSz="914400" fontAlgn="base">
              <a:spcBef>
                <a:spcPct val="20000"/>
              </a:spcBef>
              <a:spcAft>
                <a:spcPct val="0"/>
              </a:spcAft>
            </a:pPr>
            <a:endParaRPr lang="en-US" b="1" dirty="0">
              <a:solidFill>
                <a:srgbClr val="031A26"/>
              </a:solidFill>
              <a:latin typeface="+mj-lt"/>
              <a:ea typeface="Open Sans" panose="020B0606030504020204" pitchFamily="34" charset="0"/>
              <a:cs typeface="Open Sans" panose="020B0606030504020204" pitchFamily="34" charset="0"/>
            </a:endParaRPr>
          </a:p>
          <a:p>
            <a:pPr defTabSz="914400" fontAlgn="base">
              <a:spcBef>
                <a:spcPct val="20000"/>
              </a:spcBef>
              <a:spcAft>
                <a:spcPct val="0"/>
              </a:spcAft>
            </a:pPr>
            <a:endParaRPr lang="en-US" b="1" dirty="0">
              <a:solidFill>
                <a:srgbClr val="031A26"/>
              </a:solidFill>
              <a:latin typeface="+mj-lt"/>
              <a:ea typeface="Open Sans" panose="020B0606030504020204" pitchFamily="34" charset="0"/>
              <a:cs typeface="Open Sans" panose="020B0606030504020204" pitchFamily="34" charset="0"/>
            </a:endParaRPr>
          </a:p>
          <a:p>
            <a:pPr defTabSz="914400" fontAlgn="base">
              <a:spcBef>
                <a:spcPct val="20000"/>
              </a:spcBef>
              <a:spcAft>
                <a:spcPct val="0"/>
              </a:spcAft>
            </a:pPr>
            <a:r>
              <a:rPr lang="en-US" b="1" dirty="0">
                <a:solidFill>
                  <a:srgbClr val="10B495"/>
                </a:solidFill>
                <a:latin typeface="+mj-lt"/>
                <a:ea typeface="Open Sans" panose="020B0606030504020204" pitchFamily="34" charset="0"/>
                <a:cs typeface="Open Sans" panose="020B0606030504020204" pitchFamily="34" charset="0"/>
              </a:rPr>
              <a:t>HR Templates</a:t>
            </a:r>
          </a:p>
          <a:p>
            <a:pPr marL="571500" indent="-571500" defTabSz="914400" fontAlgn="base">
              <a:spcBef>
                <a:spcPct val="20000"/>
              </a:spcBef>
              <a:spcAft>
                <a:spcPct val="0"/>
              </a:spcAft>
            </a:pPr>
            <a:r>
              <a:rPr lang="en-US" sz="4400" dirty="0">
                <a:solidFill>
                  <a:srgbClr val="031A26"/>
                </a:solidFill>
                <a:latin typeface="+mj-lt"/>
                <a:ea typeface="Open Sans" panose="020B0606030504020204" pitchFamily="34" charset="0"/>
                <a:cs typeface="Open Sans" panose="020B0606030504020204" pitchFamily="34" charset="0"/>
              </a:rPr>
              <a:t>Department Leave Request </a:t>
            </a:r>
          </a:p>
          <a:p>
            <a:pPr marL="571500" indent="-571500" defTabSz="914400" fontAlgn="base">
              <a:spcBef>
                <a:spcPct val="20000"/>
              </a:spcBef>
              <a:spcAft>
                <a:spcPct val="0"/>
              </a:spcAft>
            </a:pPr>
            <a:r>
              <a:rPr lang="en-US" sz="4400" dirty="0">
                <a:solidFill>
                  <a:srgbClr val="031A26"/>
                </a:solidFill>
                <a:latin typeface="+mj-lt"/>
                <a:ea typeface="Open Sans" panose="020B0606030504020204" pitchFamily="34" charset="0"/>
                <a:cs typeface="Open Sans" panose="020B0606030504020204" pitchFamily="34" charset="0"/>
              </a:rPr>
              <a:t>Employee Termination </a:t>
            </a:r>
          </a:p>
          <a:p>
            <a:pPr marL="571500" indent="-571500" defTabSz="914400" fontAlgn="base">
              <a:spcBef>
                <a:spcPct val="20000"/>
              </a:spcBef>
              <a:spcAft>
                <a:spcPct val="0"/>
              </a:spcAft>
            </a:pPr>
            <a:r>
              <a:rPr lang="en-US" sz="4400" dirty="0">
                <a:solidFill>
                  <a:srgbClr val="031A26"/>
                </a:solidFill>
                <a:latin typeface="+mj-lt"/>
                <a:ea typeface="Open Sans" panose="020B0606030504020204" pitchFamily="34" charset="0"/>
                <a:cs typeface="Open Sans" panose="020B0606030504020204" pitchFamily="34" charset="0"/>
              </a:rPr>
              <a:t>New Employee Offer </a:t>
            </a:r>
          </a:p>
          <a:p>
            <a:pPr marL="571500" indent="-571500" defTabSz="914400" fontAlgn="base">
              <a:spcBef>
                <a:spcPct val="20000"/>
              </a:spcBef>
              <a:spcAft>
                <a:spcPct val="0"/>
              </a:spcAft>
            </a:pPr>
            <a:r>
              <a:rPr lang="en-US" sz="4400" dirty="0">
                <a:solidFill>
                  <a:srgbClr val="031A26"/>
                </a:solidFill>
                <a:latin typeface="+mj-lt"/>
                <a:ea typeface="Open Sans" panose="020B0606030504020204" pitchFamily="34" charset="0"/>
                <a:cs typeface="Open Sans" panose="020B0606030504020204" pitchFamily="34" charset="0"/>
              </a:rPr>
              <a:t>New Hire Onboarding</a:t>
            </a:r>
          </a:p>
          <a:p>
            <a:pPr marL="571500" indent="-571500" defTabSz="914400" fontAlgn="base">
              <a:spcBef>
                <a:spcPct val="20000"/>
              </a:spcBef>
              <a:spcAft>
                <a:spcPct val="0"/>
              </a:spcAft>
            </a:pPr>
            <a:r>
              <a:rPr lang="en-US" sz="4400" dirty="0">
                <a:solidFill>
                  <a:srgbClr val="031A26"/>
                </a:solidFill>
                <a:latin typeface="+mj-lt"/>
                <a:ea typeface="Open Sans" panose="020B0606030504020204" pitchFamily="34" charset="0"/>
                <a:cs typeface="Open Sans" panose="020B0606030504020204" pitchFamily="34" charset="0"/>
              </a:rPr>
              <a:t>Request for Leave</a:t>
            </a:r>
          </a:p>
          <a:p>
            <a:pPr defTabSz="914400">
              <a:spcBef>
                <a:spcPct val="20000"/>
              </a:spcBef>
              <a:spcAft>
                <a:spcPct val="0"/>
              </a:spcAft>
            </a:pPr>
            <a:endParaRPr lang="en-US" b="1" dirty="0">
              <a:solidFill>
                <a:srgbClr val="031A26"/>
              </a:solidFill>
              <a:latin typeface="+mj-lt"/>
            </a:endParaRPr>
          </a:p>
          <a:p>
            <a:pPr defTabSz="914400">
              <a:spcBef>
                <a:spcPct val="20000"/>
              </a:spcBef>
              <a:spcAft>
                <a:spcPct val="0"/>
              </a:spcAft>
            </a:pPr>
            <a:r>
              <a:rPr lang="en-US" b="1" dirty="0">
                <a:solidFill>
                  <a:srgbClr val="10B495"/>
                </a:solidFill>
                <a:latin typeface="+mj-lt"/>
              </a:rPr>
              <a:t>General Templates</a:t>
            </a:r>
          </a:p>
          <a:p>
            <a:pPr marL="571500" indent="-571500" defTabSz="914400" fontAlgn="base">
              <a:spcBef>
                <a:spcPct val="20000"/>
              </a:spcBef>
              <a:spcAft>
                <a:spcPct val="0"/>
              </a:spcAft>
            </a:pPr>
            <a:r>
              <a:rPr lang="en-US" sz="4400" dirty="0">
                <a:solidFill>
                  <a:srgbClr val="031A26"/>
                </a:solidFill>
                <a:latin typeface="+mj-lt"/>
                <a:ea typeface="Open Sans" panose="020B0606030504020204" pitchFamily="34" charset="0"/>
                <a:cs typeface="Open Sans" panose="020B0606030504020204" pitchFamily="34" charset="0"/>
              </a:rPr>
              <a:t>Wi-Fi Access Request</a:t>
            </a:r>
          </a:p>
          <a:p>
            <a:pPr marL="571500" indent="-571500" defTabSz="914400" fontAlgn="base">
              <a:spcBef>
                <a:spcPct val="20000"/>
              </a:spcBef>
              <a:spcAft>
                <a:spcPct val="0"/>
              </a:spcAft>
            </a:pPr>
            <a:r>
              <a:rPr lang="en-US" sz="4400" dirty="0">
                <a:solidFill>
                  <a:srgbClr val="031A26"/>
                </a:solidFill>
                <a:latin typeface="+mj-lt"/>
                <a:ea typeface="Open Sans" panose="020B0606030504020204" pitchFamily="34" charset="0"/>
                <a:cs typeface="Open Sans" panose="020B0606030504020204" pitchFamily="34" charset="0"/>
              </a:rPr>
              <a:t>Committee Approval Decision Process </a:t>
            </a:r>
          </a:p>
          <a:p>
            <a:pPr marL="571500" indent="-571500" defTabSz="914400" fontAlgn="base">
              <a:spcBef>
                <a:spcPct val="20000"/>
              </a:spcBef>
              <a:spcAft>
                <a:spcPct val="0"/>
              </a:spcAft>
            </a:pPr>
            <a:r>
              <a:rPr lang="en-US" sz="4400" dirty="0">
                <a:solidFill>
                  <a:srgbClr val="031A26"/>
                </a:solidFill>
                <a:latin typeface="+mj-lt"/>
                <a:ea typeface="Open Sans" panose="020B0606030504020204" pitchFamily="34" charset="0"/>
                <a:cs typeface="Open Sans" panose="020B0606030504020204" pitchFamily="34" charset="0"/>
              </a:rPr>
              <a:t>Report Problem with Facilities </a:t>
            </a:r>
          </a:p>
        </p:txBody>
      </p:sp>
      <p:sp>
        <p:nvSpPr>
          <p:cNvPr id="6" name="TextBox 5">
            <a:extLst>
              <a:ext uri="{FF2B5EF4-FFF2-40B4-BE49-F238E27FC236}">
                <a16:creationId xmlns:a16="http://schemas.microsoft.com/office/drawing/2014/main" id="{25F0FFEA-BDC2-4EF5-B2E1-4153412CECF7}"/>
              </a:ext>
            </a:extLst>
          </p:cNvPr>
          <p:cNvSpPr txBox="1"/>
          <p:nvPr/>
        </p:nvSpPr>
        <p:spPr>
          <a:xfrm>
            <a:off x="2360749" y="10522353"/>
            <a:ext cx="19662502" cy="1446550"/>
          </a:xfrm>
          <a:prstGeom prst="rect">
            <a:avLst/>
          </a:prstGeom>
          <a:noFill/>
        </p:spPr>
        <p:txBody>
          <a:bodyPr wrap="square">
            <a:spAutoFit/>
          </a:bodyPr>
          <a:lstStyle/>
          <a:p>
            <a:pPr defTabSz="1828800" hangingPunct="1">
              <a:lnSpc>
                <a:spcPct val="100000"/>
              </a:lnSpc>
              <a:spcBef>
                <a:spcPts val="0"/>
              </a:spcBef>
            </a:pPr>
            <a:r>
              <a:rPr lang="en-US" sz="3200" b="1" kern="1200" baseline="0" dirty="0">
                <a:solidFill>
                  <a:prstClr val="black"/>
                </a:solidFill>
                <a:ea typeface="+mn-ea"/>
                <a:cs typeface="+mn-cs"/>
              </a:rPr>
              <a:t>SOURCE:</a:t>
            </a:r>
          </a:p>
          <a:p>
            <a:pPr defTabSz="1828800" hangingPunct="1">
              <a:lnSpc>
                <a:spcPct val="100000"/>
              </a:lnSpc>
              <a:spcBef>
                <a:spcPts val="0"/>
              </a:spcBef>
            </a:pPr>
            <a:r>
              <a:rPr lang="en-US" sz="2800" kern="1200" baseline="0" dirty="0">
                <a:solidFill>
                  <a:prstClr val="black"/>
                </a:solidFill>
                <a:ea typeface="+mn-ea"/>
                <a:cs typeface="+mn-cs"/>
              </a:rPr>
              <a:t>https://resources.elluciancloud.com/bundle/ellucian_workflow_acn_create_workflows/page/c_about_ellucian_workflow_templates.html</a:t>
            </a:r>
            <a:endParaRPr lang="en-US" sz="2800" kern="1200" dirty="0"/>
          </a:p>
        </p:txBody>
      </p:sp>
    </p:spTree>
    <p:extLst>
      <p:ext uri="{BB962C8B-B14F-4D97-AF65-F5344CB8AC3E}">
        <p14:creationId xmlns:p14="http://schemas.microsoft.com/office/powerpoint/2010/main" val="269775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0EA67F7-DFC6-42B0-8D33-E9ED7C6D1538}"/>
              </a:ext>
            </a:extLst>
          </p:cNvPr>
          <p:cNvSpPr/>
          <p:nvPr/>
        </p:nvSpPr>
        <p:spPr>
          <a:xfrm>
            <a:off x="2467397" y="10738218"/>
            <a:ext cx="20221354" cy="964803"/>
          </a:xfrm>
          <a:prstGeom prst="roundRect">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1828660">
              <a:lnSpc>
                <a:spcPct val="100000"/>
              </a:lnSpc>
              <a:spcBef>
                <a:spcPts val="0"/>
              </a:spcBef>
            </a:pPr>
            <a:endParaRPr lang="en-US" sz="5000" kern="1200" baseline="0">
              <a:solidFill>
                <a:srgbClr val="FFFFFF"/>
              </a:solidFill>
            </a:endParaRPr>
          </a:p>
        </p:txBody>
      </p:sp>
      <p:sp>
        <p:nvSpPr>
          <p:cNvPr id="2448" name="Freeform 4"/>
          <p:cNvSpPr/>
          <p:nvPr/>
        </p:nvSpPr>
        <p:spPr>
          <a:xfrm rot="5400000">
            <a:off x="2313718" y="4027731"/>
            <a:ext cx="2136160" cy="1828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18492" y="0"/>
                </a:lnTo>
                <a:lnTo>
                  <a:pt x="18492" y="17970"/>
                </a:lnTo>
                <a:lnTo>
                  <a:pt x="21600" y="21600"/>
                </a:lnTo>
                <a:lnTo>
                  <a:pt x="18492" y="21600"/>
                </a:lnTo>
                <a:close/>
              </a:path>
            </a:pathLst>
          </a:custGeom>
          <a:ln w="50800">
            <a:solidFill>
              <a:srgbClr val="304E60"/>
            </a:solidFill>
            <a:miter/>
          </a:ln>
        </p:spPr>
        <p:txBody>
          <a:bodyPr tIns="91440" bIns="91440" anchor="ctr"/>
          <a:lstStyle/>
          <a:p>
            <a:pPr defTabSz="808144">
              <a:lnSpc>
                <a:spcPts val="1900"/>
              </a:lnSpc>
              <a:tabLst>
                <a:tab pos="1879600" algn="l"/>
              </a:tabLst>
              <a:defRPr sz="1600" b="1" baseline="75000">
                <a:latin typeface="+mn-lt"/>
                <a:ea typeface="+mn-ea"/>
                <a:cs typeface="+mn-cs"/>
                <a:sym typeface="OpenSans-Bold"/>
              </a:defRPr>
            </a:pPr>
            <a:endParaRPr sz="1600" b="1" baseline="75000">
              <a:latin typeface="OpenSans-Bold"/>
              <a:ea typeface="+mn-ea"/>
              <a:cs typeface="+mn-cs"/>
              <a:sym typeface="OpenSans-Bold"/>
            </a:endParaRPr>
          </a:p>
        </p:txBody>
      </p:sp>
      <p:sp>
        <p:nvSpPr>
          <p:cNvPr id="2450" name="TextBox 6"/>
          <p:cNvSpPr txBox="1"/>
          <p:nvPr/>
        </p:nvSpPr>
        <p:spPr>
          <a:xfrm>
            <a:off x="2467396" y="6397790"/>
            <a:ext cx="5341900" cy="2769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defTabSz="914400" fontAlgn="base" hangingPunct="1">
              <a:lnSpc>
                <a:spcPct val="100000"/>
              </a:lnSpc>
              <a:spcBef>
                <a:spcPct val="20000"/>
              </a:spcBef>
              <a:spcAft>
                <a:spcPct val="0"/>
              </a:spcAft>
            </a:pPr>
            <a:r>
              <a:rPr lang="en-US" sz="3600" kern="1200" baseline="0" dirty="0">
                <a:solidFill>
                  <a:srgbClr val="031A26"/>
                </a:solidFill>
                <a:latin typeface="Open Sans" panose="020B0606030504020204" pitchFamily="34" charset="0"/>
                <a:ea typeface="Open Sans" panose="020B0606030504020204" pitchFamily="34" charset="0"/>
                <a:cs typeface="Open Sans" panose="020B0606030504020204" pitchFamily="34" charset="0"/>
              </a:rPr>
              <a:t>Workflow can easily access data from Ethos, but there are limited APIs to update Banner data from Ethos</a:t>
            </a:r>
          </a:p>
        </p:txBody>
      </p:sp>
      <p:sp>
        <p:nvSpPr>
          <p:cNvPr id="2451" name="TextBox 7"/>
          <p:cNvSpPr txBox="1"/>
          <p:nvPr/>
        </p:nvSpPr>
        <p:spPr>
          <a:xfrm>
            <a:off x="2747322" y="4497605"/>
            <a:ext cx="1268952" cy="9848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spAutoFit/>
          </a:bodyPr>
          <a:lstStyle>
            <a:lvl1pPr>
              <a:lnSpc>
                <a:spcPct val="100000"/>
              </a:lnSpc>
              <a:spcBef>
                <a:spcPts val="0"/>
              </a:spcBef>
              <a:defRPr sz="5000" b="1" cap="all" baseline="0">
                <a:solidFill>
                  <a:srgbClr val="141F28"/>
                </a:solidFill>
                <a:latin typeface="+mn-lt"/>
                <a:ea typeface="+mn-ea"/>
                <a:cs typeface="+mn-cs"/>
                <a:sym typeface="OpenSans-Bold"/>
              </a:defRPr>
            </a:lvl1pPr>
          </a:lstStyle>
          <a:p>
            <a:pPr>
              <a:defRPr/>
            </a:pPr>
            <a:r>
              <a:rPr sz="6400" dirty="0">
                <a:solidFill>
                  <a:srgbClr val="304E60"/>
                </a:solidFill>
                <a:latin typeface="OpenSans-Bold"/>
              </a:rPr>
              <a:t>01</a:t>
            </a:r>
          </a:p>
        </p:txBody>
      </p:sp>
      <p:grpSp>
        <p:nvGrpSpPr>
          <p:cNvPr id="2" name="Group 1">
            <a:extLst>
              <a:ext uri="{FF2B5EF4-FFF2-40B4-BE49-F238E27FC236}">
                <a16:creationId xmlns:a16="http://schemas.microsoft.com/office/drawing/2014/main" id="{42269F6B-3CAC-4E40-BC67-7E127B96395F}"/>
              </a:ext>
            </a:extLst>
          </p:cNvPr>
          <p:cNvGrpSpPr/>
          <p:nvPr/>
        </p:nvGrpSpPr>
        <p:grpSpPr>
          <a:xfrm>
            <a:off x="8665275" y="3874050"/>
            <a:ext cx="4782202" cy="4700425"/>
            <a:chOff x="7635806" y="4893962"/>
            <a:chExt cx="4782200" cy="4700425"/>
          </a:xfrm>
        </p:grpSpPr>
        <p:sp>
          <p:nvSpPr>
            <p:cNvPr id="2454" name="Freeform 8"/>
            <p:cNvSpPr/>
            <p:nvPr/>
          </p:nvSpPr>
          <p:spPr>
            <a:xfrm rot="5400000">
              <a:off x="7482127" y="5047641"/>
              <a:ext cx="2136160" cy="1828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18492" y="0"/>
                  </a:lnTo>
                  <a:lnTo>
                    <a:pt x="18492" y="17970"/>
                  </a:lnTo>
                  <a:lnTo>
                    <a:pt x="21600" y="21600"/>
                  </a:lnTo>
                  <a:lnTo>
                    <a:pt x="18492" y="21600"/>
                  </a:lnTo>
                  <a:close/>
                </a:path>
              </a:pathLst>
            </a:custGeom>
            <a:ln w="50800">
              <a:solidFill>
                <a:srgbClr val="147BD1"/>
              </a:solidFill>
              <a:miter/>
            </a:ln>
          </p:spPr>
          <p:txBody>
            <a:bodyPr tIns="91440" bIns="91440" anchor="ctr"/>
            <a:lstStyle/>
            <a:p>
              <a:pPr defTabSz="808144">
                <a:lnSpc>
                  <a:spcPts val="1900"/>
                </a:lnSpc>
                <a:tabLst>
                  <a:tab pos="1879600" algn="l"/>
                </a:tabLst>
                <a:defRPr sz="1600" b="1" baseline="75000">
                  <a:latin typeface="+mn-lt"/>
                  <a:ea typeface="+mn-ea"/>
                  <a:cs typeface="+mn-cs"/>
                  <a:sym typeface="OpenSans-Bold"/>
                </a:defRPr>
              </a:pPr>
              <a:endParaRPr sz="1600" b="1" baseline="75000">
                <a:latin typeface="OpenSans-Bold"/>
                <a:ea typeface="+mn-ea"/>
                <a:cs typeface="+mn-cs"/>
                <a:sym typeface="OpenSans-Bold"/>
              </a:endParaRPr>
            </a:p>
          </p:txBody>
        </p:sp>
        <p:sp>
          <p:nvSpPr>
            <p:cNvPr id="2456" name="TextBox 10"/>
            <p:cNvSpPr txBox="1"/>
            <p:nvPr/>
          </p:nvSpPr>
          <p:spPr>
            <a:xfrm>
              <a:off x="7635806" y="7378396"/>
              <a:ext cx="4782200" cy="22159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defTabSz="914400" fontAlgn="base" hangingPunct="1">
                <a:lnSpc>
                  <a:spcPct val="100000"/>
                </a:lnSpc>
                <a:spcBef>
                  <a:spcPct val="20000"/>
                </a:spcBef>
                <a:spcAft>
                  <a:spcPct val="0"/>
                </a:spcAft>
              </a:pPr>
              <a:r>
                <a:rPr lang="en-US" sz="3600" kern="1200" baseline="0" dirty="0">
                  <a:solidFill>
                    <a:srgbClr val="031A26"/>
                  </a:solidFill>
                  <a:latin typeface="Open Sans" panose="020B0606030504020204" pitchFamily="34" charset="0"/>
                  <a:ea typeface="Open Sans" panose="020B0606030504020204" pitchFamily="34" charset="0"/>
                  <a:cs typeface="Open Sans" panose="020B0606030504020204" pitchFamily="34" charset="0"/>
                </a:rPr>
                <a:t>Limited ability to import or automatically provision users</a:t>
              </a:r>
            </a:p>
          </p:txBody>
        </p:sp>
        <p:sp>
          <p:nvSpPr>
            <p:cNvPr id="2457" name="TextBox 7"/>
            <p:cNvSpPr txBox="1"/>
            <p:nvPr/>
          </p:nvSpPr>
          <p:spPr>
            <a:xfrm>
              <a:off x="7915732" y="5517517"/>
              <a:ext cx="1268951" cy="9848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spAutoFit/>
            </a:bodyPr>
            <a:lstStyle>
              <a:lvl1pPr>
                <a:lnSpc>
                  <a:spcPct val="100000"/>
                </a:lnSpc>
                <a:spcBef>
                  <a:spcPts val="0"/>
                </a:spcBef>
                <a:defRPr sz="5000" b="1" cap="all" baseline="0">
                  <a:solidFill>
                    <a:srgbClr val="147BD1"/>
                  </a:solidFill>
                  <a:latin typeface="+mn-lt"/>
                  <a:ea typeface="+mn-ea"/>
                  <a:cs typeface="+mn-cs"/>
                  <a:sym typeface="OpenSans-Bold"/>
                </a:defRPr>
              </a:lvl1pPr>
            </a:lstStyle>
            <a:p>
              <a:pPr>
                <a:defRPr/>
              </a:pPr>
              <a:r>
                <a:rPr sz="6400" dirty="0">
                  <a:latin typeface="OpenSans-Bold"/>
                </a:rPr>
                <a:t>02</a:t>
              </a:r>
            </a:p>
          </p:txBody>
        </p:sp>
      </p:grpSp>
      <p:grpSp>
        <p:nvGrpSpPr>
          <p:cNvPr id="3" name="Group 2">
            <a:extLst>
              <a:ext uri="{FF2B5EF4-FFF2-40B4-BE49-F238E27FC236}">
                <a16:creationId xmlns:a16="http://schemas.microsoft.com/office/drawing/2014/main" id="{83595AC8-F8A8-453E-A7AC-4BA4034FB887}"/>
              </a:ext>
            </a:extLst>
          </p:cNvPr>
          <p:cNvGrpSpPr/>
          <p:nvPr/>
        </p:nvGrpSpPr>
        <p:grpSpPr>
          <a:xfrm>
            <a:off x="14573538" y="3874053"/>
            <a:ext cx="3656972" cy="4253917"/>
            <a:chOff x="13091220" y="4893962"/>
            <a:chExt cx="3656971" cy="4253917"/>
          </a:xfrm>
        </p:grpSpPr>
        <p:sp>
          <p:nvSpPr>
            <p:cNvPr id="2458" name="Freeform 12"/>
            <p:cNvSpPr/>
            <p:nvPr/>
          </p:nvSpPr>
          <p:spPr>
            <a:xfrm rot="5400000">
              <a:off x="12937541" y="5047641"/>
              <a:ext cx="2136160" cy="1828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18492" y="0"/>
                  </a:lnTo>
                  <a:lnTo>
                    <a:pt x="18492" y="17970"/>
                  </a:lnTo>
                  <a:lnTo>
                    <a:pt x="21600" y="21600"/>
                  </a:lnTo>
                  <a:lnTo>
                    <a:pt x="18492" y="21600"/>
                  </a:lnTo>
                  <a:close/>
                </a:path>
              </a:pathLst>
            </a:custGeom>
            <a:ln w="50800">
              <a:solidFill>
                <a:srgbClr val="304E60"/>
              </a:solidFill>
              <a:miter/>
            </a:ln>
          </p:spPr>
          <p:txBody>
            <a:bodyPr tIns="91440" bIns="91440" anchor="ctr"/>
            <a:lstStyle/>
            <a:p>
              <a:pPr defTabSz="808144">
                <a:lnSpc>
                  <a:spcPts val="1900"/>
                </a:lnSpc>
                <a:tabLst>
                  <a:tab pos="1879600" algn="l"/>
                </a:tabLst>
                <a:defRPr sz="1600" b="1" baseline="75000">
                  <a:latin typeface="+mn-lt"/>
                  <a:ea typeface="+mn-ea"/>
                  <a:cs typeface="+mn-cs"/>
                  <a:sym typeface="OpenSans-Bold"/>
                </a:defRPr>
              </a:pPr>
              <a:endParaRPr sz="1600" b="1" baseline="75000">
                <a:latin typeface="OpenSans-Bold"/>
                <a:ea typeface="+mn-ea"/>
                <a:cs typeface="+mn-cs"/>
                <a:sym typeface="OpenSans-Bold"/>
              </a:endParaRPr>
            </a:p>
          </p:txBody>
        </p:sp>
        <p:sp>
          <p:nvSpPr>
            <p:cNvPr id="2460" name="TextBox 14"/>
            <p:cNvSpPr txBox="1"/>
            <p:nvPr/>
          </p:nvSpPr>
          <p:spPr>
            <a:xfrm>
              <a:off x="13091220" y="7485886"/>
              <a:ext cx="3656971" cy="1661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defTabSz="1828800" hangingPunct="1">
                <a:lnSpc>
                  <a:spcPct val="100000"/>
                </a:lnSpc>
                <a:spcBef>
                  <a:spcPts val="0"/>
                </a:spcBef>
              </a:pPr>
              <a:r>
                <a:rPr lang="en-US" sz="3600" kern="1200" baseline="0" dirty="0">
                  <a:solidFill>
                    <a:srgbClr val="031A26"/>
                  </a:solidFill>
                  <a:latin typeface="Open Sans" panose="020B0606030504020204" pitchFamily="34" charset="0"/>
                  <a:ea typeface="Open Sans" panose="020B0606030504020204" pitchFamily="34" charset="0"/>
                  <a:cs typeface="Open Sans" panose="020B0606030504020204" pitchFamily="34" charset="0"/>
                </a:rPr>
                <a:t>No library of shared components</a:t>
              </a:r>
              <a:endParaRPr sz="3600" baseline="0" dirty="0">
                <a:solidFill>
                  <a:srgbClr val="031A26"/>
                </a:solidFill>
                <a:ea typeface="+mn-ea"/>
                <a:cs typeface="+mn-cs"/>
              </a:endParaRPr>
            </a:p>
          </p:txBody>
        </p:sp>
        <p:sp>
          <p:nvSpPr>
            <p:cNvPr id="2461" name="TextBox 7"/>
            <p:cNvSpPr txBox="1"/>
            <p:nvPr/>
          </p:nvSpPr>
          <p:spPr>
            <a:xfrm>
              <a:off x="13380672" y="5517517"/>
              <a:ext cx="1268952" cy="9848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spAutoFit/>
            </a:bodyPr>
            <a:lstStyle>
              <a:lvl1pPr>
                <a:lnSpc>
                  <a:spcPct val="100000"/>
                </a:lnSpc>
                <a:spcBef>
                  <a:spcPts val="0"/>
                </a:spcBef>
                <a:defRPr sz="5000" b="1" cap="all" baseline="0">
                  <a:solidFill>
                    <a:srgbClr val="141F28"/>
                  </a:solidFill>
                  <a:latin typeface="+mn-lt"/>
                  <a:ea typeface="+mn-ea"/>
                  <a:cs typeface="+mn-cs"/>
                  <a:sym typeface="OpenSans-Bold"/>
                </a:defRPr>
              </a:lvl1pPr>
            </a:lstStyle>
            <a:p>
              <a:pPr>
                <a:defRPr/>
              </a:pPr>
              <a:r>
                <a:rPr sz="6400" dirty="0">
                  <a:solidFill>
                    <a:srgbClr val="304E60"/>
                  </a:solidFill>
                  <a:latin typeface="OpenSans-Bold"/>
                </a:rPr>
                <a:t>03</a:t>
              </a:r>
            </a:p>
          </p:txBody>
        </p:sp>
      </p:grpSp>
      <p:grpSp>
        <p:nvGrpSpPr>
          <p:cNvPr id="5" name="Group 4">
            <a:extLst>
              <a:ext uri="{FF2B5EF4-FFF2-40B4-BE49-F238E27FC236}">
                <a16:creationId xmlns:a16="http://schemas.microsoft.com/office/drawing/2014/main" id="{63B76BCC-3602-45B0-AE19-D6299FB8ACFE}"/>
              </a:ext>
            </a:extLst>
          </p:cNvPr>
          <p:cNvGrpSpPr/>
          <p:nvPr/>
        </p:nvGrpSpPr>
        <p:grpSpPr>
          <a:xfrm>
            <a:off x="19639422" y="3874052"/>
            <a:ext cx="3657288" cy="4213945"/>
            <a:chOff x="17037641" y="4893961"/>
            <a:chExt cx="3657287" cy="4213943"/>
          </a:xfrm>
        </p:grpSpPr>
        <p:sp>
          <p:nvSpPr>
            <p:cNvPr id="2462" name="Freeform 16"/>
            <p:cNvSpPr/>
            <p:nvPr/>
          </p:nvSpPr>
          <p:spPr>
            <a:xfrm rot="5400000">
              <a:off x="16883961" y="5047641"/>
              <a:ext cx="2136161" cy="1828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18492" y="0"/>
                  </a:lnTo>
                  <a:lnTo>
                    <a:pt x="18492" y="17970"/>
                  </a:lnTo>
                  <a:lnTo>
                    <a:pt x="21600" y="21600"/>
                  </a:lnTo>
                  <a:lnTo>
                    <a:pt x="18492" y="21600"/>
                  </a:lnTo>
                  <a:close/>
                </a:path>
              </a:pathLst>
            </a:custGeom>
            <a:ln w="50800">
              <a:solidFill>
                <a:schemeClr val="accent1"/>
              </a:solidFill>
              <a:miter/>
            </a:ln>
          </p:spPr>
          <p:txBody>
            <a:bodyPr tIns="91440" bIns="91440" anchor="ctr"/>
            <a:lstStyle/>
            <a:p>
              <a:pPr defTabSz="808144">
                <a:lnSpc>
                  <a:spcPts val="1900"/>
                </a:lnSpc>
                <a:tabLst>
                  <a:tab pos="1879600" algn="l"/>
                </a:tabLst>
                <a:defRPr sz="1600" b="1" baseline="75000">
                  <a:latin typeface="+mn-lt"/>
                  <a:ea typeface="+mn-ea"/>
                  <a:cs typeface="+mn-cs"/>
                  <a:sym typeface="OpenSans-Bold"/>
                </a:defRPr>
              </a:pPr>
              <a:endParaRPr sz="1600" b="1" baseline="75000">
                <a:latin typeface="OpenSans-Bold"/>
                <a:ea typeface="+mn-ea"/>
                <a:cs typeface="+mn-cs"/>
                <a:sym typeface="OpenSans-Bold"/>
              </a:endParaRPr>
            </a:p>
          </p:txBody>
        </p:sp>
        <p:sp>
          <p:nvSpPr>
            <p:cNvPr id="2464" name="TextBox 18"/>
            <p:cNvSpPr txBox="1"/>
            <p:nvPr/>
          </p:nvSpPr>
          <p:spPr>
            <a:xfrm>
              <a:off x="17037957" y="7445912"/>
              <a:ext cx="3656971" cy="1661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defTabSz="914400" fontAlgn="base" hangingPunct="1">
                <a:lnSpc>
                  <a:spcPct val="100000"/>
                </a:lnSpc>
                <a:spcBef>
                  <a:spcPct val="20000"/>
                </a:spcBef>
                <a:spcAft>
                  <a:spcPct val="0"/>
                </a:spcAft>
              </a:pPr>
              <a:r>
                <a:rPr lang="en-US" sz="3600" kern="1200" baseline="0" dirty="0">
                  <a:solidFill>
                    <a:srgbClr val="031A26"/>
                  </a:solidFill>
                  <a:latin typeface="Open Sans" panose="020B0606030504020204" pitchFamily="34" charset="0"/>
                  <a:ea typeface="Open Sans" panose="020B0606030504020204" pitchFamily="34" charset="0"/>
                  <a:cs typeface="Open Sans" panose="020B0606030504020204" pitchFamily="34" charset="0"/>
                </a:rPr>
                <a:t>No direct access to </a:t>
              </a:r>
              <a:r>
                <a:rPr lang="en-US" sz="3600" kern="1200" baseline="0" dirty="0" err="1">
                  <a:solidFill>
                    <a:srgbClr val="031A26"/>
                  </a:solidFill>
                  <a:latin typeface="Open Sans" panose="020B0606030504020204" pitchFamily="34" charset="0"/>
                  <a:ea typeface="Open Sans" panose="020B0606030504020204" pitchFamily="34" charset="0"/>
                  <a:cs typeface="Open Sans" panose="020B0606030504020204" pitchFamily="34" charset="0"/>
                </a:rPr>
                <a:t>ProcessMaker</a:t>
              </a:r>
              <a:r>
                <a:rPr lang="en-US" sz="3600" kern="1200" baseline="0" dirty="0">
                  <a:solidFill>
                    <a:srgbClr val="031A26"/>
                  </a:solidFill>
                  <a:latin typeface="Open Sans" panose="020B0606030504020204" pitchFamily="34" charset="0"/>
                  <a:ea typeface="Open Sans" panose="020B0606030504020204" pitchFamily="34" charset="0"/>
                  <a:cs typeface="Open Sans" panose="020B0606030504020204" pitchFamily="34" charset="0"/>
                </a:rPr>
                <a:t> database</a:t>
              </a:r>
            </a:p>
          </p:txBody>
        </p:sp>
        <p:sp>
          <p:nvSpPr>
            <p:cNvPr id="2465" name="TextBox 7"/>
            <p:cNvSpPr txBox="1"/>
            <p:nvPr/>
          </p:nvSpPr>
          <p:spPr>
            <a:xfrm>
              <a:off x="17336617" y="5517518"/>
              <a:ext cx="1268952" cy="9848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spAutoFit/>
            </a:bodyPr>
            <a:lstStyle>
              <a:lvl1pPr>
                <a:lnSpc>
                  <a:spcPct val="100000"/>
                </a:lnSpc>
                <a:spcBef>
                  <a:spcPts val="0"/>
                </a:spcBef>
                <a:defRPr sz="5000" b="1" cap="all" baseline="0">
                  <a:solidFill>
                    <a:srgbClr val="141F28"/>
                  </a:solidFill>
                  <a:latin typeface="+mn-lt"/>
                  <a:ea typeface="+mn-ea"/>
                  <a:cs typeface="+mn-cs"/>
                  <a:sym typeface="OpenSans-Bold"/>
                </a:defRPr>
              </a:lvl1pPr>
            </a:lstStyle>
            <a:p>
              <a:pPr>
                <a:defRPr/>
              </a:pPr>
              <a:r>
                <a:rPr sz="6400" dirty="0">
                  <a:solidFill>
                    <a:srgbClr val="4472C4"/>
                  </a:solidFill>
                  <a:latin typeface="OpenSans-Bold"/>
                </a:rPr>
                <a:t>04</a:t>
              </a:r>
            </a:p>
          </p:txBody>
        </p:sp>
      </p:grpSp>
      <p:sp>
        <p:nvSpPr>
          <p:cNvPr id="21" name="Text page">
            <a:extLst>
              <a:ext uri="{FF2B5EF4-FFF2-40B4-BE49-F238E27FC236}">
                <a16:creationId xmlns:a16="http://schemas.microsoft.com/office/drawing/2014/main" id="{DDBC43D3-3945-4E56-978B-10828480E4AA}"/>
              </a:ext>
            </a:extLst>
          </p:cNvPr>
          <p:cNvSpPr txBox="1"/>
          <p:nvPr/>
        </p:nvSpPr>
        <p:spPr>
          <a:xfrm>
            <a:off x="1055479" y="696838"/>
            <a:ext cx="21633274" cy="11120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a:defRPr/>
            </a:pPr>
            <a:r>
              <a:rPr lang="en-US" sz="8000" kern="1200" dirty="0">
                <a:solidFill>
                  <a:srgbClr val="147BD1"/>
                </a:solidFill>
                <a:latin typeface="OpenSans-Bold"/>
              </a:rPr>
              <a:t>Key Workflow Limitations</a:t>
            </a:r>
            <a:endParaRPr lang="en-US" sz="8000" dirty="0">
              <a:solidFill>
                <a:srgbClr val="147BD1"/>
              </a:solidFill>
              <a:latin typeface="OpenSans-Bold"/>
            </a:endParaRPr>
          </a:p>
        </p:txBody>
      </p:sp>
      <p:sp>
        <p:nvSpPr>
          <p:cNvPr id="18" name="Rectangle 17">
            <a:extLst>
              <a:ext uri="{FF2B5EF4-FFF2-40B4-BE49-F238E27FC236}">
                <a16:creationId xmlns:a16="http://schemas.microsoft.com/office/drawing/2014/main" id="{BF81E54B-866E-487F-A314-3740CB8BF97E}"/>
              </a:ext>
            </a:extLst>
          </p:cNvPr>
          <p:cNvSpPr/>
          <p:nvPr/>
        </p:nvSpPr>
        <p:spPr>
          <a:xfrm>
            <a:off x="2747322" y="10635842"/>
            <a:ext cx="19352008" cy="1077218"/>
          </a:xfrm>
          <a:prstGeom prst="rect">
            <a:avLst/>
          </a:prstGeom>
        </p:spPr>
        <p:txBody>
          <a:bodyPr wrap="square">
            <a:spAutoFit/>
          </a:bodyPr>
          <a:lstStyle/>
          <a:p>
            <a:pPr defTabSz="1828800" hangingPunct="1">
              <a:lnSpc>
                <a:spcPct val="100000"/>
              </a:lnSpc>
              <a:spcBef>
                <a:spcPts val="0"/>
              </a:spcBef>
            </a:pPr>
            <a:r>
              <a:rPr lang="en-US" sz="3200" kern="1200" baseline="0" dirty="0">
                <a:solidFill>
                  <a:prstClr val="white"/>
                </a:solidFill>
                <a:ea typeface="+mn-ea"/>
                <a:cs typeface="+mn-cs"/>
              </a:rPr>
              <a:t>All information is subject to change!  Please consult the product documentation and roadmap for current information.</a:t>
            </a:r>
            <a:endParaRPr lang="en-US" sz="2100" kern="1200" baseline="0" dirty="0">
              <a:solidFill>
                <a:prstClr val="white"/>
              </a:solidFill>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1"/>
                                        </p:tgtEl>
                                        <p:attrNameLst>
                                          <p:attrName>style.visibility</p:attrName>
                                        </p:attrNameLst>
                                      </p:cBhvr>
                                      <p:to>
                                        <p:strVal val="visible"/>
                                      </p:to>
                                    </p:set>
                                    <p:animEffect transition="in" filter="fade">
                                      <p:cBhvr>
                                        <p:cTn id="7" dur="500"/>
                                        <p:tgtEl>
                                          <p:spTgt spid="24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48"/>
                                        </p:tgtEl>
                                        <p:attrNameLst>
                                          <p:attrName>style.visibility</p:attrName>
                                        </p:attrNameLst>
                                      </p:cBhvr>
                                      <p:to>
                                        <p:strVal val="visible"/>
                                      </p:to>
                                    </p:set>
                                    <p:animEffect transition="in" filter="fade">
                                      <p:cBhvr>
                                        <p:cTn id="10" dur="500"/>
                                        <p:tgtEl>
                                          <p:spTgt spid="244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50"/>
                                        </p:tgtEl>
                                        <p:attrNameLst>
                                          <p:attrName>style.visibility</p:attrName>
                                        </p:attrNameLst>
                                      </p:cBhvr>
                                      <p:to>
                                        <p:strVal val="visible"/>
                                      </p:to>
                                    </p:set>
                                    <p:animEffect transition="in" filter="fade">
                                      <p:cBhvr>
                                        <p:cTn id="13" dur="500"/>
                                        <p:tgtEl>
                                          <p:spTgt spid="245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48" grpId="0" animBg="1"/>
      <p:bldP spid="2450" grpId="0" animBg="1"/>
      <p:bldP spid="2451" grpId="0" animBg="1"/>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47BD1"/>
        </a:solidFill>
        <a:effectLst/>
      </p:bgPr>
    </p:bg>
    <p:spTree>
      <p:nvGrpSpPr>
        <p:cNvPr id="1" name=""/>
        <p:cNvGrpSpPr/>
        <p:nvPr/>
      </p:nvGrpSpPr>
      <p:grpSpPr>
        <a:xfrm>
          <a:off x="0" y="0"/>
          <a:ext cx="0" cy="0"/>
          <a:chOff x="0" y="0"/>
          <a:chExt cx="0" cy="0"/>
        </a:xfrm>
      </p:grpSpPr>
      <p:sp>
        <p:nvSpPr>
          <p:cNvPr id="1338" name="Imagery"/>
          <p:cNvSpPr txBox="1"/>
          <p:nvPr/>
        </p:nvSpPr>
        <p:spPr>
          <a:xfrm>
            <a:off x="2877676" y="5986478"/>
            <a:ext cx="14943095" cy="1743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lnSpc>
                <a:spcPct val="80000"/>
              </a:lnSpc>
              <a:spcBef>
                <a:spcPts val="0"/>
              </a:spcBef>
              <a:defRPr sz="13000" b="1" baseline="0">
                <a:solidFill>
                  <a:srgbClr val="F0F0F0"/>
                </a:solidFill>
                <a:latin typeface="+mn-lt"/>
                <a:ea typeface="+mn-ea"/>
                <a:cs typeface="+mn-cs"/>
                <a:sym typeface="OpenSans-Bold"/>
              </a:defRPr>
            </a:lvl1pPr>
          </a:lstStyle>
          <a:p>
            <a:r>
              <a:rPr lang="en-US" dirty="0"/>
              <a:t>RESOURCES</a:t>
            </a:r>
            <a:endParaRPr sz="7200" dirty="0"/>
          </a:p>
        </p:txBody>
      </p:sp>
      <p:sp>
        <p:nvSpPr>
          <p:cNvPr id="1339" name="Rounded Rectangle"/>
          <p:cNvSpPr/>
          <p:nvPr/>
        </p:nvSpPr>
        <p:spPr>
          <a:xfrm>
            <a:off x="18745200" y="5384800"/>
            <a:ext cx="9464973" cy="3042345"/>
          </a:xfrm>
          <a:prstGeom prst="roundRect">
            <a:avLst>
              <a:gd name="adj" fmla="val 50000"/>
            </a:avLst>
          </a:prstGeom>
          <a:solidFill>
            <a:srgbClr val="F0F0F0"/>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endParaRPr/>
          </a:p>
        </p:txBody>
      </p:sp>
      <p:sp>
        <p:nvSpPr>
          <p:cNvPr id="1340" name="06"/>
          <p:cNvSpPr txBox="1"/>
          <p:nvPr/>
        </p:nvSpPr>
        <p:spPr>
          <a:xfrm>
            <a:off x="20365887" y="6142296"/>
            <a:ext cx="3950650"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00000"/>
              </a:lnSpc>
              <a:spcBef>
                <a:spcPts val="0"/>
              </a:spcBef>
              <a:defRPr sz="8800" b="1" cap="all" baseline="0">
                <a:solidFill>
                  <a:srgbClr val="147BD1"/>
                </a:solidFill>
                <a:latin typeface="+mn-lt"/>
                <a:ea typeface="+mn-ea"/>
                <a:cs typeface="+mn-cs"/>
                <a:sym typeface="OpenSans-Bold"/>
              </a:defRPr>
            </a:lvl1pPr>
          </a:lstStyle>
          <a:p>
            <a:r>
              <a:rPr lang="en-US" dirty="0"/>
              <a:t>06</a:t>
            </a:r>
            <a:endParaRPr dirty="0"/>
          </a:p>
        </p:txBody>
      </p:sp>
      <p:sp>
        <p:nvSpPr>
          <p:cNvPr id="1341" name="Line"/>
          <p:cNvSpPr/>
          <p:nvPr/>
        </p:nvSpPr>
        <p:spPr>
          <a:xfrm>
            <a:off x="21725466" y="6905972"/>
            <a:ext cx="2696243" cy="1"/>
          </a:xfrm>
          <a:prstGeom prst="line">
            <a:avLst/>
          </a:prstGeom>
          <a:ln w="50800">
            <a:solidFill>
              <a:srgbClr val="147BD1"/>
            </a:solidFill>
            <a:miter lim="400000"/>
          </a:ln>
        </p:spPr>
        <p:txBody>
          <a:bodyPr lIns="50800" tIns="50800" rIns="50800" bIns="50800" anchor="ct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spTree>
    <p:extLst>
      <p:ext uri="{BB962C8B-B14F-4D97-AF65-F5344CB8AC3E}">
        <p14:creationId xmlns:p14="http://schemas.microsoft.com/office/powerpoint/2010/main" val="3434911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F0F0F0">
            <a:alpha val="0"/>
          </a:srgbClr>
        </a:solidFill>
        <a:effectLst/>
      </p:bgPr>
    </p:bg>
    <p:spTree>
      <p:nvGrpSpPr>
        <p:cNvPr id="1" name=""/>
        <p:cNvGrpSpPr/>
        <p:nvPr/>
      </p:nvGrpSpPr>
      <p:grpSpPr>
        <a:xfrm>
          <a:off x="0" y="0"/>
          <a:ext cx="0" cy="0"/>
          <a:chOff x="0" y="0"/>
          <a:chExt cx="0" cy="0"/>
        </a:xfrm>
      </p:grpSpPr>
      <p:sp>
        <p:nvSpPr>
          <p:cNvPr id="2275" name="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praesent luptatum zzril delenit augue duis dolore te feugait nulla facilisi. Nam liber tempor cum soluta nobis eleifend insitam; est usus legentis in iis qui facit eorum saepius. Claritas est etiam processus dynamicus, qui sequitur mutationem consuetudium"/>
          <p:cNvSpPr txBox="1"/>
          <p:nvPr/>
        </p:nvSpPr>
        <p:spPr>
          <a:xfrm>
            <a:off x="1055478" y="2127060"/>
            <a:ext cx="23328522" cy="101097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numCol="1" anchor="ctr"/>
          <a:lstStyle/>
          <a:p>
            <a:pPr lvl="0" defTabSz="914400" fontAlgn="base" hangingPunct="1">
              <a:lnSpc>
                <a:spcPct val="150000"/>
              </a:lnSpc>
              <a:spcBef>
                <a:spcPct val="20000"/>
              </a:spcBef>
              <a:spcAft>
                <a:spcPct val="0"/>
              </a:spcAft>
            </a:pPr>
            <a:r>
              <a:rPr lang="en-US" sz="4000" b="1" baseline="0" dirty="0">
                <a:solidFill>
                  <a:schemeClr val="accent2"/>
                </a:solidFill>
                <a:latin typeface="Open Sans" panose="020B0606030504020204" pitchFamily="34" charset="0"/>
                <a:ea typeface="Open Sans" panose="020B0606030504020204" pitchFamily="34" charset="0"/>
                <a:cs typeface="Open Sans" panose="020B0606030504020204" pitchFamily="34" charset="0"/>
              </a:rPr>
              <a:t>Banner Setup Checklist:</a:t>
            </a:r>
            <a:r>
              <a:rPr lang="en-US" sz="4000" baseline="0" dirty="0">
                <a:solidFill>
                  <a:schemeClr val="accent2"/>
                </a:solidFill>
                <a:latin typeface="Open Sans" panose="020B0606030504020204" pitchFamily="34" charset="0"/>
                <a:ea typeface="Open Sans" panose="020B0606030504020204" pitchFamily="34" charset="0"/>
                <a:cs typeface="Open Sans" panose="020B0606030504020204" pitchFamily="34" charset="0"/>
              </a:rPr>
              <a:t> </a:t>
            </a:r>
            <a:r>
              <a:rPr lang="en-US" sz="3200" baseline="0" dirty="0">
                <a:solidFill>
                  <a:schemeClr val="accent3"/>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https://resources.elluciancloud.com/bundle/ethos_integration_acn_configure/page/c_connect_banner_ethos.html</a:t>
            </a:r>
            <a:endParaRPr lang="en-US" sz="3200" baseline="0" dirty="0">
              <a:solidFill>
                <a:schemeClr val="accent3"/>
              </a:solidFill>
              <a:latin typeface="Open Sans" panose="020B0606030504020204" pitchFamily="34" charset="0"/>
              <a:ea typeface="Open Sans" panose="020B0606030504020204" pitchFamily="34" charset="0"/>
              <a:cs typeface="Open Sans" panose="020B0606030504020204" pitchFamily="34" charset="0"/>
            </a:endParaRPr>
          </a:p>
          <a:p>
            <a:pPr lvl="0" defTabSz="914400" fontAlgn="base" hangingPunct="1">
              <a:lnSpc>
                <a:spcPct val="150000"/>
              </a:lnSpc>
              <a:spcBef>
                <a:spcPct val="20000"/>
              </a:spcBef>
              <a:spcAft>
                <a:spcPct val="0"/>
              </a:spcAft>
            </a:pPr>
            <a:r>
              <a:rPr lang="en-US" sz="4000" b="1" baseline="0" dirty="0">
                <a:solidFill>
                  <a:schemeClr val="accent2"/>
                </a:solidFill>
                <a:latin typeface="Open Sans" panose="020B0606030504020204" pitchFamily="34" charset="0"/>
                <a:ea typeface="Open Sans" panose="020B0606030504020204" pitchFamily="34" charset="0"/>
                <a:cs typeface="Open Sans" panose="020B0606030504020204" pitchFamily="34" charset="0"/>
              </a:rPr>
              <a:t>Ellucian Ethos Data Model and API documentation site:</a:t>
            </a:r>
            <a:endParaRPr lang="en-US" sz="4000" baseline="0"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pPr lvl="0" defTabSz="914400" fontAlgn="base" hangingPunct="1">
              <a:lnSpc>
                <a:spcPct val="150000"/>
              </a:lnSpc>
              <a:spcBef>
                <a:spcPct val="20000"/>
              </a:spcBef>
              <a:spcAft>
                <a:spcPct val="0"/>
              </a:spcAft>
            </a:pPr>
            <a:r>
              <a:rPr lang="en-US" sz="3200" baseline="0" dirty="0">
                <a:solidFill>
                  <a:schemeClr val="accent3"/>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https://resources.elluciancloud.com/ethos-data-model</a:t>
            </a:r>
            <a:endParaRPr lang="en-US" sz="3200" baseline="0" dirty="0">
              <a:solidFill>
                <a:schemeClr val="accent3"/>
              </a:solidFill>
              <a:latin typeface="Open Sans" panose="020B0606030504020204" pitchFamily="34" charset="0"/>
              <a:ea typeface="Open Sans" panose="020B0606030504020204" pitchFamily="34" charset="0"/>
              <a:cs typeface="Open Sans" panose="020B0606030504020204" pitchFamily="34" charset="0"/>
            </a:endParaRPr>
          </a:p>
          <a:p>
            <a:pPr lvl="0" defTabSz="914400" fontAlgn="base" hangingPunct="1">
              <a:lnSpc>
                <a:spcPct val="150000"/>
              </a:lnSpc>
              <a:spcBef>
                <a:spcPct val="20000"/>
              </a:spcBef>
              <a:spcAft>
                <a:spcPct val="0"/>
              </a:spcAft>
            </a:pPr>
            <a:r>
              <a:rPr lang="en-US" sz="4000" b="1" baseline="0" dirty="0">
                <a:solidFill>
                  <a:schemeClr val="accent2"/>
                </a:solidFill>
                <a:latin typeface="Open Sans" panose="020B0606030504020204" pitchFamily="34" charset="0"/>
                <a:ea typeface="Open Sans" panose="020B0606030504020204" pitchFamily="34" charset="0"/>
                <a:cs typeface="Open Sans" panose="020B0606030504020204" pitchFamily="34" charset="0"/>
              </a:rPr>
              <a:t>New Ellucian Documentation Site:</a:t>
            </a:r>
            <a:endParaRPr lang="en-US" sz="4000" baseline="0"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pPr lvl="0" defTabSz="914400" fontAlgn="base" hangingPunct="1">
              <a:lnSpc>
                <a:spcPct val="150000"/>
              </a:lnSpc>
              <a:spcBef>
                <a:spcPct val="20000"/>
              </a:spcBef>
              <a:spcAft>
                <a:spcPct val="0"/>
              </a:spcAft>
            </a:pPr>
            <a:r>
              <a:rPr lang="en-US" sz="3200" baseline="0" dirty="0">
                <a:solidFill>
                  <a:schemeClr val="accent3"/>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https://resources.elluciancloud.com/</a:t>
            </a:r>
            <a:r>
              <a:rPr lang="en-US" sz="3200" baseline="0" dirty="0">
                <a:solidFill>
                  <a:schemeClr val="accent3"/>
                </a:solidFill>
                <a:latin typeface="Open Sans" panose="020B0606030504020204" pitchFamily="34" charset="0"/>
                <a:ea typeface="Open Sans" panose="020B0606030504020204" pitchFamily="34" charset="0"/>
                <a:cs typeface="Open Sans" panose="020B0606030504020204" pitchFamily="34" charset="0"/>
              </a:rPr>
              <a:t> </a:t>
            </a:r>
          </a:p>
          <a:p>
            <a:pPr lvl="0" defTabSz="914400" fontAlgn="base" hangingPunct="1">
              <a:lnSpc>
                <a:spcPct val="150000"/>
              </a:lnSpc>
              <a:spcBef>
                <a:spcPct val="20000"/>
              </a:spcBef>
              <a:spcAft>
                <a:spcPct val="0"/>
              </a:spcAft>
            </a:pPr>
            <a:r>
              <a:rPr lang="en-US" sz="4000" b="1" baseline="0" dirty="0">
                <a:solidFill>
                  <a:schemeClr val="accent2"/>
                </a:solidFill>
                <a:latin typeface="Open Sans" panose="020B0606030504020204" pitchFamily="34" charset="0"/>
                <a:ea typeface="Open Sans" panose="020B0606030504020204" pitchFamily="34" charset="0"/>
                <a:cs typeface="Open Sans" panose="020B0606030504020204" pitchFamily="34" charset="0"/>
              </a:rPr>
              <a:t>Banner API Documentation </a:t>
            </a:r>
            <a:r>
              <a:rPr lang="en-US" sz="4000" baseline="0" dirty="0">
                <a:solidFill>
                  <a:schemeClr val="accent2"/>
                </a:solidFill>
                <a:latin typeface="Open Sans" panose="020B0606030504020204" pitchFamily="34" charset="0"/>
                <a:ea typeface="Open Sans" panose="020B0606030504020204" pitchFamily="34" charset="0"/>
                <a:cs typeface="Open Sans" panose="020B0606030504020204" pitchFamily="34" charset="0"/>
              </a:rPr>
              <a:t>(formerly Ellucian XE Registry)</a:t>
            </a:r>
            <a:r>
              <a:rPr lang="en-US" sz="4000" b="1" baseline="0" dirty="0">
                <a:solidFill>
                  <a:schemeClr val="accent2"/>
                </a:solidFill>
                <a:latin typeface="Open Sans" panose="020B0606030504020204" pitchFamily="34" charset="0"/>
                <a:ea typeface="Open Sans" panose="020B0606030504020204" pitchFamily="34" charset="0"/>
                <a:cs typeface="Open Sans" panose="020B0606030504020204" pitchFamily="34" charset="0"/>
              </a:rPr>
              <a:t>:</a:t>
            </a:r>
          </a:p>
          <a:p>
            <a:pPr lvl="0" defTabSz="914400" fontAlgn="base" hangingPunct="1">
              <a:lnSpc>
                <a:spcPct val="150000"/>
              </a:lnSpc>
              <a:spcBef>
                <a:spcPct val="20000"/>
              </a:spcBef>
              <a:spcAft>
                <a:spcPct val="0"/>
              </a:spcAft>
            </a:pPr>
            <a:r>
              <a:rPr lang="en-US" sz="3200" baseline="0" dirty="0">
                <a:solidFill>
                  <a:schemeClr val="accent3"/>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https://ellucian.force.com/clients/apex/XEPage</a:t>
            </a:r>
            <a:endParaRPr lang="en-US" sz="3200" baseline="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pPr defTabSz="914400" fontAlgn="base" hangingPunct="1">
              <a:lnSpc>
                <a:spcPct val="150000"/>
              </a:lnSpc>
              <a:spcBef>
                <a:spcPct val="20000"/>
              </a:spcBef>
              <a:spcAft>
                <a:spcPct val="0"/>
              </a:spcAft>
            </a:pPr>
            <a:r>
              <a:rPr lang="en-US" sz="4000" b="1" baseline="0" dirty="0">
                <a:solidFill>
                  <a:schemeClr val="accent2"/>
                </a:solidFill>
                <a:latin typeface="Open Sans" panose="020B0606030504020204" pitchFamily="34" charset="0"/>
                <a:ea typeface="Open Sans" panose="020B0606030504020204" pitchFamily="34" charset="0"/>
                <a:cs typeface="Open Sans" panose="020B0606030504020204" pitchFamily="34" charset="0"/>
              </a:rPr>
              <a:t>Understanding Ethos GUIDs in Banner </a:t>
            </a:r>
            <a:r>
              <a:rPr lang="en-US" sz="4000" baseline="0" dirty="0">
                <a:solidFill>
                  <a:schemeClr val="accent2"/>
                </a:solidFill>
                <a:latin typeface="Open Sans" panose="020B0606030504020204" pitchFamily="34" charset="0"/>
                <a:ea typeface="Open Sans" panose="020B0606030504020204" pitchFamily="34" charset="0"/>
                <a:cs typeface="Open Sans" panose="020B0606030504020204" pitchFamily="34" charset="0"/>
              </a:rPr>
              <a:t>(Article #000043988—link may change with each release)</a:t>
            </a:r>
            <a:r>
              <a:rPr lang="en-US" sz="4000" b="1" baseline="0" dirty="0">
                <a:solidFill>
                  <a:schemeClr val="accent2"/>
                </a:solidFill>
                <a:latin typeface="Open Sans" panose="020B0606030504020204" pitchFamily="34" charset="0"/>
                <a:ea typeface="Open Sans" panose="020B0606030504020204" pitchFamily="34" charset="0"/>
                <a:cs typeface="Open Sans" panose="020B0606030504020204" pitchFamily="34" charset="0"/>
              </a:rPr>
              <a:t>:</a:t>
            </a:r>
          </a:p>
          <a:p>
            <a:pPr defTabSz="914400" fontAlgn="base" hangingPunct="1">
              <a:lnSpc>
                <a:spcPct val="150000"/>
              </a:lnSpc>
              <a:spcBef>
                <a:spcPct val="20000"/>
              </a:spcBef>
              <a:spcAft>
                <a:spcPct val="0"/>
              </a:spcAft>
            </a:pPr>
            <a:r>
              <a:rPr lang="en-US" sz="3200" baseline="0" dirty="0">
                <a:solidFill>
                  <a:schemeClr val="accent3"/>
                </a:solidFill>
                <a:latin typeface="Open Sans" panose="020B0606030504020204" pitchFamily="34" charset="0"/>
                <a:ea typeface="Open Sans" panose="020B0606030504020204" pitchFamily="34" charset="0"/>
                <a:cs typeface="Open Sans" panose="020B0606030504020204" pitchFamily="34" charset="0"/>
              </a:rPr>
              <a:t>https://ellucian.force.com/clients/s/article/Understanding-Ethos-GUIDs-in-Banner-Releases-up-to-version-9-19</a:t>
            </a:r>
          </a:p>
        </p:txBody>
      </p:sp>
      <p:sp>
        <p:nvSpPr>
          <p:cNvPr id="5" name="Text page">
            <a:extLst>
              <a:ext uri="{FF2B5EF4-FFF2-40B4-BE49-F238E27FC236}">
                <a16:creationId xmlns:a16="http://schemas.microsoft.com/office/drawing/2014/main" id="{DABBD847-E5BA-4D94-BADB-306EFFFA872A}"/>
              </a:ext>
            </a:extLst>
          </p:cNvPr>
          <p:cNvSpPr txBox="1"/>
          <p:nvPr/>
        </p:nvSpPr>
        <p:spPr>
          <a:xfrm>
            <a:off x="1055478" y="570650"/>
            <a:ext cx="21633273" cy="1364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lang="en-US" sz="10000">
                <a:solidFill>
                  <a:schemeClr val="accent1"/>
                </a:solidFill>
                <a:latin typeface="OpenSans-Bold"/>
              </a:rPr>
              <a:t>REFERENCES</a:t>
            </a:r>
            <a:endParaRPr kumimoji="0" sz="10000" b="1" i="0" u="none" strike="noStrike" kern="0" cap="none" spc="0" normalizeH="0" baseline="0" noProof="0">
              <a:ln>
                <a:noFill/>
              </a:ln>
              <a:solidFill>
                <a:schemeClr val="accent1"/>
              </a:solidFill>
              <a:effectLst/>
              <a:uLnTx/>
              <a:uFillTx/>
              <a:latin typeface="OpenSans-Bold"/>
              <a:sym typeface="OpenSans-Bold"/>
            </a:endParaRPr>
          </a:p>
        </p:txBody>
      </p:sp>
    </p:spTree>
    <p:extLst>
      <p:ext uri="{BB962C8B-B14F-4D97-AF65-F5344CB8AC3E}">
        <p14:creationId xmlns:p14="http://schemas.microsoft.com/office/powerpoint/2010/main" val="2399036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43080-549E-644C-90F1-483AAECCECFC}"/>
              </a:ext>
            </a:extLst>
          </p:cNvPr>
          <p:cNvSpPr>
            <a:spLocks noGrp="1"/>
          </p:cNvSpPr>
          <p:nvPr>
            <p:ph sz="half" idx="1"/>
          </p:nvPr>
        </p:nvSpPr>
        <p:spPr>
          <a:xfrm>
            <a:off x="1371600" y="4301836"/>
            <a:ext cx="10153772" cy="7772687"/>
          </a:xfrm>
        </p:spPr>
        <p:txBody>
          <a:bodyPr>
            <a:normAutofit fontScale="85000" lnSpcReduction="10000"/>
          </a:bodyPr>
          <a:lstStyle/>
          <a:p>
            <a:pPr marL="0" lvl="0" indent="0" defTabSz="914400" fontAlgn="base">
              <a:lnSpc>
                <a:spcPct val="100000"/>
              </a:lnSpc>
              <a:spcBef>
                <a:spcPct val="20000"/>
              </a:spcBef>
              <a:spcAft>
                <a:spcPct val="0"/>
              </a:spcAft>
              <a:buNone/>
            </a:pPr>
            <a:r>
              <a:rPr lang="en-US" sz="5000" dirty="0">
                <a:solidFill>
                  <a:schemeClr val="accent2"/>
                </a:solidFill>
              </a:rPr>
              <a:t>More Detail on Community Roadmap:</a:t>
            </a:r>
          </a:p>
          <a:p>
            <a:pPr marL="1377950" lvl="1" indent="-463550" defTabSz="914400" fontAlgn="base">
              <a:lnSpc>
                <a:spcPct val="100000"/>
              </a:lnSpc>
              <a:spcBef>
                <a:spcPct val="20000"/>
              </a:spcBef>
              <a:spcAft>
                <a:spcPct val="0"/>
              </a:spcAft>
            </a:pPr>
            <a:r>
              <a:rPr lang="en-US" sz="5000" dirty="0">
                <a:solidFill>
                  <a:schemeClr val="accent2"/>
                </a:solidFill>
              </a:rPr>
              <a:t>Flat file/batch integration support</a:t>
            </a:r>
          </a:p>
          <a:p>
            <a:pPr marL="1377950" lvl="1" indent="-463550" defTabSz="914400" fontAlgn="base">
              <a:lnSpc>
                <a:spcPct val="100000"/>
              </a:lnSpc>
              <a:spcBef>
                <a:spcPct val="20000"/>
              </a:spcBef>
              <a:spcAft>
                <a:spcPct val="0"/>
              </a:spcAft>
            </a:pPr>
            <a:r>
              <a:rPr lang="en-US" sz="5000" dirty="0">
                <a:solidFill>
                  <a:schemeClr val="accent2"/>
                </a:solidFill>
              </a:rPr>
              <a:t>Platform Components: Jobs, Pipelines, Schedules</a:t>
            </a:r>
          </a:p>
          <a:p>
            <a:pPr marL="1377950" lvl="1" indent="-463550" defTabSz="914400" fontAlgn="base">
              <a:lnSpc>
                <a:spcPct val="100000"/>
              </a:lnSpc>
              <a:spcBef>
                <a:spcPct val="20000"/>
              </a:spcBef>
              <a:spcAft>
                <a:spcPct val="0"/>
              </a:spcAft>
            </a:pPr>
            <a:r>
              <a:rPr lang="en-US" sz="5000" dirty="0">
                <a:solidFill>
                  <a:schemeClr val="accent2"/>
                </a:solidFill>
              </a:rPr>
              <a:t>Business Process APIs</a:t>
            </a:r>
          </a:p>
          <a:p>
            <a:pPr marL="2292350" lvl="2" indent="-463550" defTabSz="914400" fontAlgn="base">
              <a:lnSpc>
                <a:spcPct val="100000"/>
              </a:lnSpc>
              <a:spcBef>
                <a:spcPct val="20000"/>
              </a:spcBef>
              <a:spcAft>
                <a:spcPct val="0"/>
              </a:spcAft>
            </a:pPr>
            <a:r>
              <a:rPr lang="en-US" sz="4600" dirty="0">
                <a:solidFill>
                  <a:schemeClr val="accent2"/>
                </a:solidFill>
              </a:rPr>
              <a:t>Separate for Banner and Colleague</a:t>
            </a:r>
          </a:p>
          <a:p>
            <a:pPr marL="2292350" lvl="2" indent="-463550" defTabSz="914400" fontAlgn="base">
              <a:lnSpc>
                <a:spcPct val="100000"/>
              </a:lnSpc>
              <a:spcBef>
                <a:spcPct val="20000"/>
              </a:spcBef>
              <a:spcAft>
                <a:spcPct val="0"/>
              </a:spcAft>
            </a:pPr>
            <a:r>
              <a:rPr lang="en-US" sz="4600" dirty="0">
                <a:solidFill>
                  <a:schemeClr val="accent2"/>
                </a:solidFill>
              </a:rPr>
              <a:t>Will be easier to use than current APIs but will not replace current APIs.</a:t>
            </a:r>
          </a:p>
          <a:p>
            <a:pPr marL="1377950" lvl="1" indent="-463550" defTabSz="914400" fontAlgn="base">
              <a:lnSpc>
                <a:spcPct val="100000"/>
              </a:lnSpc>
              <a:spcBef>
                <a:spcPct val="20000"/>
              </a:spcBef>
              <a:spcAft>
                <a:spcPct val="0"/>
              </a:spcAft>
            </a:pPr>
            <a:r>
              <a:rPr lang="en-US" sz="5000" i="1" dirty="0">
                <a:solidFill>
                  <a:schemeClr val="accent2"/>
                </a:solidFill>
              </a:rPr>
              <a:t>See individual product roadmaps for API Support</a:t>
            </a:r>
            <a:endParaRPr lang="en-US" sz="5000" i="1" dirty="0"/>
          </a:p>
        </p:txBody>
      </p:sp>
      <p:sp>
        <p:nvSpPr>
          <p:cNvPr id="4" name="Title 3">
            <a:extLst>
              <a:ext uri="{FF2B5EF4-FFF2-40B4-BE49-F238E27FC236}">
                <a16:creationId xmlns:a16="http://schemas.microsoft.com/office/drawing/2014/main" id="{1705B2C5-9699-8046-85FB-E9B9E82AFA59}"/>
              </a:ext>
            </a:extLst>
          </p:cNvPr>
          <p:cNvSpPr>
            <a:spLocks noGrp="1"/>
          </p:cNvSpPr>
          <p:nvPr>
            <p:ph type="title"/>
          </p:nvPr>
        </p:nvSpPr>
        <p:spPr>
          <a:xfrm>
            <a:off x="1371600" y="1269109"/>
            <a:ext cx="10515600" cy="2651126"/>
          </a:xfrm>
        </p:spPr>
        <p:txBody>
          <a:bodyPr>
            <a:normAutofit/>
          </a:bodyPr>
          <a:lstStyle/>
          <a:p>
            <a:r>
              <a:rPr lang="en-US" sz="10000" dirty="0">
                <a:solidFill>
                  <a:schemeClr val="accent1"/>
                </a:solidFill>
              </a:rPr>
              <a:t>ROADMAP</a:t>
            </a:r>
          </a:p>
        </p:txBody>
      </p:sp>
      <p:pic>
        <p:nvPicPr>
          <p:cNvPr id="6" name="Picture 5">
            <a:extLst>
              <a:ext uri="{FF2B5EF4-FFF2-40B4-BE49-F238E27FC236}">
                <a16:creationId xmlns:a16="http://schemas.microsoft.com/office/drawing/2014/main" id="{D02C20ED-117E-48EA-BE2B-D563815D9846}"/>
              </a:ext>
            </a:extLst>
          </p:cNvPr>
          <p:cNvPicPr>
            <a:picLocks noChangeAspect="1"/>
          </p:cNvPicPr>
          <p:nvPr/>
        </p:nvPicPr>
        <p:blipFill>
          <a:blip r:embed="rId3"/>
          <a:stretch>
            <a:fillRect/>
          </a:stretch>
        </p:blipFill>
        <p:spPr>
          <a:xfrm>
            <a:off x="11525372" y="887507"/>
            <a:ext cx="12598652" cy="12579790"/>
          </a:xfrm>
          <a:prstGeom prst="rect">
            <a:avLst/>
          </a:prstGeom>
        </p:spPr>
      </p:pic>
    </p:spTree>
    <p:extLst>
      <p:ext uri="{BB962C8B-B14F-4D97-AF65-F5344CB8AC3E}">
        <p14:creationId xmlns:p14="http://schemas.microsoft.com/office/powerpoint/2010/main" val="28260489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4" name="Rectangle"/>
          <p:cNvSpPr/>
          <p:nvPr/>
        </p:nvSpPr>
        <p:spPr>
          <a:xfrm>
            <a:off x="-33918" y="0"/>
            <a:ext cx="24417918" cy="13716000"/>
          </a:xfrm>
          <a:prstGeom prst="rect">
            <a:avLst/>
          </a:prstGeom>
          <a:blipFill>
            <a:blip r:embed="rId3">
              <a:duotone>
                <a:prstClr val="black"/>
                <a:schemeClr val="accent1">
                  <a:tint val="45000"/>
                  <a:satMod val="400000"/>
                </a:schemeClr>
              </a:duotone>
            </a:blip>
            <a:stretch>
              <a:fillRect/>
            </a:stretch>
          </a:blip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endParaRPr/>
          </a:p>
        </p:txBody>
      </p:sp>
      <p:sp>
        <p:nvSpPr>
          <p:cNvPr id="3895" name="Square"/>
          <p:cNvSpPr/>
          <p:nvPr/>
        </p:nvSpPr>
        <p:spPr>
          <a:xfrm>
            <a:off x="6156428" y="-833636"/>
            <a:ext cx="12071145" cy="12068373"/>
          </a:xfrm>
          <a:prstGeom prst="rect">
            <a:avLst/>
          </a:prstGeom>
          <a:solidFill>
            <a:srgbClr val="147BD1">
              <a:alpha val="89635"/>
            </a:srgbClr>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endParaRPr/>
          </a:p>
        </p:txBody>
      </p:sp>
      <p:sp>
        <p:nvSpPr>
          <p:cNvPr id="3896" name="THANK YOU"/>
          <p:cNvSpPr txBox="1"/>
          <p:nvPr/>
        </p:nvSpPr>
        <p:spPr>
          <a:xfrm>
            <a:off x="6988426" y="4808119"/>
            <a:ext cx="10407148" cy="1743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80000"/>
              </a:lnSpc>
              <a:spcBef>
                <a:spcPts val="0"/>
              </a:spcBef>
              <a:defRPr sz="13000" b="1" baseline="0">
                <a:solidFill>
                  <a:srgbClr val="F0F0F0"/>
                </a:solidFill>
                <a:latin typeface="+mn-lt"/>
                <a:ea typeface="+mn-ea"/>
                <a:cs typeface="+mn-cs"/>
                <a:sym typeface="OpenSans-Bold"/>
              </a:defRPr>
            </a:lvl1pPr>
          </a:lstStyle>
          <a:p>
            <a:r>
              <a:rPr lang="en-US"/>
              <a:t>QUESTIONS?</a:t>
            </a:r>
            <a:endParaRPr/>
          </a:p>
        </p:txBody>
      </p:sp>
      <p:sp>
        <p:nvSpPr>
          <p:cNvPr id="3897" name="www.sigcorp.com"/>
          <p:cNvSpPr txBox="1"/>
          <p:nvPr/>
        </p:nvSpPr>
        <p:spPr>
          <a:xfrm>
            <a:off x="10614087" y="9359899"/>
            <a:ext cx="3155826"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100000"/>
              </a:lnSpc>
              <a:spcBef>
                <a:spcPts val="0"/>
              </a:spcBef>
              <a:defRPr sz="2100" b="1" cap="all" spc="209" baseline="0">
                <a:solidFill>
                  <a:srgbClr val="F0F0F0"/>
                </a:solidFill>
                <a:latin typeface="+mn-lt"/>
                <a:ea typeface="+mn-ea"/>
                <a:cs typeface="+mn-cs"/>
                <a:sym typeface="OpenSans-Bold"/>
              </a:defRPr>
            </a:lvl1pPr>
          </a:lstStyle>
          <a:p>
            <a:r>
              <a:t>www.sigcorp.com</a:t>
            </a:r>
          </a:p>
        </p:txBody>
      </p:sp>
      <p:sp>
        <p:nvSpPr>
          <p:cNvPr id="3898" name="Line"/>
          <p:cNvSpPr/>
          <p:nvPr/>
        </p:nvSpPr>
        <p:spPr>
          <a:xfrm flipV="1">
            <a:off x="12192000" y="-64759"/>
            <a:ext cx="1" cy="3289490"/>
          </a:xfrm>
          <a:prstGeom prst="line">
            <a:avLst/>
          </a:prstGeom>
          <a:ln w="50800">
            <a:solidFill>
              <a:srgbClr val="F0F0F0"/>
            </a:solidFill>
            <a:miter lim="400000"/>
          </a:ln>
        </p:spPr>
        <p:txBody>
          <a:bodyPr lIns="50800" tIns="50800" rIns="50800" bIns="50800" anchor="ct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grpSp>
        <p:nvGrpSpPr>
          <p:cNvPr id="3906" name="Group"/>
          <p:cNvGrpSpPr/>
          <p:nvPr/>
        </p:nvGrpSpPr>
        <p:grpSpPr>
          <a:xfrm>
            <a:off x="11429048" y="7737331"/>
            <a:ext cx="1525904" cy="1527028"/>
            <a:chOff x="0" y="0"/>
            <a:chExt cx="1525903" cy="1527026"/>
          </a:xfrm>
        </p:grpSpPr>
        <p:sp>
          <p:nvSpPr>
            <p:cNvPr id="3899" name="Shape"/>
            <p:cNvSpPr/>
            <p:nvPr/>
          </p:nvSpPr>
          <p:spPr>
            <a:xfrm>
              <a:off x="147164" y="892185"/>
              <a:ext cx="1371904" cy="634842"/>
            </a:xfrm>
            <a:custGeom>
              <a:avLst/>
              <a:gdLst/>
              <a:ahLst/>
              <a:cxnLst>
                <a:cxn ang="0">
                  <a:pos x="wd2" y="hd2"/>
                </a:cxn>
                <a:cxn ang="5400000">
                  <a:pos x="wd2" y="hd2"/>
                </a:cxn>
                <a:cxn ang="10800000">
                  <a:pos x="wd2" y="hd2"/>
                </a:cxn>
                <a:cxn ang="16200000">
                  <a:pos x="wd2" y="hd2"/>
                </a:cxn>
              </a:cxnLst>
              <a:rect l="0" t="0" r="r" b="b"/>
              <a:pathLst>
                <a:path w="21600" h="21600" extrusionOk="0">
                  <a:moveTo>
                    <a:pt x="20884" y="1559"/>
                  </a:moveTo>
                  <a:cubicBezTo>
                    <a:pt x="18630" y="6087"/>
                    <a:pt x="15360" y="9653"/>
                    <a:pt x="11674" y="11598"/>
                  </a:cubicBezTo>
                  <a:cubicBezTo>
                    <a:pt x="9749" y="12609"/>
                    <a:pt x="7839" y="13127"/>
                    <a:pt x="5995" y="13127"/>
                  </a:cubicBezTo>
                  <a:cubicBezTo>
                    <a:pt x="4323" y="13127"/>
                    <a:pt x="2763" y="12702"/>
                    <a:pt x="1359" y="11864"/>
                  </a:cubicBezTo>
                  <a:cubicBezTo>
                    <a:pt x="877" y="11576"/>
                    <a:pt x="426" y="11239"/>
                    <a:pt x="0" y="10866"/>
                  </a:cubicBezTo>
                  <a:cubicBezTo>
                    <a:pt x="2187" y="17369"/>
                    <a:pt x="5734" y="21600"/>
                    <a:pt x="9741" y="21600"/>
                  </a:cubicBezTo>
                  <a:cubicBezTo>
                    <a:pt x="15694" y="21600"/>
                    <a:pt x="20634" y="12263"/>
                    <a:pt x="21600" y="0"/>
                  </a:cubicBezTo>
                  <a:cubicBezTo>
                    <a:pt x="21377" y="524"/>
                    <a:pt x="21140" y="1045"/>
                    <a:pt x="20884" y="1559"/>
                  </a:cubicBezTo>
                  <a:close/>
                </a:path>
              </a:pathLst>
            </a:custGeom>
            <a:solidFill>
              <a:srgbClr val="F0F0F0"/>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141F28"/>
                  </a:solidFill>
                  <a:effectLst>
                    <a:outerShdw blurRad="38100" dist="12700" dir="5400000" rotWithShape="0">
                      <a:srgbClr val="000000">
                        <a:alpha val="50000"/>
                      </a:srgbClr>
                    </a:outerShdw>
                  </a:effectLst>
                </a:defRPr>
              </a:pPr>
              <a:endParaRPr/>
            </a:p>
          </p:txBody>
        </p:sp>
        <p:sp>
          <p:nvSpPr>
            <p:cNvPr id="3900" name="Shape"/>
            <p:cNvSpPr/>
            <p:nvPr/>
          </p:nvSpPr>
          <p:spPr>
            <a:xfrm>
              <a:off x="45988" y="685235"/>
              <a:ext cx="1479916" cy="479399"/>
            </a:xfrm>
            <a:custGeom>
              <a:avLst/>
              <a:gdLst/>
              <a:ahLst/>
              <a:cxnLst>
                <a:cxn ang="0">
                  <a:pos x="wd2" y="hd2"/>
                </a:cxn>
                <a:cxn ang="5400000">
                  <a:pos x="wd2" y="hd2"/>
                </a:cxn>
                <a:cxn ang="10800000">
                  <a:pos x="wd2" y="hd2"/>
                </a:cxn>
                <a:cxn ang="16200000">
                  <a:pos x="wd2" y="hd2"/>
                </a:cxn>
              </a:cxnLst>
              <a:rect l="0" t="0" r="r" b="b"/>
              <a:pathLst>
                <a:path w="21600" h="21600" extrusionOk="0">
                  <a:moveTo>
                    <a:pt x="21557" y="0"/>
                  </a:moveTo>
                  <a:cubicBezTo>
                    <a:pt x="21136" y="1730"/>
                    <a:pt x="20624" y="3429"/>
                    <a:pt x="20018" y="5069"/>
                  </a:cubicBezTo>
                  <a:cubicBezTo>
                    <a:pt x="17836" y="10969"/>
                    <a:pt x="14715" y="15486"/>
                    <a:pt x="11231" y="17786"/>
                  </a:cubicBezTo>
                  <a:cubicBezTo>
                    <a:pt x="9623" y="18845"/>
                    <a:pt x="8020" y="19386"/>
                    <a:pt x="6466" y="19386"/>
                  </a:cubicBezTo>
                  <a:cubicBezTo>
                    <a:pt x="4670" y="19386"/>
                    <a:pt x="3008" y="18672"/>
                    <a:pt x="1526" y="17262"/>
                  </a:cubicBezTo>
                  <a:cubicBezTo>
                    <a:pt x="979" y="16741"/>
                    <a:pt x="469" y="16134"/>
                    <a:pt x="0" y="15452"/>
                  </a:cubicBezTo>
                  <a:cubicBezTo>
                    <a:pt x="69" y="16029"/>
                    <a:pt x="143" y="16600"/>
                    <a:pt x="222" y="17162"/>
                  </a:cubicBezTo>
                  <a:cubicBezTo>
                    <a:pt x="778" y="18100"/>
                    <a:pt x="1408" y="18916"/>
                    <a:pt x="2111" y="19584"/>
                  </a:cubicBezTo>
                  <a:cubicBezTo>
                    <a:pt x="3517" y="20921"/>
                    <a:pt x="5100" y="21600"/>
                    <a:pt x="6814" y="21600"/>
                  </a:cubicBezTo>
                  <a:cubicBezTo>
                    <a:pt x="8309" y="21600"/>
                    <a:pt x="9856" y="21081"/>
                    <a:pt x="11410" y="20053"/>
                  </a:cubicBezTo>
                  <a:cubicBezTo>
                    <a:pt x="14763" y="17841"/>
                    <a:pt x="17755" y="13526"/>
                    <a:pt x="19835" y="7897"/>
                  </a:cubicBezTo>
                  <a:cubicBezTo>
                    <a:pt x="20576" y="5891"/>
                    <a:pt x="21166" y="3809"/>
                    <a:pt x="21600" y="1706"/>
                  </a:cubicBezTo>
                  <a:cubicBezTo>
                    <a:pt x="21590" y="1133"/>
                    <a:pt x="21576" y="565"/>
                    <a:pt x="21557" y="0"/>
                  </a:cubicBezTo>
                  <a:close/>
                </a:path>
              </a:pathLst>
            </a:custGeom>
            <a:solidFill>
              <a:srgbClr val="F0F0F0"/>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141F28"/>
                  </a:solidFill>
                  <a:effectLst>
                    <a:outerShdw blurRad="38100" dist="12700" dir="5400000" rotWithShape="0">
                      <a:srgbClr val="000000">
                        <a:alpha val="50000"/>
                      </a:srgbClr>
                    </a:outerShdw>
                  </a:effectLst>
                </a:defRPr>
              </a:pPr>
              <a:endParaRPr/>
            </a:p>
          </p:txBody>
        </p:sp>
        <p:sp>
          <p:nvSpPr>
            <p:cNvPr id="3901" name="Shape"/>
            <p:cNvSpPr/>
            <p:nvPr/>
          </p:nvSpPr>
          <p:spPr>
            <a:xfrm>
              <a:off x="-1" y="390905"/>
              <a:ext cx="1446958" cy="497586"/>
            </a:xfrm>
            <a:custGeom>
              <a:avLst/>
              <a:gdLst/>
              <a:ahLst/>
              <a:cxnLst>
                <a:cxn ang="0">
                  <a:pos x="wd2" y="hd2"/>
                </a:cxn>
                <a:cxn ang="5400000">
                  <a:pos x="wd2" y="hd2"/>
                </a:cxn>
                <a:cxn ang="10800000">
                  <a:pos x="wd2" y="hd2"/>
                </a:cxn>
                <a:cxn ang="16200000">
                  <a:pos x="wd2" y="hd2"/>
                </a:cxn>
              </a:cxnLst>
              <a:rect l="0" t="0" r="r" b="b"/>
              <a:pathLst>
                <a:path w="21600" h="21600" extrusionOk="0">
                  <a:moveTo>
                    <a:pt x="21348" y="0"/>
                  </a:moveTo>
                  <a:cubicBezTo>
                    <a:pt x="20933" y="1502"/>
                    <a:pt x="20449" y="2975"/>
                    <a:pt x="19890" y="4399"/>
                  </a:cubicBezTo>
                  <a:cubicBezTo>
                    <a:pt x="17583" y="10281"/>
                    <a:pt x="14296" y="14771"/>
                    <a:pt x="10633" y="17045"/>
                  </a:cubicBezTo>
                  <a:cubicBezTo>
                    <a:pt x="8949" y="18090"/>
                    <a:pt x="7268" y="18622"/>
                    <a:pt x="5637" y="18622"/>
                  </a:cubicBezTo>
                  <a:cubicBezTo>
                    <a:pt x="3737" y="18622"/>
                    <a:pt x="1977" y="17909"/>
                    <a:pt x="406" y="16500"/>
                  </a:cubicBezTo>
                  <a:cubicBezTo>
                    <a:pt x="268" y="16376"/>
                    <a:pt x="135" y="16242"/>
                    <a:pt x="1" y="16109"/>
                  </a:cubicBezTo>
                  <a:cubicBezTo>
                    <a:pt x="1" y="16144"/>
                    <a:pt x="0" y="16178"/>
                    <a:pt x="0" y="16212"/>
                  </a:cubicBezTo>
                  <a:cubicBezTo>
                    <a:pt x="0" y="16649"/>
                    <a:pt x="8" y="17080"/>
                    <a:pt x="14" y="17512"/>
                  </a:cubicBezTo>
                  <a:cubicBezTo>
                    <a:pt x="551" y="18361"/>
                    <a:pt x="1162" y="19103"/>
                    <a:pt x="1845" y="19714"/>
                  </a:cubicBezTo>
                  <a:cubicBezTo>
                    <a:pt x="3242" y="20964"/>
                    <a:pt x="4815" y="21600"/>
                    <a:pt x="6523" y="21600"/>
                  </a:cubicBezTo>
                  <a:cubicBezTo>
                    <a:pt x="8020" y="21600"/>
                    <a:pt x="9572" y="21108"/>
                    <a:pt x="11132" y="20138"/>
                  </a:cubicBezTo>
                  <a:cubicBezTo>
                    <a:pt x="14489" y="18054"/>
                    <a:pt x="17477" y="13995"/>
                    <a:pt x="19548" y="8720"/>
                  </a:cubicBezTo>
                  <a:cubicBezTo>
                    <a:pt x="20489" y="6321"/>
                    <a:pt x="21177" y="3824"/>
                    <a:pt x="21600" y="1341"/>
                  </a:cubicBezTo>
                  <a:cubicBezTo>
                    <a:pt x="21521" y="885"/>
                    <a:pt x="21434" y="444"/>
                    <a:pt x="21348" y="0"/>
                  </a:cubicBezTo>
                  <a:close/>
                </a:path>
              </a:pathLst>
            </a:custGeom>
            <a:solidFill>
              <a:srgbClr val="F0F0F0"/>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141F28"/>
                  </a:solidFill>
                  <a:effectLst>
                    <a:outerShdw blurRad="38100" dist="12700" dir="5400000" rotWithShape="0">
                      <a:srgbClr val="000000">
                        <a:alpha val="50000"/>
                      </a:srgbClr>
                    </a:outerShdw>
                  </a:effectLst>
                </a:defRPr>
              </a:pPr>
              <a:endParaRPr/>
            </a:p>
          </p:txBody>
        </p:sp>
        <p:sp>
          <p:nvSpPr>
            <p:cNvPr id="3902" name="Shape"/>
            <p:cNvSpPr/>
            <p:nvPr/>
          </p:nvSpPr>
          <p:spPr>
            <a:xfrm>
              <a:off x="101175" y="-1"/>
              <a:ext cx="1058089" cy="404041"/>
            </a:xfrm>
            <a:custGeom>
              <a:avLst/>
              <a:gdLst/>
              <a:ahLst/>
              <a:cxnLst>
                <a:cxn ang="0">
                  <a:pos x="wd2" y="hd2"/>
                </a:cxn>
                <a:cxn ang="5400000">
                  <a:pos x="wd2" y="hd2"/>
                </a:cxn>
                <a:cxn ang="10800000">
                  <a:pos x="wd2" y="hd2"/>
                </a:cxn>
                <a:cxn ang="16200000">
                  <a:pos x="wd2" y="hd2"/>
                </a:cxn>
              </a:cxnLst>
              <a:rect l="0" t="0" r="r" b="b"/>
              <a:pathLst>
                <a:path w="21600" h="21600" extrusionOk="0">
                  <a:moveTo>
                    <a:pt x="13555" y="0"/>
                  </a:moveTo>
                  <a:cubicBezTo>
                    <a:pt x="7744" y="0"/>
                    <a:pt x="2685" y="8330"/>
                    <a:pt x="0" y="20662"/>
                  </a:cubicBezTo>
                  <a:cubicBezTo>
                    <a:pt x="1279" y="21262"/>
                    <a:pt x="2634" y="21600"/>
                    <a:pt x="4072" y="21600"/>
                  </a:cubicBezTo>
                  <a:cubicBezTo>
                    <a:pt x="6079" y="21600"/>
                    <a:pt x="8160" y="21007"/>
                    <a:pt x="10256" y="19837"/>
                  </a:cubicBezTo>
                  <a:cubicBezTo>
                    <a:pt x="14750" y="17319"/>
                    <a:pt x="18745" y="12446"/>
                    <a:pt x="21503" y="6111"/>
                  </a:cubicBezTo>
                  <a:cubicBezTo>
                    <a:pt x="21538" y="6031"/>
                    <a:pt x="21566" y="5950"/>
                    <a:pt x="21600" y="5871"/>
                  </a:cubicBezTo>
                  <a:cubicBezTo>
                    <a:pt x="19253" y="2147"/>
                    <a:pt x="16502" y="0"/>
                    <a:pt x="13555" y="0"/>
                  </a:cubicBezTo>
                  <a:close/>
                </a:path>
              </a:pathLst>
            </a:custGeom>
            <a:solidFill>
              <a:srgbClr val="F0F0F0"/>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141F28"/>
                  </a:solidFill>
                  <a:effectLst>
                    <a:outerShdw blurRad="38100" dist="12700" dir="5400000" rotWithShape="0">
                      <a:srgbClr val="000000">
                        <a:alpha val="50000"/>
                      </a:srgbClr>
                    </a:outerShdw>
                  </a:effectLst>
                </a:defRPr>
              </a:pPr>
              <a:endParaRPr/>
            </a:p>
          </p:txBody>
        </p:sp>
        <p:sp>
          <p:nvSpPr>
            <p:cNvPr id="3903" name="Shape"/>
            <p:cNvSpPr/>
            <p:nvPr/>
          </p:nvSpPr>
          <p:spPr>
            <a:xfrm>
              <a:off x="13796" y="206950"/>
              <a:ext cx="1326355" cy="463900"/>
            </a:xfrm>
            <a:custGeom>
              <a:avLst/>
              <a:gdLst/>
              <a:ahLst/>
              <a:cxnLst>
                <a:cxn ang="0">
                  <a:pos x="wd2" y="hd2"/>
                </a:cxn>
                <a:cxn ang="5400000">
                  <a:pos x="wd2" y="hd2"/>
                </a:cxn>
                <a:cxn ang="10800000">
                  <a:pos x="wd2" y="hd2"/>
                </a:cxn>
                <a:cxn ang="16200000">
                  <a:pos x="wd2" y="hd2"/>
                </a:cxn>
              </a:cxnLst>
              <a:rect l="0" t="0" r="r" b="b"/>
              <a:pathLst>
                <a:path w="21600" h="21600" extrusionOk="0">
                  <a:moveTo>
                    <a:pt x="20735" y="0"/>
                  </a:moveTo>
                  <a:cubicBezTo>
                    <a:pt x="20585" y="409"/>
                    <a:pt x="20430" y="814"/>
                    <a:pt x="20270" y="1216"/>
                  </a:cubicBezTo>
                  <a:cubicBezTo>
                    <a:pt x="17737" y="7564"/>
                    <a:pt x="14131" y="12408"/>
                    <a:pt x="10116" y="14865"/>
                  </a:cubicBezTo>
                  <a:cubicBezTo>
                    <a:pt x="8270" y="15989"/>
                    <a:pt x="6428" y="16560"/>
                    <a:pt x="4641" y="16560"/>
                  </a:cubicBezTo>
                  <a:cubicBezTo>
                    <a:pt x="3108" y="16560"/>
                    <a:pt x="1659" y="16137"/>
                    <a:pt x="313" y="15313"/>
                  </a:cubicBezTo>
                  <a:cubicBezTo>
                    <a:pt x="191" y="16438"/>
                    <a:pt x="83" y="17580"/>
                    <a:pt x="0" y="18750"/>
                  </a:cubicBezTo>
                  <a:cubicBezTo>
                    <a:pt x="1604" y="20569"/>
                    <a:pt x="3636" y="21600"/>
                    <a:pt x="5928" y="21600"/>
                  </a:cubicBezTo>
                  <a:cubicBezTo>
                    <a:pt x="7545" y="21600"/>
                    <a:pt x="9203" y="21089"/>
                    <a:pt x="10855" y="20084"/>
                  </a:cubicBezTo>
                  <a:cubicBezTo>
                    <a:pt x="14460" y="17878"/>
                    <a:pt x="17666" y="13608"/>
                    <a:pt x="19884" y="8050"/>
                  </a:cubicBezTo>
                  <a:cubicBezTo>
                    <a:pt x="20599" y="6258"/>
                    <a:pt x="21168" y="4421"/>
                    <a:pt x="21600" y="2582"/>
                  </a:cubicBezTo>
                  <a:cubicBezTo>
                    <a:pt x="21327" y="1680"/>
                    <a:pt x="21038" y="820"/>
                    <a:pt x="20735" y="0"/>
                  </a:cubicBezTo>
                  <a:close/>
                </a:path>
              </a:pathLst>
            </a:custGeom>
            <a:solidFill>
              <a:srgbClr val="F0F0F0"/>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141F28"/>
                  </a:solidFill>
                  <a:effectLst>
                    <a:outerShdw blurRad="38100" dist="12700" dir="5400000" rotWithShape="0">
                      <a:srgbClr val="000000">
                        <a:alpha val="50000"/>
                      </a:srgbClr>
                    </a:outerShdw>
                  </a:effectLst>
                </a:defRPr>
              </a:pPr>
              <a:endParaRPr/>
            </a:p>
          </p:txBody>
        </p:sp>
        <p:sp>
          <p:nvSpPr>
            <p:cNvPr id="3904" name="Shape"/>
            <p:cNvSpPr/>
            <p:nvPr/>
          </p:nvSpPr>
          <p:spPr>
            <a:xfrm>
              <a:off x="13796" y="542669"/>
              <a:ext cx="1492627" cy="508006"/>
            </a:xfrm>
            <a:custGeom>
              <a:avLst/>
              <a:gdLst/>
              <a:ahLst/>
              <a:cxnLst>
                <a:cxn ang="0">
                  <a:pos x="wd2" y="hd2"/>
                </a:cxn>
                <a:cxn ang="5400000">
                  <a:pos x="wd2" y="hd2"/>
                </a:cxn>
                <a:cxn ang="10800000">
                  <a:pos x="wd2" y="hd2"/>
                </a:cxn>
                <a:cxn ang="16200000">
                  <a:pos x="wd2" y="hd2"/>
                </a:cxn>
              </a:cxnLst>
              <a:rect l="0" t="0" r="r" b="b"/>
              <a:pathLst>
                <a:path w="21600" h="21600" extrusionOk="0">
                  <a:moveTo>
                    <a:pt x="21406" y="0"/>
                  </a:moveTo>
                  <a:cubicBezTo>
                    <a:pt x="20954" y="1855"/>
                    <a:pt x="20391" y="3671"/>
                    <a:pt x="19713" y="5416"/>
                  </a:cubicBezTo>
                  <a:cubicBezTo>
                    <a:pt x="17515" y="11079"/>
                    <a:pt x="14376" y="15405"/>
                    <a:pt x="10876" y="17606"/>
                  </a:cubicBezTo>
                  <a:cubicBezTo>
                    <a:pt x="9263" y="18613"/>
                    <a:pt x="7654" y="19131"/>
                    <a:pt x="6095" y="19131"/>
                  </a:cubicBezTo>
                  <a:cubicBezTo>
                    <a:pt x="4283" y="19131"/>
                    <a:pt x="2608" y="18446"/>
                    <a:pt x="1113" y="17095"/>
                  </a:cubicBezTo>
                  <a:cubicBezTo>
                    <a:pt x="722" y="16741"/>
                    <a:pt x="352" y="16344"/>
                    <a:pt x="0" y="15912"/>
                  </a:cubicBezTo>
                  <a:cubicBezTo>
                    <a:pt x="23" y="16240"/>
                    <a:pt x="44" y="16571"/>
                    <a:pt x="70" y="16896"/>
                  </a:cubicBezTo>
                  <a:cubicBezTo>
                    <a:pt x="688" y="18012"/>
                    <a:pt x="1417" y="18965"/>
                    <a:pt x="2251" y="19719"/>
                  </a:cubicBezTo>
                  <a:cubicBezTo>
                    <a:pt x="3630" y="20970"/>
                    <a:pt x="5184" y="21600"/>
                    <a:pt x="6869" y="21600"/>
                  </a:cubicBezTo>
                  <a:cubicBezTo>
                    <a:pt x="8340" y="21600"/>
                    <a:pt x="9863" y="21117"/>
                    <a:pt x="11395" y="20153"/>
                  </a:cubicBezTo>
                  <a:cubicBezTo>
                    <a:pt x="14694" y="18085"/>
                    <a:pt x="17636" y="14043"/>
                    <a:pt x="19679" y="8785"/>
                  </a:cubicBezTo>
                  <a:cubicBezTo>
                    <a:pt x="20524" y="6604"/>
                    <a:pt x="21168" y="4334"/>
                    <a:pt x="21600" y="2055"/>
                  </a:cubicBezTo>
                  <a:cubicBezTo>
                    <a:pt x="21545" y="1358"/>
                    <a:pt x="21476" y="679"/>
                    <a:pt x="21406" y="0"/>
                  </a:cubicBezTo>
                  <a:close/>
                </a:path>
              </a:pathLst>
            </a:custGeom>
            <a:solidFill>
              <a:srgbClr val="F0F0F0"/>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141F28"/>
                  </a:solidFill>
                  <a:effectLst>
                    <a:outerShdw blurRad="38100" dist="12700" dir="5400000" rotWithShape="0">
                      <a:srgbClr val="000000">
                        <a:alpha val="50000"/>
                      </a:srgbClr>
                    </a:outerShdw>
                  </a:effectLst>
                </a:defRPr>
              </a:pPr>
              <a:endParaRPr/>
            </a:p>
          </p:txBody>
        </p:sp>
        <p:sp>
          <p:nvSpPr>
            <p:cNvPr id="3905" name="Shape"/>
            <p:cNvSpPr/>
            <p:nvPr/>
          </p:nvSpPr>
          <p:spPr>
            <a:xfrm>
              <a:off x="91977" y="795608"/>
              <a:ext cx="1433001" cy="452441"/>
            </a:xfrm>
            <a:custGeom>
              <a:avLst/>
              <a:gdLst/>
              <a:ahLst/>
              <a:cxnLst>
                <a:cxn ang="0">
                  <a:pos x="wd2" y="hd2"/>
                </a:cxn>
                <a:cxn ang="5400000">
                  <a:pos x="wd2" y="hd2"/>
                </a:cxn>
                <a:cxn ang="10800000">
                  <a:pos x="wd2" y="hd2"/>
                </a:cxn>
                <a:cxn ang="16200000">
                  <a:pos x="wd2" y="hd2"/>
                </a:cxn>
              </a:cxnLst>
              <a:rect l="0" t="0" r="r" b="b"/>
              <a:pathLst>
                <a:path w="21600" h="21600" extrusionOk="0">
                  <a:moveTo>
                    <a:pt x="20220" y="4532"/>
                  </a:moveTo>
                  <a:cubicBezTo>
                    <a:pt x="17986" y="10732"/>
                    <a:pt x="14789" y="15479"/>
                    <a:pt x="11215" y="17895"/>
                  </a:cubicBezTo>
                  <a:cubicBezTo>
                    <a:pt x="9565" y="19012"/>
                    <a:pt x="7921" y="19581"/>
                    <a:pt x="6329" y="19581"/>
                  </a:cubicBezTo>
                  <a:cubicBezTo>
                    <a:pt x="4489" y="19581"/>
                    <a:pt x="2787" y="18830"/>
                    <a:pt x="1272" y="17351"/>
                  </a:cubicBezTo>
                  <a:cubicBezTo>
                    <a:pt x="821" y="16911"/>
                    <a:pt x="399" y="16407"/>
                    <a:pt x="0" y="15857"/>
                  </a:cubicBezTo>
                  <a:cubicBezTo>
                    <a:pt x="110" y="16487"/>
                    <a:pt x="222" y="17111"/>
                    <a:pt x="343" y="17718"/>
                  </a:cubicBezTo>
                  <a:cubicBezTo>
                    <a:pt x="893" y="18560"/>
                    <a:pt x="1505" y="19282"/>
                    <a:pt x="2177" y="19870"/>
                  </a:cubicBezTo>
                  <a:cubicBezTo>
                    <a:pt x="3487" y="21017"/>
                    <a:pt x="4944" y="21600"/>
                    <a:pt x="6507" y="21600"/>
                  </a:cubicBezTo>
                  <a:cubicBezTo>
                    <a:pt x="8240" y="21600"/>
                    <a:pt x="10037" y="20890"/>
                    <a:pt x="11849" y="19489"/>
                  </a:cubicBezTo>
                  <a:cubicBezTo>
                    <a:pt x="15311" y="16814"/>
                    <a:pt x="18378" y="11920"/>
                    <a:pt x="20487" y="5714"/>
                  </a:cubicBezTo>
                  <a:cubicBezTo>
                    <a:pt x="20886" y="4538"/>
                    <a:pt x="21240" y="3343"/>
                    <a:pt x="21551" y="2138"/>
                  </a:cubicBezTo>
                  <a:cubicBezTo>
                    <a:pt x="21574" y="1432"/>
                    <a:pt x="21589" y="718"/>
                    <a:pt x="21600" y="0"/>
                  </a:cubicBezTo>
                  <a:cubicBezTo>
                    <a:pt x="21209" y="1542"/>
                    <a:pt x="20750" y="3059"/>
                    <a:pt x="20220" y="4532"/>
                  </a:cubicBezTo>
                  <a:close/>
                </a:path>
              </a:pathLst>
            </a:custGeom>
            <a:solidFill>
              <a:srgbClr val="F0F0F0"/>
            </a:solid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141F28"/>
                  </a:solidFill>
                  <a:effectLst>
                    <a:outerShdw blurRad="38100" dist="12700" dir="5400000" rotWithShape="0">
                      <a:srgbClr val="000000">
                        <a:alpha val="50000"/>
                      </a:srgbClr>
                    </a:outerShdw>
                  </a:effectLst>
                </a:defRPr>
              </a:pPr>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1595D4-7D5D-465F-86EF-B14C2FFA5BB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5792" y="-70983"/>
            <a:ext cx="24459792" cy="7791801"/>
          </a:xfrm>
          <a:prstGeom prst="rect">
            <a:avLst/>
          </a:prstGeom>
        </p:spPr>
      </p:pic>
      <p:sp>
        <p:nvSpPr>
          <p:cNvPr id="3868" name="Rectangle"/>
          <p:cNvSpPr/>
          <p:nvPr/>
        </p:nvSpPr>
        <p:spPr>
          <a:xfrm>
            <a:off x="1747341" y="5203527"/>
            <a:ext cx="13759657" cy="6597452"/>
          </a:xfrm>
          <a:prstGeom prst="rect">
            <a:avLst/>
          </a:prstGeom>
          <a:solidFill>
            <a:srgbClr val="F0F0F0"/>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endParaRPr/>
          </a:p>
        </p:txBody>
      </p:sp>
      <p:sp>
        <p:nvSpPr>
          <p:cNvPr id="3869" name="Contact"/>
          <p:cNvSpPr txBox="1"/>
          <p:nvPr/>
        </p:nvSpPr>
        <p:spPr>
          <a:xfrm>
            <a:off x="3051809" y="6251302"/>
            <a:ext cx="9430368" cy="1743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r>
              <a:rPr lang="en-US"/>
              <a:t>Thank you!</a:t>
            </a:r>
            <a:endParaRPr/>
          </a:p>
        </p:txBody>
      </p:sp>
      <p:grpSp>
        <p:nvGrpSpPr>
          <p:cNvPr id="8" name="Group 7">
            <a:extLst>
              <a:ext uri="{FF2B5EF4-FFF2-40B4-BE49-F238E27FC236}">
                <a16:creationId xmlns:a16="http://schemas.microsoft.com/office/drawing/2014/main" id="{3D7AD833-048F-4639-B745-9E9E81D40CF0}"/>
              </a:ext>
            </a:extLst>
          </p:cNvPr>
          <p:cNvGrpSpPr/>
          <p:nvPr/>
        </p:nvGrpSpPr>
        <p:grpSpPr>
          <a:xfrm>
            <a:off x="15678810" y="8502253"/>
            <a:ext cx="7174066" cy="1859912"/>
            <a:chOff x="3223621" y="9264112"/>
            <a:chExt cx="7174066" cy="1859912"/>
          </a:xfrm>
        </p:grpSpPr>
        <p:grpSp>
          <p:nvGrpSpPr>
            <p:cNvPr id="3881" name="Group"/>
            <p:cNvGrpSpPr/>
            <p:nvPr/>
          </p:nvGrpSpPr>
          <p:grpSpPr>
            <a:xfrm>
              <a:off x="3454039" y="9445133"/>
              <a:ext cx="6943648" cy="1678891"/>
              <a:chOff x="181611" y="-34335"/>
              <a:chExt cx="6943647" cy="1678891"/>
            </a:xfrm>
          </p:grpSpPr>
          <p:grpSp>
            <p:nvGrpSpPr>
              <p:cNvPr id="3875" name="Group"/>
              <p:cNvGrpSpPr/>
              <p:nvPr/>
            </p:nvGrpSpPr>
            <p:grpSpPr>
              <a:xfrm>
                <a:off x="219603" y="-34335"/>
                <a:ext cx="6905655" cy="656590"/>
                <a:chOff x="219603" y="-34334"/>
                <a:chExt cx="6905655" cy="656588"/>
              </a:xfrm>
            </p:grpSpPr>
            <p:sp>
              <p:nvSpPr>
                <p:cNvPr id="3872" name="Shape"/>
                <p:cNvSpPr/>
                <p:nvPr/>
              </p:nvSpPr>
              <p:spPr>
                <a:xfrm>
                  <a:off x="219603" y="167327"/>
                  <a:ext cx="137737" cy="262788"/>
                </a:xfrm>
                <a:custGeom>
                  <a:avLst/>
                  <a:gdLst/>
                  <a:ahLst/>
                  <a:cxnLst>
                    <a:cxn ang="0">
                      <a:pos x="wd2" y="hd2"/>
                    </a:cxn>
                    <a:cxn ang="5400000">
                      <a:pos x="wd2" y="hd2"/>
                    </a:cxn>
                    <a:cxn ang="10800000">
                      <a:pos x="wd2" y="hd2"/>
                    </a:cxn>
                    <a:cxn ang="16200000">
                      <a:pos x="wd2" y="hd2"/>
                    </a:cxn>
                  </a:cxnLst>
                  <a:rect l="0" t="0" r="r" b="b"/>
                  <a:pathLst>
                    <a:path w="21600" h="21600" extrusionOk="0">
                      <a:moveTo>
                        <a:pt x="21600" y="3546"/>
                      </a:moveTo>
                      <a:cubicBezTo>
                        <a:pt x="17897" y="3546"/>
                        <a:pt x="17897" y="3546"/>
                        <a:pt x="17897" y="3546"/>
                      </a:cubicBezTo>
                      <a:cubicBezTo>
                        <a:pt x="14811" y="3546"/>
                        <a:pt x="14194" y="4513"/>
                        <a:pt x="14194" y="5481"/>
                      </a:cubicBezTo>
                      <a:cubicBezTo>
                        <a:pt x="14194" y="8060"/>
                        <a:pt x="14194" y="8060"/>
                        <a:pt x="14194" y="8060"/>
                      </a:cubicBezTo>
                      <a:cubicBezTo>
                        <a:pt x="21600" y="8060"/>
                        <a:pt x="21600" y="8060"/>
                        <a:pt x="21600" y="8060"/>
                      </a:cubicBezTo>
                      <a:cubicBezTo>
                        <a:pt x="20366" y="11928"/>
                        <a:pt x="20366" y="11928"/>
                        <a:pt x="20366" y="11928"/>
                      </a:cubicBezTo>
                      <a:cubicBezTo>
                        <a:pt x="14194" y="11928"/>
                        <a:pt x="14194" y="11928"/>
                        <a:pt x="14194" y="11928"/>
                      </a:cubicBezTo>
                      <a:cubicBezTo>
                        <a:pt x="14194" y="21600"/>
                        <a:pt x="14194" y="21600"/>
                        <a:pt x="14194" y="21600"/>
                      </a:cubicBezTo>
                      <a:cubicBezTo>
                        <a:pt x="6789" y="21600"/>
                        <a:pt x="6789" y="21600"/>
                        <a:pt x="6789" y="21600"/>
                      </a:cubicBezTo>
                      <a:cubicBezTo>
                        <a:pt x="6789" y="11928"/>
                        <a:pt x="6789" y="11928"/>
                        <a:pt x="6789" y="11928"/>
                      </a:cubicBezTo>
                      <a:cubicBezTo>
                        <a:pt x="0" y="11928"/>
                        <a:pt x="0" y="11928"/>
                        <a:pt x="0" y="11928"/>
                      </a:cubicBezTo>
                      <a:cubicBezTo>
                        <a:pt x="0" y="8060"/>
                        <a:pt x="0" y="8060"/>
                        <a:pt x="0" y="8060"/>
                      </a:cubicBezTo>
                      <a:cubicBezTo>
                        <a:pt x="6789" y="8060"/>
                        <a:pt x="6789" y="8060"/>
                        <a:pt x="6789" y="8060"/>
                      </a:cubicBezTo>
                      <a:cubicBezTo>
                        <a:pt x="6789" y="5158"/>
                        <a:pt x="6789" y="5158"/>
                        <a:pt x="6789" y="5158"/>
                      </a:cubicBezTo>
                      <a:cubicBezTo>
                        <a:pt x="6789" y="1934"/>
                        <a:pt x="10491" y="0"/>
                        <a:pt x="16046" y="0"/>
                      </a:cubicBezTo>
                      <a:cubicBezTo>
                        <a:pt x="18514" y="0"/>
                        <a:pt x="20983" y="322"/>
                        <a:pt x="21600" y="322"/>
                      </a:cubicBezTo>
                      <a:lnTo>
                        <a:pt x="21600" y="3546"/>
                      </a:lnTo>
                      <a:close/>
                    </a:path>
                  </a:pathLst>
                </a:custGeom>
                <a:solidFill>
                  <a:srgbClr val="F0F0F0"/>
                </a:solidFill>
                <a:ln w="12700" cap="flat">
                  <a:noFill/>
                  <a:miter lim="400000"/>
                </a:ln>
                <a:effectLst/>
              </p:spPr>
              <p:txBody>
                <a:bodyPr wrap="square" lIns="45719" tIns="45719" rIns="45719" bIns="45719" numCol="1" anchor="t">
                  <a:noAutofit/>
                </a:bodyPr>
                <a:lstStyle/>
                <a:p>
                  <a:pPr algn="ctr" defTabSz="457200">
                    <a:lnSpc>
                      <a:spcPct val="100000"/>
                    </a:lnSpc>
                    <a:spcBef>
                      <a:spcPts val="0"/>
                    </a:spcBef>
                    <a:defRPr sz="2400" baseline="0">
                      <a:solidFill>
                        <a:srgbClr val="FFFFFF"/>
                      </a:solidFill>
                    </a:defRPr>
                  </a:pPr>
                  <a:endParaRPr/>
                </a:p>
              </p:txBody>
            </p:sp>
            <p:sp>
              <p:nvSpPr>
                <p:cNvPr id="3874" name="www.fb.com/sigcorp"/>
                <p:cNvSpPr txBox="1"/>
                <p:nvPr/>
              </p:nvSpPr>
              <p:spPr>
                <a:xfrm>
                  <a:off x="852708" y="-34334"/>
                  <a:ext cx="6272550" cy="6565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r>
                    <a:rPr lang="en-US" sz="4000" baseline="0"/>
                    <a:t>/strata-information-group</a:t>
                  </a:r>
                </a:p>
              </p:txBody>
            </p:sp>
          </p:grpSp>
          <p:grpSp>
            <p:nvGrpSpPr>
              <p:cNvPr id="3880" name="Group"/>
              <p:cNvGrpSpPr/>
              <p:nvPr/>
            </p:nvGrpSpPr>
            <p:grpSpPr>
              <a:xfrm>
                <a:off x="181611" y="987965"/>
                <a:ext cx="5199302" cy="656591"/>
                <a:chOff x="181611" y="101339"/>
                <a:chExt cx="5199302" cy="656588"/>
              </a:xfrm>
            </p:grpSpPr>
            <p:sp>
              <p:nvSpPr>
                <p:cNvPr id="3877" name="Shape"/>
                <p:cNvSpPr/>
                <p:nvPr/>
              </p:nvSpPr>
              <p:spPr>
                <a:xfrm>
                  <a:off x="181611" y="205123"/>
                  <a:ext cx="250102" cy="199357"/>
                </a:xfrm>
                <a:custGeom>
                  <a:avLst/>
                  <a:gdLst/>
                  <a:ahLst/>
                  <a:cxnLst>
                    <a:cxn ang="0">
                      <a:pos x="wd2" y="hd2"/>
                    </a:cxn>
                    <a:cxn ang="5400000">
                      <a:pos x="wd2" y="hd2"/>
                    </a:cxn>
                    <a:cxn ang="10800000">
                      <a:pos x="wd2" y="hd2"/>
                    </a:cxn>
                    <a:cxn ang="16200000">
                      <a:pos x="wd2" y="hd2"/>
                    </a:cxn>
                  </a:cxnLst>
                  <a:rect l="0" t="0" r="r" b="b"/>
                  <a:pathLst>
                    <a:path w="21600" h="21600" extrusionOk="0">
                      <a:moveTo>
                        <a:pt x="19237" y="5082"/>
                      </a:moveTo>
                      <a:cubicBezTo>
                        <a:pt x="19237" y="5506"/>
                        <a:pt x="19237" y="5929"/>
                        <a:pt x="19237" y="5929"/>
                      </a:cubicBezTo>
                      <a:cubicBezTo>
                        <a:pt x="19237" y="13129"/>
                        <a:pt x="14850" y="21600"/>
                        <a:pt x="6750" y="21600"/>
                      </a:cubicBezTo>
                      <a:cubicBezTo>
                        <a:pt x="4388" y="21600"/>
                        <a:pt x="2025" y="20753"/>
                        <a:pt x="0" y="19059"/>
                      </a:cubicBezTo>
                      <a:cubicBezTo>
                        <a:pt x="338" y="19059"/>
                        <a:pt x="675" y="19059"/>
                        <a:pt x="1013" y="19059"/>
                      </a:cubicBezTo>
                      <a:cubicBezTo>
                        <a:pt x="3038" y="19059"/>
                        <a:pt x="5063" y="18212"/>
                        <a:pt x="6413" y="16941"/>
                      </a:cubicBezTo>
                      <a:cubicBezTo>
                        <a:pt x="4725" y="16941"/>
                        <a:pt x="3038" y="15247"/>
                        <a:pt x="2363" y="13129"/>
                      </a:cubicBezTo>
                      <a:cubicBezTo>
                        <a:pt x="2700" y="13129"/>
                        <a:pt x="3038" y="13129"/>
                        <a:pt x="3375" y="13129"/>
                      </a:cubicBezTo>
                      <a:cubicBezTo>
                        <a:pt x="3713" y="13129"/>
                        <a:pt x="4050" y="13129"/>
                        <a:pt x="4388" y="13129"/>
                      </a:cubicBezTo>
                      <a:cubicBezTo>
                        <a:pt x="2363" y="12282"/>
                        <a:pt x="1013" y="10165"/>
                        <a:pt x="1013" y="7624"/>
                      </a:cubicBezTo>
                      <a:cubicBezTo>
                        <a:pt x="1013" y="7624"/>
                        <a:pt x="1013" y="7624"/>
                        <a:pt x="1013" y="7624"/>
                      </a:cubicBezTo>
                      <a:cubicBezTo>
                        <a:pt x="1688" y="8047"/>
                        <a:pt x="2363" y="8047"/>
                        <a:pt x="3038" y="8047"/>
                      </a:cubicBezTo>
                      <a:cubicBezTo>
                        <a:pt x="1688" y="7200"/>
                        <a:pt x="1013" y="5506"/>
                        <a:pt x="1013" y="3812"/>
                      </a:cubicBezTo>
                      <a:cubicBezTo>
                        <a:pt x="1013" y="2541"/>
                        <a:pt x="1350" y="1694"/>
                        <a:pt x="1688" y="847"/>
                      </a:cubicBezTo>
                      <a:cubicBezTo>
                        <a:pt x="3713" y="4235"/>
                        <a:pt x="7088" y="6353"/>
                        <a:pt x="10463" y="6776"/>
                      </a:cubicBezTo>
                      <a:cubicBezTo>
                        <a:pt x="10463" y="6353"/>
                        <a:pt x="10463" y="5929"/>
                        <a:pt x="10463" y="5506"/>
                      </a:cubicBezTo>
                      <a:cubicBezTo>
                        <a:pt x="10463" y="2118"/>
                        <a:pt x="12487" y="0"/>
                        <a:pt x="14850" y="0"/>
                      </a:cubicBezTo>
                      <a:cubicBezTo>
                        <a:pt x="16200" y="0"/>
                        <a:pt x="17212" y="424"/>
                        <a:pt x="18225" y="1694"/>
                      </a:cubicBezTo>
                      <a:cubicBezTo>
                        <a:pt x="18900" y="1271"/>
                        <a:pt x="19912" y="847"/>
                        <a:pt x="20925" y="424"/>
                      </a:cubicBezTo>
                      <a:cubicBezTo>
                        <a:pt x="20587" y="1694"/>
                        <a:pt x="19912" y="2541"/>
                        <a:pt x="18900" y="3388"/>
                      </a:cubicBezTo>
                      <a:cubicBezTo>
                        <a:pt x="19912" y="2965"/>
                        <a:pt x="20587" y="2965"/>
                        <a:pt x="21600" y="2541"/>
                      </a:cubicBezTo>
                      <a:cubicBezTo>
                        <a:pt x="20925" y="3388"/>
                        <a:pt x="20250" y="4659"/>
                        <a:pt x="19237" y="5082"/>
                      </a:cubicBezTo>
                      <a:close/>
                    </a:path>
                  </a:pathLst>
                </a:custGeom>
                <a:solidFill>
                  <a:srgbClr val="F0F0F0"/>
                </a:solidFill>
                <a:ln w="12700" cap="flat">
                  <a:noFill/>
                  <a:miter lim="400000"/>
                </a:ln>
                <a:effectLst/>
              </p:spPr>
              <p:txBody>
                <a:bodyPr wrap="square" lIns="45719" tIns="45719" rIns="45719" bIns="45719" numCol="1" anchor="t">
                  <a:noAutofit/>
                </a:bodyPr>
                <a:lstStyle/>
                <a:p>
                  <a:pPr algn="ctr" defTabSz="457200">
                    <a:lnSpc>
                      <a:spcPct val="100000"/>
                    </a:lnSpc>
                    <a:spcBef>
                      <a:spcPts val="0"/>
                    </a:spcBef>
                    <a:defRPr sz="2400" baseline="0">
                      <a:solidFill>
                        <a:srgbClr val="FFFFFF"/>
                      </a:solidFill>
                    </a:defRPr>
                  </a:pPr>
                  <a:endParaRPr/>
                </a:p>
              </p:txBody>
            </p:sp>
            <p:sp>
              <p:nvSpPr>
                <p:cNvPr id="3879" name="@sigcorp"/>
                <p:cNvSpPr txBox="1"/>
                <p:nvPr/>
              </p:nvSpPr>
              <p:spPr>
                <a:xfrm>
                  <a:off x="852709" y="101339"/>
                  <a:ext cx="4528204" cy="6565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b="1">
                      <a:latin typeface="+mn-lt"/>
                      <a:ea typeface="+mn-ea"/>
                      <a:cs typeface="+mn-cs"/>
                      <a:sym typeface="OpenSans-Bold"/>
                    </a:defRPr>
                  </a:lvl1pPr>
                </a:lstStyle>
                <a:p>
                  <a:r>
                    <a:rPr sz="4000" b="0" baseline="0"/>
                    <a:t>@</a:t>
                  </a:r>
                  <a:r>
                    <a:rPr lang="en-US" sz="4000" b="0" baseline="0" err="1"/>
                    <a:t>SIGCorpLIVE</a:t>
                  </a:r>
                  <a:endParaRPr sz="4000" b="0" baseline="0"/>
                </a:p>
              </p:txBody>
            </p:sp>
          </p:grpSp>
        </p:grpSp>
        <p:pic>
          <p:nvPicPr>
            <p:cNvPr id="3" name="Picture 2">
              <a:extLst>
                <a:ext uri="{FF2B5EF4-FFF2-40B4-BE49-F238E27FC236}">
                  <a16:creationId xmlns:a16="http://schemas.microsoft.com/office/drawing/2014/main" id="{008431C6-A8D5-4560-B5D1-5F66D85652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3621" y="9264112"/>
              <a:ext cx="826207" cy="826207"/>
            </a:xfrm>
            <a:prstGeom prst="rect">
              <a:avLst/>
            </a:prstGeom>
          </p:spPr>
        </p:pic>
        <p:pic>
          <p:nvPicPr>
            <p:cNvPr id="5" name="Picture 4">
              <a:extLst>
                <a:ext uri="{FF2B5EF4-FFF2-40B4-BE49-F238E27FC236}">
                  <a16:creationId xmlns:a16="http://schemas.microsoft.com/office/drawing/2014/main" id="{3995B26C-ECAD-47C7-B607-F18B4C5EC8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7549" y="10292267"/>
              <a:ext cx="827938" cy="827938"/>
            </a:xfrm>
            <a:prstGeom prst="rect">
              <a:avLst/>
            </a:prstGeom>
          </p:spPr>
        </p:pic>
      </p:grpSp>
      <p:sp>
        <p:nvSpPr>
          <p:cNvPr id="6" name="TextBox 5">
            <a:extLst>
              <a:ext uri="{FF2B5EF4-FFF2-40B4-BE49-F238E27FC236}">
                <a16:creationId xmlns:a16="http://schemas.microsoft.com/office/drawing/2014/main" id="{A1112113-673E-4F1D-9EF1-0A018DE12A83}"/>
              </a:ext>
            </a:extLst>
          </p:cNvPr>
          <p:cNvSpPr txBox="1"/>
          <p:nvPr/>
        </p:nvSpPr>
        <p:spPr>
          <a:xfrm>
            <a:off x="3046559" y="8428319"/>
            <a:ext cx="11161219" cy="32419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8000" b="1" dirty="0"/>
              <a:t>Brian Regan</a:t>
            </a:r>
          </a:p>
          <a:p>
            <a:r>
              <a:rPr lang="en-US" sz="8000" dirty="0"/>
              <a:t>Senior Consultant</a:t>
            </a:r>
          </a:p>
          <a:p>
            <a:r>
              <a:rPr lang="en-US" sz="8000" dirty="0">
                <a:hlinkClick r:id="rId7"/>
              </a:rPr>
              <a:t>regan@sigcorp.com</a:t>
            </a:r>
            <a:r>
              <a:rPr lang="en-US" sz="8000" dirty="0"/>
              <a:t> </a:t>
            </a:r>
          </a:p>
        </p:txBody>
      </p:sp>
      <p:sp>
        <p:nvSpPr>
          <p:cNvPr id="16" name="www.sigcorp.com">
            <a:extLst>
              <a:ext uri="{FF2B5EF4-FFF2-40B4-BE49-F238E27FC236}">
                <a16:creationId xmlns:a16="http://schemas.microsoft.com/office/drawing/2014/main" id="{8C204DB1-9722-4D67-8BD5-3CB6A1C29C73}"/>
              </a:ext>
            </a:extLst>
          </p:cNvPr>
          <p:cNvSpPr txBox="1"/>
          <p:nvPr/>
        </p:nvSpPr>
        <p:spPr>
          <a:xfrm>
            <a:off x="17733344" y="12625614"/>
            <a:ext cx="3155826" cy="457201"/>
          </a:xfrm>
          <a:prstGeom prst="rect">
            <a:avLst/>
          </a:prstGeom>
          <a:solidFill>
            <a:schemeClr val="accent1"/>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a:lnSpc>
                <a:spcPct val="100000"/>
              </a:lnSpc>
              <a:spcBef>
                <a:spcPts val="0"/>
              </a:spcBef>
              <a:defRPr sz="2100" b="1" cap="all" spc="209" baseline="0">
                <a:solidFill>
                  <a:srgbClr val="F0F0F0"/>
                </a:solidFill>
                <a:latin typeface="+mn-lt"/>
                <a:ea typeface="+mn-ea"/>
                <a:cs typeface="+mn-cs"/>
                <a:sym typeface="OpenSans-Bold"/>
              </a:defRPr>
            </a:lvl1pPr>
          </a:lstStyle>
          <a:p>
            <a:r>
              <a:t>www.sigcorp.com</a:t>
            </a:r>
          </a:p>
        </p:txBody>
      </p:sp>
      <p:grpSp>
        <p:nvGrpSpPr>
          <p:cNvPr id="17" name="Group">
            <a:extLst>
              <a:ext uri="{FF2B5EF4-FFF2-40B4-BE49-F238E27FC236}">
                <a16:creationId xmlns:a16="http://schemas.microsoft.com/office/drawing/2014/main" id="{10286AC7-A979-4F2F-83C0-51F303B99073}"/>
              </a:ext>
            </a:extLst>
          </p:cNvPr>
          <p:cNvGrpSpPr/>
          <p:nvPr/>
        </p:nvGrpSpPr>
        <p:grpSpPr>
          <a:xfrm>
            <a:off x="18548305" y="11003046"/>
            <a:ext cx="1525904" cy="1527028"/>
            <a:chOff x="0" y="0"/>
            <a:chExt cx="1525903" cy="1527026"/>
          </a:xfrm>
          <a:solidFill>
            <a:schemeClr val="accent1"/>
          </a:solidFill>
        </p:grpSpPr>
        <p:sp>
          <p:nvSpPr>
            <p:cNvPr id="18" name="Shape">
              <a:extLst>
                <a:ext uri="{FF2B5EF4-FFF2-40B4-BE49-F238E27FC236}">
                  <a16:creationId xmlns:a16="http://schemas.microsoft.com/office/drawing/2014/main" id="{00F324C7-44BD-4233-8C44-9D71AB3EF21F}"/>
                </a:ext>
              </a:extLst>
            </p:cNvPr>
            <p:cNvSpPr/>
            <p:nvPr/>
          </p:nvSpPr>
          <p:spPr>
            <a:xfrm>
              <a:off x="147164" y="892185"/>
              <a:ext cx="1371904" cy="634842"/>
            </a:xfrm>
            <a:custGeom>
              <a:avLst/>
              <a:gdLst/>
              <a:ahLst/>
              <a:cxnLst>
                <a:cxn ang="0">
                  <a:pos x="wd2" y="hd2"/>
                </a:cxn>
                <a:cxn ang="5400000">
                  <a:pos x="wd2" y="hd2"/>
                </a:cxn>
                <a:cxn ang="10800000">
                  <a:pos x="wd2" y="hd2"/>
                </a:cxn>
                <a:cxn ang="16200000">
                  <a:pos x="wd2" y="hd2"/>
                </a:cxn>
              </a:cxnLst>
              <a:rect l="0" t="0" r="r" b="b"/>
              <a:pathLst>
                <a:path w="21600" h="21600" extrusionOk="0">
                  <a:moveTo>
                    <a:pt x="20884" y="1559"/>
                  </a:moveTo>
                  <a:cubicBezTo>
                    <a:pt x="18630" y="6087"/>
                    <a:pt x="15360" y="9653"/>
                    <a:pt x="11674" y="11598"/>
                  </a:cubicBezTo>
                  <a:cubicBezTo>
                    <a:pt x="9749" y="12609"/>
                    <a:pt x="7839" y="13127"/>
                    <a:pt x="5995" y="13127"/>
                  </a:cubicBezTo>
                  <a:cubicBezTo>
                    <a:pt x="4323" y="13127"/>
                    <a:pt x="2763" y="12702"/>
                    <a:pt x="1359" y="11864"/>
                  </a:cubicBezTo>
                  <a:cubicBezTo>
                    <a:pt x="877" y="11576"/>
                    <a:pt x="426" y="11239"/>
                    <a:pt x="0" y="10866"/>
                  </a:cubicBezTo>
                  <a:cubicBezTo>
                    <a:pt x="2187" y="17369"/>
                    <a:pt x="5734" y="21600"/>
                    <a:pt x="9741" y="21600"/>
                  </a:cubicBezTo>
                  <a:cubicBezTo>
                    <a:pt x="15694" y="21600"/>
                    <a:pt x="20634" y="12263"/>
                    <a:pt x="21600" y="0"/>
                  </a:cubicBezTo>
                  <a:cubicBezTo>
                    <a:pt x="21377" y="524"/>
                    <a:pt x="21140" y="1045"/>
                    <a:pt x="20884" y="1559"/>
                  </a:cubicBezTo>
                  <a:close/>
                </a:path>
              </a:pathLst>
            </a:custGeom>
            <a:grp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141F28"/>
                  </a:solidFill>
                  <a:effectLst>
                    <a:outerShdw blurRad="38100" dist="12700" dir="5400000" rotWithShape="0">
                      <a:srgbClr val="000000">
                        <a:alpha val="50000"/>
                      </a:srgbClr>
                    </a:outerShdw>
                  </a:effectLst>
                </a:defRPr>
              </a:pPr>
              <a:endParaRPr/>
            </a:p>
          </p:txBody>
        </p:sp>
        <p:sp>
          <p:nvSpPr>
            <p:cNvPr id="19" name="Shape">
              <a:extLst>
                <a:ext uri="{FF2B5EF4-FFF2-40B4-BE49-F238E27FC236}">
                  <a16:creationId xmlns:a16="http://schemas.microsoft.com/office/drawing/2014/main" id="{EA985745-7ADC-451D-A162-59833C65E634}"/>
                </a:ext>
              </a:extLst>
            </p:cNvPr>
            <p:cNvSpPr/>
            <p:nvPr/>
          </p:nvSpPr>
          <p:spPr>
            <a:xfrm>
              <a:off x="45988" y="685235"/>
              <a:ext cx="1479916" cy="479399"/>
            </a:xfrm>
            <a:custGeom>
              <a:avLst/>
              <a:gdLst/>
              <a:ahLst/>
              <a:cxnLst>
                <a:cxn ang="0">
                  <a:pos x="wd2" y="hd2"/>
                </a:cxn>
                <a:cxn ang="5400000">
                  <a:pos x="wd2" y="hd2"/>
                </a:cxn>
                <a:cxn ang="10800000">
                  <a:pos x="wd2" y="hd2"/>
                </a:cxn>
                <a:cxn ang="16200000">
                  <a:pos x="wd2" y="hd2"/>
                </a:cxn>
              </a:cxnLst>
              <a:rect l="0" t="0" r="r" b="b"/>
              <a:pathLst>
                <a:path w="21600" h="21600" extrusionOk="0">
                  <a:moveTo>
                    <a:pt x="21557" y="0"/>
                  </a:moveTo>
                  <a:cubicBezTo>
                    <a:pt x="21136" y="1730"/>
                    <a:pt x="20624" y="3429"/>
                    <a:pt x="20018" y="5069"/>
                  </a:cubicBezTo>
                  <a:cubicBezTo>
                    <a:pt x="17836" y="10969"/>
                    <a:pt x="14715" y="15486"/>
                    <a:pt x="11231" y="17786"/>
                  </a:cubicBezTo>
                  <a:cubicBezTo>
                    <a:pt x="9623" y="18845"/>
                    <a:pt x="8020" y="19386"/>
                    <a:pt x="6466" y="19386"/>
                  </a:cubicBezTo>
                  <a:cubicBezTo>
                    <a:pt x="4670" y="19386"/>
                    <a:pt x="3008" y="18672"/>
                    <a:pt x="1526" y="17262"/>
                  </a:cubicBezTo>
                  <a:cubicBezTo>
                    <a:pt x="979" y="16741"/>
                    <a:pt x="469" y="16134"/>
                    <a:pt x="0" y="15452"/>
                  </a:cubicBezTo>
                  <a:cubicBezTo>
                    <a:pt x="69" y="16029"/>
                    <a:pt x="143" y="16600"/>
                    <a:pt x="222" y="17162"/>
                  </a:cubicBezTo>
                  <a:cubicBezTo>
                    <a:pt x="778" y="18100"/>
                    <a:pt x="1408" y="18916"/>
                    <a:pt x="2111" y="19584"/>
                  </a:cubicBezTo>
                  <a:cubicBezTo>
                    <a:pt x="3517" y="20921"/>
                    <a:pt x="5100" y="21600"/>
                    <a:pt x="6814" y="21600"/>
                  </a:cubicBezTo>
                  <a:cubicBezTo>
                    <a:pt x="8309" y="21600"/>
                    <a:pt x="9856" y="21081"/>
                    <a:pt x="11410" y="20053"/>
                  </a:cubicBezTo>
                  <a:cubicBezTo>
                    <a:pt x="14763" y="17841"/>
                    <a:pt x="17755" y="13526"/>
                    <a:pt x="19835" y="7897"/>
                  </a:cubicBezTo>
                  <a:cubicBezTo>
                    <a:pt x="20576" y="5891"/>
                    <a:pt x="21166" y="3809"/>
                    <a:pt x="21600" y="1706"/>
                  </a:cubicBezTo>
                  <a:cubicBezTo>
                    <a:pt x="21590" y="1133"/>
                    <a:pt x="21576" y="565"/>
                    <a:pt x="21557" y="0"/>
                  </a:cubicBezTo>
                  <a:close/>
                </a:path>
              </a:pathLst>
            </a:custGeom>
            <a:grp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141F28"/>
                  </a:solidFill>
                  <a:effectLst>
                    <a:outerShdw blurRad="38100" dist="12700" dir="5400000" rotWithShape="0">
                      <a:srgbClr val="000000">
                        <a:alpha val="50000"/>
                      </a:srgbClr>
                    </a:outerShdw>
                  </a:effectLst>
                </a:defRPr>
              </a:pPr>
              <a:endParaRPr/>
            </a:p>
          </p:txBody>
        </p:sp>
        <p:sp>
          <p:nvSpPr>
            <p:cNvPr id="20" name="Shape">
              <a:extLst>
                <a:ext uri="{FF2B5EF4-FFF2-40B4-BE49-F238E27FC236}">
                  <a16:creationId xmlns:a16="http://schemas.microsoft.com/office/drawing/2014/main" id="{21B9A715-432D-4904-BE09-6FDEF427B172}"/>
                </a:ext>
              </a:extLst>
            </p:cNvPr>
            <p:cNvSpPr/>
            <p:nvPr/>
          </p:nvSpPr>
          <p:spPr>
            <a:xfrm>
              <a:off x="-1" y="390905"/>
              <a:ext cx="1446958" cy="497586"/>
            </a:xfrm>
            <a:custGeom>
              <a:avLst/>
              <a:gdLst/>
              <a:ahLst/>
              <a:cxnLst>
                <a:cxn ang="0">
                  <a:pos x="wd2" y="hd2"/>
                </a:cxn>
                <a:cxn ang="5400000">
                  <a:pos x="wd2" y="hd2"/>
                </a:cxn>
                <a:cxn ang="10800000">
                  <a:pos x="wd2" y="hd2"/>
                </a:cxn>
                <a:cxn ang="16200000">
                  <a:pos x="wd2" y="hd2"/>
                </a:cxn>
              </a:cxnLst>
              <a:rect l="0" t="0" r="r" b="b"/>
              <a:pathLst>
                <a:path w="21600" h="21600" extrusionOk="0">
                  <a:moveTo>
                    <a:pt x="21348" y="0"/>
                  </a:moveTo>
                  <a:cubicBezTo>
                    <a:pt x="20933" y="1502"/>
                    <a:pt x="20449" y="2975"/>
                    <a:pt x="19890" y="4399"/>
                  </a:cubicBezTo>
                  <a:cubicBezTo>
                    <a:pt x="17583" y="10281"/>
                    <a:pt x="14296" y="14771"/>
                    <a:pt x="10633" y="17045"/>
                  </a:cubicBezTo>
                  <a:cubicBezTo>
                    <a:pt x="8949" y="18090"/>
                    <a:pt x="7268" y="18622"/>
                    <a:pt x="5637" y="18622"/>
                  </a:cubicBezTo>
                  <a:cubicBezTo>
                    <a:pt x="3737" y="18622"/>
                    <a:pt x="1977" y="17909"/>
                    <a:pt x="406" y="16500"/>
                  </a:cubicBezTo>
                  <a:cubicBezTo>
                    <a:pt x="268" y="16376"/>
                    <a:pt x="135" y="16242"/>
                    <a:pt x="1" y="16109"/>
                  </a:cubicBezTo>
                  <a:cubicBezTo>
                    <a:pt x="1" y="16144"/>
                    <a:pt x="0" y="16178"/>
                    <a:pt x="0" y="16212"/>
                  </a:cubicBezTo>
                  <a:cubicBezTo>
                    <a:pt x="0" y="16649"/>
                    <a:pt x="8" y="17080"/>
                    <a:pt x="14" y="17512"/>
                  </a:cubicBezTo>
                  <a:cubicBezTo>
                    <a:pt x="551" y="18361"/>
                    <a:pt x="1162" y="19103"/>
                    <a:pt x="1845" y="19714"/>
                  </a:cubicBezTo>
                  <a:cubicBezTo>
                    <a:pt x="3242" y="20964"/>
                    <a:pt x="4815" y="21600"/>
                    <a:pt x="6523" y="21600"/>
                  </a:cubicBezTo>
                  <a:cubicBezTo>
                    <a:pt x="8020" y="21600"/>
                    <a:pt x="9572" y="21108"/>
                    <a:pt x="11132" y="20138"/>
                  </a:cubicBezTo>
                  <a:cubicBezTo>
                    <a:pt x="14489" y="18054"/>
                    <a:pt x="17477" y="13995"/>
                    <a:pt x="19548" y="8720"/>
                  </a:cubicBezTo>
                  <a:cubicBezTo>
                    <a:pt x="20489" y="6321"/>
                    <a:pt x="21177" y="3824"/>
                    <a:pt x="21600" y="1341"/>
                  </a:cubicBezTo>
                  <a:cubicBezTo>
                    <a:pt x="21521" y="885"/>
                    <a:pt x="21434" y="444"/>
                    <a:pt x="21348" y="0"/>
                  </a:cubicBezTo>
                  <a:close/>
                </a:path>
              </a:pathLst>
            </a:custGeom>
            <a:grp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141F28"/>
                  </a:solidFill>
                  <a:effectLst>
                    <a:outerShdw blurRad="38100" dist="12700" dir="5400000" rotWithShape="0">
                      <a:srgbClr val="000000">
                        <a:alpha val="50000"/>
                      </a:srgbClr>
                    </a:outerShdw>
                  </a:effectLst>
                </a:defRPr>
              </a:pPr>
              <a:endParaRPr/>
            </a:p>
          </p:txBody>
        </p:sp>
        <p:sp>
          <p:nvSpPr>
            <p:cNvPr id="21" name="Shape">
              <a:extLst>
                <a:ext uri="{FF2B5EF4-FFF2-40B4-BE49-F238E27FC236}">
                  <a16:creationId xmlns:a16="http://schemas.microsoft.com/office/drawing/2014/main" id="{1DC7CEC6-6F6F-4270-95F4-2A7D39435ED0}"/>
                </a:ext>
              </a:extLst>
            </p:cNvPr>
            <p:cNvSpPr/>
            <p:nvPr/>
          </p:nvSpPr>
          <p:spPr>
            <a:xfrm>
              <a:off x="101175" y="-1"/>
              <a:ext cx="1058089" cy="404041"/>
            </a:xfrm>
            <a:custGeom>
              <a:avLst/>
              <a:gdLst/>
              <a:ahLst/>
              <a:cxnLst>
                <a:cxn ang="0">
                  <a:pos x="wd2" y="hd2"/>
                </a:cxn>
                <a:cxn ang="5400000">
                  <a:pos x="wd2" y="hd2"/>
                </a:cxn>
                <a:cxn ang="10800000">
                  <a:pos x="wd2" y="hd2"/>
                </a:cxn>
                <a:cxn ang="16200000">
                  <a:pos x="wd2" y="hd2"/>
                </a:cxn>
              </a:cxnLst>
              <a:rect l="0" t="0" r="r" b="b"/>
              <a:pathLst>
                <a:path w="21600" h="21600" extrusionOk="0">
                  <a:moveTo>
                    <a:pt x="13555" y="0"/>
                  </a:moveTo>
                  <a:cubicBezTo>
                    <a:pt x="7744" y="0"/>
                    <a:pt x="2685" y="8330"/>
                    <a:pt x="0" y="20662"/>
                  </a:cubicBezTo>
                  <a:cubicBezTo>
                    <a:pt x="1279" y="21262"/>
                    <a:pt x="2634" y="21600"/>
                    <a:pt x="4072" y="21600"/>
                  </a:cubicBezTo>
                  <a:cubicBezTo>
                    <a:pt x="6079" y="21600"/>
                    <a:pt x="8160" y="21007"/>
                    <a:pt x="10256" y="19837"/>
                  </a:cubicBezTo>
                  <a:cubicBezTo>
                    <a:pt x="14750" y="17319"/>
                    <a:pt x="18745" y="12446"/>
                    <a:pt x="21503" y="6111"/>
                  </a:cubicBezTo>
                  <a:cubicBezTo>
                    <a:pt x="21538" y="6031"/>
                    <a:pt x="21566" y="5950"/>
                    <a:pt x="21600" y="5871"/>
                  </a:cubicBezTo>
                  <a:cubicBezTo>
                    <a:pt x="19253" y="2147"/>
                    <a:pt x="16502" y="0"/>
                    <a:pt x="13555" y="0"/>
                  </a:cubicBezTo>
                  <a:close/>
                </a:path>
              </a:pathLst>
            </a:custGeom>
            <a:grp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141F28"/>
                  </a:solidFill>
                  <a:effectLst>
                    <a:outerShdw blurRad="38100" dist="12700" dir="5400000" rotWithShape="0">
                      <a:srgbClr val="000000">
                        <a:alpha val="50000"/>
                      </a:srgbClr>
                    </a:outerShdw>
                  </a:effectLst>
                </a:defRPr>
              </a:pPr>
              <a:endParaRPr/>
            </a:p>
          </p:txBody>
        </p:sp>
        <p:sp>
          <p:nvSpPr>
            <p:cNvPr id="22" name="Shape">
              <a:extLst>
                <a:ext uri="{FF2B5EF4-FFF2-40B4-BE49-F238E27FC236}">
                  <a16:creationId xmlns:a16="http://schemas.microsoft.com/office/drawing/2014/main" id="{2739F3A0-DD36-4CED-B2B8-3174645B0B3F}"/>
                </a:ext>
              </a:extLst>
            </p:cNvPr>
            <p:cNvSpPr/>
            <p:nvPr/>
          </p:nvSpPr>
          <p:spPr>
            <a:xfrm>
              <a:off x="13796" y="206950"/>
              <a:ext cx="1326355" cy="463900"/>
            </a:xfrm>
            <a:custGeom>
              <a:avLst/>
              <a:gdLst/>
              <a:ahLst/>
              <a:cxnLst>
                <a:cxn ang="0">
                  <a:pos x="wd2" y="hd2"/>
                </a:cxn>
                <a:cxn ang="5400000">
                  <a:pos x="wd2" y="hd2"/>
                </a:cxn>
                <a:cxn ang="10800000">
                  <a:pos x="wd2" y="hd2"/>
                </a:cxn>
                <a:cxn ang="16200000">
                  <a:pos x="wd2" y="hd2"/>
                </a:cxn>
              </a:cxnLst>
              <a:rect l="0" t="0" r="r" b="b"/>
              <a:pathLst>
                <a:path w="21600" h="21600" extrusionOk="0">
                  <a:moveTo>
                    <a:pt x="20735" y="0"/>
                  </a:moveTo>
                  <a:cubicBezTo>
                    <a:pt x="20585" y="409"/>
                    <a:pt x="20430" y="814"/>
                    <a:pt x="20270" y="1216"/>
                  </a:cubicBezTo>
                  <a:cubicBezTo>
                    <a:pt x="17737" y="7564"/>
                    <a:pt x="14131" y="12408"/>
                    <a:pt x="10116" y="14865"/>
                  </a:cubicBezTo>
                  <a:cubicBezTo>
                    <a:pt x="8270" y="15989"/>
                    <a:pt x="6428" y="16560"/>
                    <a:pt x="4641" y="16560"/>
                  </a:cubicBezTo>
                  <a:cubicBezTo>
                    <a:pt x="3108" y="16560"/>
                    <a:pt x="1659" y="16137"/>
                    <a:pt x="313" y="15313"/>
                  </a:cubicBezTo>
                  <a:cubicBezTo>
                    <a:pt x="191" y="16438"/>
                    <a:pt x="83" y="17580"/>
                    <a:pt x="0" y="18750"/>
                  </a:cubicBezTo>
                  <a:cubicBezTo>
                    <a:pt x="1604" y="20569"/>
                    <a:pt x="3636" y="21600"/>
                    <a:pt x="5928" y="21600"/>
                  </a:cubicBezTo>
                  <a:cubicBezTo>
                    <a:pt x="7545" y="21600"/>
                    <a:pt x="9203" y="21089"/>
                    <a:pt x="10855" y="20084"/>
                  </a:cubicBezTo>
                  <a:cubicBezTo>
                    <a:pt x="14460" y="17878"/>
                    <a:pt x="17666" y="13608"/>
                    <a:pt x="19884" y="8050"/>
                  </a:cubicBezTo>
                  <a:cubicBezTo>
                    <a:pt x="20599" y="6258"/>
                    <a:pt x="21168" y="4421"/>
                    <a:pt x="21600" y="2582"/>
                  </a:cubicBezTo>
                  <a:cubicBezTo>
                    <a:pt x="21327" y="1680"/>
                    <a:pt x="21038" y="820"/>
                    <a:pt x="20735" y="0"/>
                  </a:cubicBezTo>
                  <a:close/>
                </a:path>
              </a:pathLst>
            </a:custGeom>
            <a:grp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141F28"/>
                  </a:solidFill>
                  <a:effectLst>
                    <a:outerShdw blurRad="38100" dist="12700" dir="5400000" rotWithShape="0">
                      <a:srgbClr val="000000">
                        <a:alpha val="50000"/>
                      </a:srgbClr>
                    </a:outerShdw>
                  </a:effectLst>
                </a:defRPr>
              </a:pPr>
              <a:endParaRPr/>
            </a:p>
          </p:txBody>
        </p:sp>
        <p:sp>
          <p:nvSpPr>
            <p:cNvPr id="23" name="Shape">
              <a:extLst>
                <a:ext uri="{FF2B5EF4-FFF2-40B4-BE49-F238E27FC236}">
                  <a16:creationId xmlns:a16="http://schemas.microsoft.com/office/drawing/2014/main" id="{B4CE9044-0C7A-466F-9DD9-5C99F6688D6B}"/>
                </a:ext>
              </a:extLst>
            </p:cNvPr>
            <p:cNvSpPr/>
            <p:nvPr/>
          </p:nvSpPr>
          <p:spPr>
            <a:xfrm>
              <a:off x="13796" y="542669"/>
              <a:ext cx="1492627" cy="508006"/>
            </a:xfrm>
            <a:custGeom>
              <a:avLst/>
              <a:gdLst/>
              <a:ahLst/>
              <a:cxnLst>
                <a:cxn ang="0">
                  <a:pos x="wd2" y="hd2"/>
                </a:cxn>
                <a:cxn ang="5400000">
                  <a:pos x="wd2" y="hd2"/>
                </a:cxn>
                <a:cxn ang="10800000">
                  <a:pos x="wd2" y="hd2"/>
                </a:cxn>
                <a:cxn ang="16200000">
                  <a:pos x="wd2" y="hd2"/>
                </a:cxn>
              </a:cxnLst>
              <a:rect l="0" t="0" r="r" b="b"/>
              <a:pathLst>
                <a:path w="21600" h="21600" extrusionOk="0">
                  <a:moveTo>
                    <a:pt x="21406" y="0"/>
                  </a:moveTo>
                  <a:cubicBezTo>
                    <a:pt x="20954" y="1855"/>
                    <a:pt x="20391" y="3671"/>
                    <a:pt x="19713" y="5416"/>
                  </a:cubicBezTo>
                  <a:cubicBezTo>
                    <a:pt x="17515" y="11079"/>
                    <a:pt x="14376" y="15405"/>
                    <a:pt x="10876" y="17606"/>
                  </a:cubicBezTo>
                  <a:cubicBezTo>
                    <a:pt x="9263" y="18613"/>
                    <a:pt x="7654" y="19131"/>
                    <a:pt x="6095" y="19131"/>
                  </a:cubicBezTo>
                  <a:cubicBezTo>
                    <a:pt x="4283" y="19131"/>
                    <a:pt x="2608" y="18446"/>
                    <a:pt x="1113" y="17095"/>
                  </a:cubicBezTo>
                  <a:cubicBezTo>
                    <a:pt x="722" y="16741"/>
                    <a:pt x="352" y="16344"/>
                    <a:pt x="0" y="15912"/>
                  </a:cubicBezTo>
                  <a:cubicBezTo>
                    <a:pt x="23" y="16240"/>
                    <a:pt x="44" y="16571"/>
                    <a:pt x="70" y="16896"/>
                  </a:cubicBezTo>
                  <a:cubicBezTo>
                    <a:pt x="688" y="18012"/>
                    <a:pt x="1417" y="18965"/>
                    <a:pt x="2251" y="19719"/>
                  </a:cubicBezTo>
                  <a:cubicBezTo>
                    <a:pt x="3630" y="20970"/>
                    <a:pt x="5184" y="21600"/>
                    <a:pt x="6869" y="21600"/>
                  </a:cubicBezTo>
                  <a:cubicBezTo>
                    <a:pt x="8340" y="21600"/>
                    <a:pt x="9863" y="21117"/>
                    <a:pt x="11395" y="20153"/>
                  </a:cubicBezTo>
                  <a:cubicBezTo>
                    <a:pt x="14694" y="18085"/>
                    <a:pt x="17636" y="14043"/>
                    <a:pt x="19679" y="8785"/>
                  </a:cubicBezTo>
                  <a:cubicBezTo>
                    <a:pt x="20524" y="6604"/>
                    <a:pt x="21168" y="4334"/>
                    <a:pt x="21600" y="2055"/>
                  </a:cubicBezTo>
                  <a:cubicBezTo>
                    <a:pt x="21545" y="1358"/>
                    <a:pt x="21476" y="679"/>
                    <a:pt x="21406" y="0"/>
                  </a:cubicBezTo>
                  <a:close/>
                </a:path>
              </a:pathLst>
            </a:custGeom>
            <a:grp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141F28"/>
                  </a:solidFill>
                  <a:effectLst>
                    <a:outerShdw blurRad="38100" dist="12700" dir="5400000" rotWithShape="0">
                      <a:srgbClr val="000000">
                        <a:alpha val="50000"/>
                      </a:srgbClr>
                    </a:outerShdw>
                  </a:effectLst>
                </a:defRPr>
              </a:pPr>
              <a:endParaRPr/>
            </a:p>
          </p:txBody>
        </p:sp>
        <p:sp>
          <p:nvSpPr>
            <p:cNvPr id="24" name="Shape">
              <a:extLst>
                <a:ext uri="{FF2B5EF4-FFF2-40B4-BE49-F238E27FC236}">
                  <a16:creationId xmlns:a16="http://schemas.microsoft.com/office/drawing/2014/main" id="{60BF2EDC-7E6E-4FFB-99A6-8D069FB10BD7}"/>
                </a:ext>
              </a:extLst>
            </p:cNvPr>
            <p:cNvSpPr/>
            <p:nvPr/>
          </p:nvSpPr>
          <p:spPr>
            <a:xfrm>
              <a:off x="91977" y="795608"/>
              <a:ext cx="1433001" cy="452441"/>
            </a:xfrm>
            <a:custGeom>
              <a:avLst/>
              <a:gdLst/>
              <a:ahLst/>
              <a:cxnLst>
                <a:cxn ang="0">
                  <a:pos x="wd2" y="hd2"/>
                </a:cxn>
                <a:cxn ang="5400000">
                  <a:pos x="wd2" y="hd2"/>
                </a:cxn>
                <a:cxn ang="10800000">
                  <a:pos x="wd2" y="hd2"/>
                </a:cxn>
                <a:cxn ang="16200000">
                  <a:pos x="wd2" y="hd2"/>
                </a:cxn>
              </a:cxnLst>
              <a:rect l="0" t="0" r="r" b="b"/>
              <a:pathLst>
                <a:path w="21600" h="21600" extrusionOk="0">
                  <a:moveTo>
                    <a:pt x="20220" y="4532"/>
                  </a:moveTo>
                  <a:cubicBezTo>
                    <a:pt x="17986" y="10732"/>
                    <a:pt x="14789" y="15479"/>
                    <a:pt x="11215" y="17895"/>
                  </a:cubicBezTo>
                  <a:cubicBezTo>
                    <a:pt x="9565" y="19012"/>
                    <a:pt x="7921" y="19581"/>
                    <a:pt x="6329" y="19581"/>
                  </a:cubicBezTo>
                  <a:cubicBezTo>
                    <a:pt x="4489" y="19581"/>
                    <a:pt x="2787" y="18830"/>
                    <a:pt x="1272" y="17351"/>
                  </a:cubicBezTo>
                  <a:cubicBezTo>
                    <a:pt x="821" y="16911"/>
                    <a:pt x="399" y="16407"/>
                    <a:pt x="0" y="15857"/>
                  </a:cubicBezTo>
                  <a:cubicBezTo>
                    <a:pt x="110" y="16487"/>
                    <a:pt x="222" y="17111"/>
                    <a:pt x="343" y="17718"/>
                  </a:cubicBezTo>
                  <a:cubicBezTo>
                    <a:pt x="893" y="18560"/>
                    <a:pt x="1505" y="19282"/>
                    <a:pt x="2177" y="19870"/>
                  </a:cubicBezTo>
                  <a:cubicBezTo>
                    <a:pt x="3487" y="21017"/>
                    <a:pt x="4944" y="21600"/>
                    <a:pt x="6507" y="21600"/>
                  </a:cubicBezTo>
                  <a:cubicBezTo>
                    <a:pt x="8240" y="21600"/>
                    <a:pt x="10037" y="20890"/>
                    <a:pt x="11849" y="19489"/>
                  </a:cubicBezTo>
                  <a:cubicBezTo>
                    <a:pt x="15311" y="16814"/>
                    <a:pt x="18378" y="11920"/>
                    <a:pt x="20487" y="5714"/>
                  </a:cubicBezTo>
                  <a:cubicBezTo>
                    <a:pt x="20886" y="4538"/>
                    <a:pt x="21240" y="3343"/>
                    <a:pt x="21551" y="2138"/>
                  </a:cubicBezTo>
                  <a:cubicBezTo>
                    <a:pt x="21574" y="1432"/>
                    <a:pt x="21589" y="718"/>
                    <a:pt x="21600" y="0"/>
                  </a:cubicBezTo>
                  <a:cubicBezTo>
                    <a:pt x="21209" y="1542"/>
                    <a:pt x="20750" y="3059"/>
                    <a:pt x="20220" y="4532"/>
                  </a:cubicBezTo>
                  <a:close/>
                </a:path>
              </a:pathLst>
            </a:custGeom>
            <a:grpFill/>
            <a:ln w="12700" cap="flat">
              <a:noFill/>
              <a:miter lim="400000"/>
            </a:ln>
            <a:effectLst/>
          </p:spPr>
          <p:txBody>
            <a:bodyPr wrap="square" lIns="38100" tIns="38100" rIns="38100" bIns="38100" numCol="1" anchor="ctr">
              <a:noAutofit/>
            </a:bodyPr>
            <a:lstStyle/>
            <a:p>
              <a:pPr algn="ctr" defTabSz="457200">
                <a:lnSpc>
                  <a:spcPct val="100000"/>
                </a:lnSpc>
                <a:spcBef>
                  <a:spcPts val="0"/>
                </a:spcBef>
                <a:defRPr sz="3000" baseline="0">
                  <a:solidFill>
                    <a:srgbClr val="141F28"/>
                  </a:solidFill>
                  <a:effectLst>
                    <a:outerShdw blurRad="38100" dist="12700" dir="5400000" rotWithShape="0">
                      <a:srgbClr val="000000">
                        <a:alpha val="50000"/>
                      </a:srgbClr>
                    </a:outerShdw>
                  </a:effectLst>
                </a:defRPr>
              </a:pPr>
              <a:endParaRPr/>
            </a:p>
          </p:txBody>
        </p:sp>
      </p:grpSp>
    </p:spTree>
    <p:extLst>
      <p:ext uri="{BB962C8B-B14F-4D97-AF65-F5344CB8AC3E}">
        <p14:creationId xmlns:p14="http://schemas.microsoft.com/office/powerpoint/2010/main" val="2219341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147BD1"/>
        </a:solidFill>
        <a:effectLst/>
      </p:bgPr>
    </p:bg>
    <p:spTree>
      <p:nvGrpSpPr>
        <p:cNvPr id="1" name=""/>
        <p:cNvGrpSpPr/>
        <p:nvPr/>
      </p:nvGrpSpPr>
      <p:grpSpPr>
        <a:xfrm>
          <a:off x="0" y="0"/>
          <a:ext cx="0" cy="0"/>
          <a:chOff x="0" y="0"/>
          <a:chExt cx="0" cy="0"/>
        </a:xfrm>
      </p:grpSpPr>
      <p:sp>
        <p:nvSpPr>
          <p:cNvPr id="1338" name="Imagery"/>
          <p:cNvSpPr txBox="1"/>
          <p:nvPr/>
        </p:nvSpPr>
        <p:spPr>
          <a:xfrm>
            <a:off x="2877676" y="5986478"/>
            <a:ext cx="14943095" cy="1743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nSpc>
                <a:spcPct val="80000"/>
              </a:lnSpc>
              <a:spcBef>
                <a:spcPts val="0"/>
              </a:spcBef>
              <a:defRPr sz="13000" b="1" baseline="0">
                <a:solidFill>
                  <a:srgbClr val="F0F0F0"/>
                </a:solidFill>
                <a:latin typeface="+mn-lt"/>
                <a:ea typeface="+mn-ea"/>
                <a:cs typeface="+mn-cs"/>
                <a:sym typeface="OpenSans-Bold"/>
              </a:defRPr>
            </a:lvl1pPr>
          </a:lstStyle>
          <a:p>
            <a:r>
              <a:rPr lang="en-US"/>
              <a:t>SECURITY MODEL</a:t>
            </a:r>
            <a:r>
              <a:rPr lang="en-US" sz="7200"/>
              <a:t> </a:t>
            </a:r>
          </a:p>
        </p:txBody>
      </p:sp>
      <p:sp>
        <p:nvSpPr>
          <p:cNvPr id="1339" name="Rounded Rectangle"/>
          <p:cNvSpPr/>
          <p:nvPr/>
        </p:nvSpPr>
        <p:spPr>
          <a:xfrm>
            <a:off x="18745200" y="5384800"/>
            <a:ext cx="9464973" cy="3042345"/>
          </a:xfrm>
          <a:prstGeom prst="roundRect">
            <a:avLst>
              <a:gd name="adj" fmla="val 50000"/>
            </a:avLst>
          </a:prstGeom>
          <a:solidFill>
            <a:srgbClr val="F0F0F0"/>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endParaRPr/>
          </a:p>
        </p:txBody>
      </p:sp>
      <p:sp>
        <p:nvSpPr>
          <p:cNvPr id="1340" name="06"/>
          <p:cNvSpPr txBox="1"/>
          <p:nvPr/>
        </p:nvSpPr>
        <p:spPr>
          <a:xfrm>
            <a:off x="20365887" y="6142296"/>
            <a:ext cx="3950650"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00000"/>
              </a:lnSpc>
              <a:spcBef>
                <a:spcPts val="0"/>
              </a:spcBef>
              <a:defRPr sz="8800" b="1" cap="all" baseline="0">
                <a:solidFill>
                  <a:srgbClr val="147BD1"/>
                </a:solidFill>
                <a:latin typeface="+mn-lt"/>
                <a:ea typeface="+mn-ea"/>
                <a:cs typeface="+mn-cs"/>
                <a:sym typeface="OpenSans-Bold"/>
              </a:defRPr>
            </a:lvl1pPr>
          </a:lstStyle>
          <a:p>
            <a:r>
              <a:rPr lang="en-US" dirty="0"/>
              <a:t>B</a:t>
            </a:r>
            <a:endParaRPr dirty="0"/>
          </a:p>
        </p:txBody>
      </p:sp>
      <p:sp>
        <p:nvSpPr>
          <p:cNvPr id="1341" name="Line"/>
          <p:cNvSpPr/>
          <p:nvPr/>
        </p:nvSpPr>
        <p:spPr>
          <a:xfrm>
            <a:off x="21725466" y="6905972"/>
            <a:ext cx="2696243" cy="1"/>
          </a:xfrm>
          <a:prstGeom prst="line">
            <a:avLst/>
          </a:prstGeom>
          <a:ln w="50800">
            <a:solidFill>
              <a:srgbClr val="147BD1"/>
            </a:solidFill>
            <a:miter lim="400000"/>
          </a:ln>
        </p:spPr>
        <p:txBody>
          <a:bodyPr lIns="50800" tIns="50800" rIns="50800" bIns="50800" anchor="ct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spTree>
    <p:extLst>
      <p:ext uri="{BB962C8B-B14F-4D97-AF65-F5344CB8AC3E}">
        <p14:creationId xmlns:p14="http://schemas.microsoft.com/office/powerpoint/2010/main" val="1050797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47BD1"/>
        </a:solidFill>
        <a:effectLst/>
      </p:bgPr>
    </p:bg>
    <p:spTree>
      <p:nvGrpSpPr>
        <p:cNvPr id="1" name=""/>
        <p:cNvGrpSpPr/>
        <p:nvPr/>
      </p:nvGrpSpPr>
      <p:grpSpPr>
        <a:xfrm>
          <a:off x="0" y="0"/>
          <a:ext cx="0" cy="0"/>
          <a:chOff x="0" y="0"/>
          <a:chExt cx="0" cy="0"/>
        </a:xfrm>
      </p:grpSpPr>
      <p:sp>
        <p:nvSpPr>
          <p:cNvPr id="1338" name="Imagery"/>
          <p:cNvSpPr txBox="1"/>
          <p:nvPr/>
        </p:nvSpPr>
        <p:spPr>
          <a:xfrm>
            <a:off x="2877676" y="5186260"/>
            <a:ext cx="14943095" cy="334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nSpc>
                <a:spcPct val="80000"/>
              </a:lnSpc>
              <a:spcBef>
                <a:spcPts val="0"/>
              </a:spcBef>
              <a:defRPr sz="13000" b="1" baseline="0">
                <a:solidFill>
                  <a:srgbClr val="F0F0F0"/>
                </a:solidFill>
                <a:latin typeface="+mn-lt"/>
                <a:ea typeface="+mn-ea"/>
                <a:cs typeface="+mn-cs"/>
                <a:sym typeface="OpenSans-Bold"/>
              </a:defRPr>
            </a:lvl1pPr>
          </a:lstStyle>
          <a:p>
            <a:r>
              <a:rPr lang="en-US" dirty="0"/>
              <a:t>ETHOS PLATFORM OVERVIEW</a:t>
            </a:r>
            <a:endParaRPr dirty="0"/>
          </a:p>
        </p:txBody>
      </p:sp>
      <p:sp>
        <p:nvSpPr>
          <p:cNvPr id="1339" name="Rounded Rectangle"/>
          <p:cNvSpPr/>
          <p:nvPr/>
        </p:nvSpPr>
        <p:spPr>
          <a:xfrm>
            <a:off x="18745200" y="5384800"/>
            <a:ext cx="9464973" cy="3042345"/>
          </a:xfrm>
          <a:prstGeom prst="roundRect">
            <a:avLst>
              <a:gd name="adj" fmla="val 50000"/>
            </a:avLst>
          </a:prstGeom>
          <a:solidFill>
            <a:srgbClr val="F0F0F0"/>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endParaRPr/>
          </a:p>
        </p:txBody>
      </p:sp>
      <p:sp>
        <p:nvSpPr>
          <p:cNvPr id="1340" name="06"/>
          <p:cNvSpPr txBox="1"/>
          <p:nvPr/>
        </p:nvSpPr>
        <p:spPr>
          <a:xfrm>
            <a:off x="20365887" y="6142296"/>
            <a:ext cx="3950650"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00000"/>
              </a:lnSpc>
              <a:spcBef>
                <a:spcPts val="0"/>
              </a:spcBef>
              <a:defRPr sz="8800" b="1" cap="all" baseline="0">
                <a:solidFill>
                  <a:srgbClr val="147BD1"/>
                </a:solidFill>
                <a:latin typeface="+mn-lt"/>
                <a:ea typeface="+mn-ea"/>
                <a:cs typeface="+mn-cs"/>
                <a:sym typeface="OpenSans-Bold"/>
              </a:defRPr>
            </a:lvl1pPr>
          </a:lstStyle>
          <a:p>
            <a:r>
              <a:t>0</a:t>
            </a:r>
            <a:r>
              <a:rPr lang="en-US"/>
              <a:t>1</a:t>
            </a:r>
            <a:endParaRPr/>
          </a:p>
        </p:txBody>
      </p:sp>
      <p:sp>
        <p:nvSpPr>
          <p:cNvPr id="1341" name="Line"/>
          <p:cNvSpPr/>
          <p:nvPr/>
        </p:nvSpPr>
        <p:spPr>
          <a:xfrm>
            <a:off x="21725466" y="6905972"/>
            <a:ext cx="2696243" cy="1"/>
          </a:xfrm>
          <a:prstGeom prst="line">
            <a:avLst/>
          </a:prstGeom>
          <a:ln w="50800">
            <a:solidFill>
              <a:srgbClr val="147BD1"/>
            </a:solidFill>
            <a:miter lim="400000"/>
          </a:ln>
        </p:spPr>
        <p:txBody>
          <a:bodyPr lIns="50800" tIns="50800" rIns="50800" bIns="50800" anchor="ct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spTree>
    <p:extLst>
      <p:ext uri="{BB962C8B-B14F-4D97-AF65-F5344CB8AC3E}">
        <p14:creationId xmlns:p14="http://schemas.microsoft.com/office/powerpoint/2010/main" val="3139506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F0F0F0">
            <a:alpha val="0"/>
          </a:srgbClr>
        </a:solidFill>
        <a:effectLst/>
      </p:bgPr>
    </p:bg>
    <p:spTree>
      <p:nvGrpSpPr>
        <p:cNvPr id="1" name=""/>
        <p:cNvGrpSpPr/>
        <p:nvPr/>
      </p:nvGrpSpPr>
      <p:grpSpPr>
        <a:xfrm>
          <a:off x="0" y="0"/>
          <a:ext cx="0" cy="0"/>
          <a:chOff x="0" y="0"/>
          <a:chExt cx="0" cy="0"/>
        </a:xfrm>
      </p:grpSpPr>
      <p:sp>
        <p:nvSpPr>
          <p:cNvPr id="2275" name="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praesent luptatum zzril delenit augue duis dolore te feugait nulla facilisi. Nam liber tempor cum soluta nobis eleifend insitam; est usus legentis in iis qui facit eorum saepius. Claritas est etiam processus dynamicus, qui sequitur mutationem consuetudium"/>
          <p:cNvSpPr txBox="1"/>
          <p:nvPr/>
        </p:nvSpPr>
        <p:spPr>
          <a:xfrm>
            <a:off x="1055477" y="2532185"/>
            <a:ext cx="21030799" cy="871493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lstStyle/>
          <a:p>
            <a:pPr marL="342900" indent="-342900">
              <a:lnSpc>
                <a:spcPct val="140000"/>
              </a:lnSpc>
              <a:buFont typeface="Arial" panose="020B0604020202020204" pitchFamily="34" charset="0"/>
              <a:buChar char="•"/>
            </a:pPr>
            <a:endParaRPr lang="en-US" sz="5400" baseline="0"/>
          </a:p>
        </p:txBody>
      </p:sp>
      <p:sp>
        <p:nvSpPr>
          <p:cNvPr id="6" name="Text page">
            <a:extLst>
              <a:ext uri="{FF2B5EF4-FFF2-40B4-BE49-F238E27FC236}">
                <a16:creationId xmlns:a16="http://schemas.microsoft.com/office/drawing/2014/main" id="{57E43D94-E277-43D7-88B8-2D4CE2CF0324}"/>
              </a:ext>
            </a:extLst>
          </p:cNvPr>
          <p:cNvSpPr txBox="1"/>
          <p:nvPr/>
        </p:nvSpPr>
        <p:spPr>
          <a:xfrm>
            <a:off x="1055478" y="570650"/>
            <a:ext cx="21633273" cy="136447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lang="en-US" sz="10000">
                <a:solidFill>
                  <a:schemeClr val="accent1"/>
                </a:solidFill>
                <a:latin typeface="OpenSans-Bold"/>
              </a:rPr>
              <a:t>SECURITY CONCEPTS</a:t>
            </a:r>
            <a:endParaRPr kumimoji="0" sz="10000" b="1" i="0" u="none" strike="noStrike" kern="0" cap="none" spc="0" normalizeH="0" baseline="0" noProof="0">
              <a:ln>
                <a:noFill/>
              </a:ln>
              <a:solidFill>
                <a:schemeClr val="accent1"/>
              </a:solidFill>
              <a:effectLst/>
              <a:uLnTx/>
              <a:uFillTx/>
              <a:latin typeface="OpenSans-Bold"/>
              <a:sym typeface="OpenSans-Bold"/>
            </a:endParaRPr>
          </a:p>
        </p:txBody>
      </p:sp>
      <p:pic>
        <p:nvPicPr>
          <p:cNvPr id="4" name="Picture 3">
            <a:extLst>
              <a:ext uri="{FF2B5EF4-FFF2-40B4-BE49-F238E27FC236}">
                <a16:creationId xmlns:a16="http://schemas.microsoft.com/office/drawing/2014/main" id="{2731B319-2E86-4FF7-AF46-92E513E35851}"/>
              </a:ext>
            </a:extLst>
          </p:cNvPr>
          <p:cNvPicPr>
            <a:picLocks noChangeAspect="1"/>
          </p:cNvPicPr>
          <p:nvPr/>
        </p:nvPicPr>
        <p:blipFill>
          <a:blip r:embed="rId3"/>
          <a:stretch>
            <a:fillRect/>
          </a:stretch>
        </p:blipFill>
        <p:spPr>
          <a:xfrm>
            <a:off x="1055477" y="2336475"/>
            <a:ext cx="21897291" cy="10808875"/>
          </a:xfrm>
          <a:prstGeom prst="rect">
            <a:avLst/>
          </a:prstGeom>
        </p:spPr>
      </p:pic>
    </p:spTree>
    <p:extLst>
      <p:ext uri="{BB962C8B-B14F-4D97-AF65-F5344CB8AC3E}">
        <p14:creationId xmlns:p14="http://schemas.microsoft.com/office/powerpoint/2010/main" val="3794756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F0F0F0">
            <a:alpha val="0"/>
          </a:srgbClr>
        </a:solidFill>
        <a:effectLst/>
      </p:bgPr>
    </p:bg>
    <p:spTree>
      <p:nvGrpSpPr>
        <p:cNvPr id="1" name=""/>
        <p:cNvGrpSpPr/>
        <p:nvPr/>
      </p:nvGrpSpPr>
      <p:grpSpPr>
        <a:xfrm>
          <a:off x="0" y="0"/>
          <a:ext cx="0" cy="0"/>
          <a:chOff x="0" y="0"/>
          <a:chExt cx="0" cy="0"/>
        </a:xfrm>
      </p:grpSpPr>
      <p:sp>
        <p:nvSpPr>
          <p:cNvPr id="2275" name="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praesent luptatum zzril delenit augue duis dolore te feugait nulla facilisi. Nam liber tempor cum soluta nobis eleifend insitam; est usus legentis in iis qui facit eorum saepius. Claritas est etiam processus dynamicus, qui sequitur mutationem consuetudium"/>
          <p:cNvSpPr txBox="1"/>
          <p:nvPr/>
        </p:nvSpPr>
        <p:spPr>
          <a:xfrm>
            <a:off x="1055477" y="2532185"/>
            <a:ext cx="21030799" cy="871493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lstStyle/>
          <a:p>
            <a:pPr marL="342900" indent="-342900">
              <a:lnSpc>
                <a:spcPct val="140000"/>
              </a:lnSpc>
              <a:buFont typeface="Arial" panose="020B0604020202020204" pitchFamily="34" charset="0"/>
              <a:buChar char="•"/>
            </a:pPr>
            <a:endParaRPr lang="en-US" sz="5400" baseline="0"/>
          </a:p>
        </p:txBody>
      </p:sp>
      <p:sp>
        <p:nvSpPr>
          <p:cNvPr id="6" name="Text page">
            <a:extLst>
              <a:ext uri="{FF2B5EF4-FFF2-40B4-BE49-F238E27FC236}">
                <a16:creationId xmlns:a16="http://schemas.microsoft.com/office/drawing/2014/main" id="{57E43D94-E277-43D7-88B8-2D4CE2CF0324}"/>
              </a:ext>
            </a:extLst>
          </p:cNvPr>
          <p:cNvSpPr txBox="1"/>
          <p:nvPr/>
        </p:nvSpPr>
        <p:spPr>
          <a:xfrm>
            <a:off x="1055478" y="570650"/>
            <a:ext cx="21633273" cy="136447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lang="en-US" sz="10000">
                <a:solidFill>
                  <a:schemeClr val="accent1"/>
                </a:solidFill>
                <a:latin typeface="OpenSans-Bold"/>
              </a:rPr>
              <a:t>SECURITY OVERVIEW</a:t>
            </a:r>
            <a:endParaRPr kumimoji="0" sz="10000" b="1" i="0" u="none" strike="noStrike" kern="0" cap="none" spc="0" normalizeH="0" baseline="0" noProof="0">
              <a:ln>
                <a:noFill/>
              </a:ln>
              <a:solidFill>
                <a:schemeClr val="accent1"/>
              </a:solidFill>
              <a:effectLst/>
              <a:uLnTx/>
              <a:uFillTx/>
              <a:latin typeface="OpenSans-Bold"/>
              <a:sym typeface="OpenSans-Bold"/>
            </a:endParaRPr>
          </a:p>
        </p:txBody>
      </p:sp>
      <p:pic>
        <p:nvPicPr>
          <p:cNvPr id="5" name="Picture 4">
            <a:extLst>
              <a:ext uri="{FF2B5EF4-FFF2-40B4-BE49-F238E27FC236}">
                <a16:creationId xmlns:a16="http://schemas.microsoft.com/office/drawing/2014/main" id="{97FC03BE-257D-4ED4-B9A3-866111F553BE}"/>
              </a:ext>
            </a:extLst>
          </p:cNvPr>
          <p:cNvPicPr>
            <a:picLocks noChangeAspect="1"/>
          </p:cNvPicPr>
          <p:nvPr/>
        </p:nvPicPr>
        <p:blipFill rotWithShape="1">
          <a:blip r:embed="rId3"/>
          <a:srcRect t="20124"/>
          <a:stretch/>
        </p:blipFill>
        <p:spPr>
          <a:xfrm>
            <a:off x="324565" y="2390095"/>
            <a:ext cx="23611776" cy="9066799"/>
          </a:xfrm>
          <a:prstGeom prst="rect">
            <a:avLst/>
          </a:prstGeom>
        </p:spPr>
      </p:pic>
    </p:spTree>
    <p:extLst>
      <p:ext uri="{BB962C8B-B14F-4D97-AF65-F5344CB8AC3E}">
        <p14:creationId xmlns:p14="http://schemas.microsoft.com/office/powerpoint/2010/main" val="2413502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F0F0F0">
            <a:alpha val="0"/>
          </a:srgbClr>
        </a:solidFill>
        <a:effectLst/>
      </p:bgPr>
    </p:bg>
    <p:spTree>
      <p:nvGrpSpPr>
        <p:cNvPr id="1" name=""/>
        <p:cNvGrpSpPr/>
        <p:nvPr/>
      </p:nvGrpSpPr>
      <p:grpSpPr>
        <a:xfrm>
          <a:off x="0" y="0"/>
          <a:ext cx="0" cy="0"/>
          <a:chOff x="0" y="0"/>
          <a:chExt cx="0" cy="0"/>
        </a:xfrm>
      </p:grpSpPr>
      <p:sp>
        <p:nvSpPr>
          <p:cNvPr id="2275" name="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praesent luptatum zzril delenit augue duis dolore te feugait nulla facilisi. Nam liber tempor cum soluta nobis eleifend insitam; est usus legentis in iis qui facit eorum saepius. Claritas est etiam processus dynamicus, qui sequitur mutationem consuetudium"/>
          <p:cNvSpPr txBox="1"/>
          <p:nvPr/>
        </p:nvSpPr>
        <p:spPr>
          <a:xfrm>
            <a:off x="1055477" y="2532185"/>
            <a:ext cx="21030799" cy="871493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lstStyle/>
          <a:p>
            <a:pPr marL="342900" indent="-342900">
              <a:lnSpc>
                <a:spcPct val="140000"/>
              </a:lnSpc>
              <a:buFont typeface="Arial" panose="020B0604020202020204" pitchFamily="34" charset="0"/>
              <a:buChar char="•"/>
            </a:pPr>
            <a:endParaRPr lang="en-US" sz="5400" baseline="0"/>
          </a:p>
        </p:txBody>
      </p:sp>
      <p:sp>
        <p:nvSpPr>
          <p:cNvPr id="6" name="Text page">
            <a:extLst>
              <a:ext uri="{FF2B5EF4-FFF2-40B4-BE49-F238E27FC236}">
                <a16:creationId xmlns:a16="http://schemas.microsoft.com/office/drawing/2014/main" id="{57E43D94-E277-43D7-88B8-2D4CE2CF0324}"/>
              </a:ext>
            </a:extLst>
          </p:cNvPr>
          <p:cNvSpPr txBox="1"/>
          <p:nvPr/>
        </p:nvSpPr>
        <p:spPr>
          <a:xfrm>
            <a:off x="1055478" y="570650"/>
            <a:ext cx="21633273" cy="136447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lang="en-US" sz="10000">
                <a:solidFill>
                  <a:schemeClr val="accent1"/>
                </a:solidFill>
                <a:latin typeface="OpenSans-Bold"/>
              </a:rPr>
              <a:t>SECURITY MECHANISMS</a:t>
            </a:r>
            <a:endParaRPr kumimoji="0" sz="10000" b="1" i="0" u="none" strike="noStrike" kern="0" cap="none" spc="0" normalizeH="0" baseline="0" noProof="0">
              <a:ln>
                <a:noFill/>
              </a:ln>
              <a:solidFill>
                <a:schemeClr val="accent1"/>
              </a:solidFill>
              <a:effectLst/>
              <a:uLnTx/>
              <a:uFillTx/>
              <a:latin typeface="OpenSans-Bold"/>
              <a:sym typeface="OpenSans-Bold"/>
            </a:endParaRPr>
          </a:p>
        </p:txBody>
      </p:sp>
      <p:pic>
        <p:nvPicPr>
          <p:cNvPr id="5" name="Picture 4">
            <a:extLst>
              <a:ext uri="{FF2B5EF4-FFF2-40B4-BE49-F238E27FC236}">
                <a16:creationId xmlns:a16="http://schemas.microsoft.com/office/drawing/2014/main" id="{1DA92473-2341-4242-AA53-73EA4D2A7066}"/>
              </a:ext>
            </a:extLst>
          </p:cNvPr>
          <p:cNvPicPr>
            <a:picLocks noChangeAspect="1"/>
          </p:cNvPicPr>
          <p:nvPr/>
        </p:nvPicPr>
        <p:blipFill>
          <a:blip r:embed="rId3"/>
          <a:stretch>
            <a:fillRect/>
          </a:stretch>
        </p:blipFill>
        <p:spPr>
          <a:xfrm>
            <a:off x="1697149" y="2532185"/>
            <a:ext cx="19747454" cy="10898359"/>
          </a:xfrm>
          <a:prstGeom prst="rect">
            <a:avLst/>
          </a:prstGeom>
        </p:spPr>
      </p:pic>
    </p:spTree>
    <p:extLst>
      <p:ext uri="{BB962C8B-B14F-4D97-AF65-F5344CB8AC3E}">
        <p14:creationId xmlns:p14="http://schemas.microsoft.com/office/powerpoint/2010/main" val="3549157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147BD1"/>
        </a:solidFill>
        <a:effectLst/>
      </p:bgPr>
    </p:bg>
    <p:spTree>
      <p:nvGrpSpPr>
        <p:cNvPr id="1" name=""/>
        <p:cNvGrpSpPr/>
        <p:nvPr/>
      </p:nvGrpSpPr>
      <p:grpSpPr>
        <a:xfrm>
          <a:off x="0" y="0"/>
          <a:ext cx="0" cy="0"/>
          <a:chOff x="0" y="0"/>
          <a:chExt cx="0" cy="0"/>
        </a:xfrm>
      </p:grpSpPr>
      <p:sp>
        <p:nvSpPr>
          <p:cNvPr id="1338" name="Imagery"/>
          <p:cNvSpPr txBox="1"/>
          <p:nvPr/>
        </p:nvSpPr>
        <p:spPr>
          <a:xfrm>
            <a:off x="2877676" y="5552224"/>
            <a:ext cx="14943095" cy="261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nSpc>
                <a:spcPct val="80000"/>
              </a:lnSpc>
              <a:spcBef>
                <a:spcPts val="0"/>
              </a:spcBef>
              <a:defRPr sz="13000" b="1" baseline="0">
                <a:solidFill>
                  <a:srgbClr val="F0F0F0"/>
                </a:solidFill>
                <a:latin typeface="+mn-lt"/>
                <a:ea typeface="+mn-ea"/>
                <a:cs typeface="+mn-cs"/>
                <a:sym typeface="OpenSans-Bold"/>
              </a:defRPr>
            </a:lvl1pPr>
          </a:lstStyle>
          <a:p>
            <a:r>
              <a:rPr lang="en-US"/>
              <a:t>MORE ETHOS</a:t>
            </a:r>
          </a:p>
          <a:p>
            <a:r>
              <a:rPr lang="en-US" sz="7200"/>
              <a:t>Bonus Content</a:t>
            </a:r>
            <a:endParaRPr sz="7200"/>
          </a:p>
        </p:txBody>
      </p:sp>
      <p:sp>
        <p:nvSpPr>
          <p:cNvPr id="1339" name="Rounded Rectangle"/>
          <p:cNvSpPr/>
          <p:nvPr/>
        </p:nvSpPr>
        <p:spPr>
          <a:xfrm>
            <a:off x="18745200" y="5384800"/>
            <a:ext cx="9464973" cy="3042345"/>
          </a:xfrm>
          <a:prstGeom prst="roundRect">
            <a:avLst>
              <a:gd name="adj" fmla="val 50000"/>
            </a:avLst>
          </a:prstGeom>
          <a:solidFill>
            <a:srgbClr val="F0F0F0"/>
          </a:solidFill>
          <a:ln w="12700">
            <a:miter lim="400000"/>
          </a:ln>
        </p:spPr>
        <p:txBody>
          <a:bodyPr lIns="50800" tIns="50800" rIns="50800" bIns="50800" anchor="ctr"/>
          <a:lstStyle/>
          <a:p>
            <a:pPr algn="ctr" defTabSz="1828660">
              <a:lnSpc>
                <a:spcPct val="100000"/>
              </a:lnSpc>
              <a:spcBef>
                <a:spcPts val="0"/>
              </a:spcBef>
              <a:defRPr sz="5000" baseline="0">
                <a:solidFill>
                  <a:srgbClr val="FFFFFF"/>
                </a:solidFill>
              </a:defRPr>
            </a:pPr>
            <a:endParaRPr/>
          </a:p>
        </p:txBody>
      </p:sp>
      <p:sp>
        <p:nvSpPr>
          <p:cNvPr id="1340" name="06"/>
          <p:cNvSpPr txBox="1"/>
          <p:nvPr/>
        </p:nvSpPr>
        <p:spPr>
          <a:xfrm>
            <a:off x="20365887" y="6142296"/>
            <a:ext cx="3950650"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00000"/>
              </a:lnSpc>
              <a:spcBef>
                <a:spcPts val="0"/>
              </a:spcBef>
              <a:defRPr sz="8800" b="1" cap="all" baseline="0">
                <a:solidFill>
                  <a:srgbClr val="147BD1"/>
                </a:solidFill>
                <a:latin typeface="+mn-lt"/>
                <a:ea typeface="+mn-ea"/>
                <a:cs typeface="+mn-cs"/>
                <a:sym typeface="OpenSans-Bold"/>
              </a:defRPr>
            </a:lvl1pPr>
          </a:lstStyle>
          <a:p>
            <a:r>
              <a:rPr lang="en-US" dirty="0"/>
              <a:t>D</a:t>
            </a:r>
            <a:endParaRPr dirty="0"/>
          </a:p>
        </p:txBody>
      </p:sp>
      <p:sp>
        <p:nvSpPr>
          <p:cNvPr id="1341" name="Line"/>
          <p:cNvSpPr/>
          <p:nvPr/>
        </p:nvSpPr>
        <p:spPr>
          <a:xfrm>
            <a:off x="21725466" y="6905972"/>
            <a:ext cx="2696243" cy="1"/>
          </a:xfrm>
          <a:prstGeom prst="line">
            <a:avLst/>
          </a:prstGeom>
          <a:ln w="50800">
            <a:solidFill>
              <a:srgbClr val="147BD1"/>
            </a:solidFill>
            <a:miter lim="400000"/>
          </a:ln>
        </p:spPr>
        <p:txBody>
          <a:bodyPr lIns="50800" tIns="50800" rIns="50800" bIns="50800" anchor="ctr"/>
          <a:lstStyle/>
          <a:p>
            <a:pPr algn="ctr">
              <a:lnSpc>
                <a:spcPct val="100000"/>
              </a:lnSpc>
              <a:spcBef>
                <a:spcPts val="0"/>
              </a:spcBef>
              <a:defRPr sz="3200" baseline="0">
                <a:solidFill>
                  <a:srgbClr val="000000"/>
                </a:solidFill>
                <a:latin typeface="Open Sans Light"/>
                <a:ea typeface="Open Sans Light"/>
                <a:cs typeface="Open Sans Light"/>
                <a:sym typeface="Open Sans Light"/>
              </a:defRPr>
            </a:pPr>
            <a:endParaRPr/>
          </a:p>
        </p:txBody>
      </p:sp>
    </p:spTree>
    <p:extLst>
      <p:ext uri="{BB962C8B-B14F-4D97-AF65-F5344CB8AC3E}">
        <p14:creationId xmlns:p14="http://schemas.microsoft.com/office/powerpoint/2010/main" val="1879222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47BD1"/>
        </a:solidFill>
        <a:effectLst/>
      </p:bgPr>
    </p:bg>
    <p:spTree>
      <p:nvGrpSpPr>
        <p:cNvPr id="1" name=""/>
        <p:cNvGrpSpPr/>
        <p:nvPr/>
      </p:nvGrpSpPr>
      <p:grpSpPr>
        <a:xfrm>
          <a:off x="0" y="0"/>
          <a:ext cx="0" cy="0"/>
          <a:chOff x="0" y="0"/>
          <a:chExt cx="0" cy="0"/>
        </a:xfrm>
      </p:grpSpPr>
      <p:sp>
        <p:nvSpPr>
          <p:cNvPr id="1338" name="Imagery"/>
          <p:cNvSpPr txBox="1"/>
          <p:nvPr/>
        </p:nvSpPr>
        <p:spPr>
          <a:xfrm>
            <a:off x="2877676" y="5186260"/>
            <a:ext cx="14943095" cy="334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lnSpc>
                <a:spcPct val="80000"/>
              </a:lnSpc>
              <a:spcBef>
                <a:spcPts val="0"/>
              </a:spcBef>
              <a:defRPr sz="13000" b="1" baseline="0">
                <a:solidFill>
                  <a:srgbClr val="F0F0F0"/>
                </a:solidFill>
                <a:latin typeface="+mn-lt"/>
                <a:ea typeface="+mn-ea"/>
                <a:cs typeface="+mn-cs"/>
                <a:sym typeface="OpenSans-Bold"/>
              </a:defRPr>
            </a:lvl1pPr>
          </a:lstStyle>
          <a:p>
            <a:pPr marL="0" marR="0" lvl="0" indent="0" algn="r" defTabSz="825500" rtl="0" eaLnBrk="1" fontAlgn="auto" latinLnBrk="0" hangingPunct="0">
              <a:lnSpc>
                <a:spcPct val="80000"/>
              </a:lnSpc>
              <a:spcBef>
                <a:spcPts val="0"/>
              </a:spcBef>
              <a:spcAft>
                <a:spcPts val="0"/>
              </a:spcAft>
              <a:buClrTx/>
              <a:buSzTx/>
              <a:buFontTx/>
              <a:buNone/>
              <a:tabLst/>
              <a:defRPr/>
            </a:pPr>
            <a:r>
              <a:rPr kumimoji="0" lang="en-US" sz="13000" b="1" i="0" u="none" strike="noStrike" kern="0" cap="none" spc="0" normalizeH="0" baseline="0" noProof="0" dirty="0">
                <a:ln>
                  <a:noFill/>
                </a:ln>
                <a:solidFill>
                  <a:srgbClr val="F0F0F0"/>
                </a:solidFill>
                <a:effectLst/>
                <a:uLnTx/>
                <a:uFillTx/>
                <a:latin typeface="OpenSans-Bold"/>
                <a:sym typeface="OpenSans-Bold"/>
              </a:rPr>
              <a:t>TESTING with POSTMAN</a:t>
            </a:r>
            <a:endParaRPr kumimoji="0" sz="13000" b="1" i="0" u="none" strike="noStrike" kern="0" cap="none" spc="0" normalizeH="0" baseline="0" noProof="0" dirty="0">
              <a:ln>
                <a:noFill/>
              </a:ln>
              <a:solidFill>
                <a:srgbClr val="F0F0F0"/>
              </a:solidFill>
              <a:effectLst/>
              <a:uLnTx/>
              <a:uFillTx/>
              <a:latin typeface="OpenSans-Bold"/>
              <a:sym typeface="OpenSans-Bold"/>
            </a:endParaRPr>
          </a:p>
        </p:txBody>
      </p:sp>
      <p:sp>
        <p:nvSpPr>
          <p:cNvPr id="1339" name="Rounded Rectangle"/>
          <p:cNvSpPr/>
          <p:nvPr/>
        </p:nvSpPr>
        <p:spPr>
          <a:xfrm>
            <a:off x="18745200" y="5384800"/>
            <a:ext cx="9464973" cy="3042345"/>
          </a:xfrm>
          <a:prstGeom prst="roundRect">
            <a:avLst>
              <a:gd name="adj" fmla="val 50000"/>
            </a:avLst>
          </a:prstGeom>
          <a:solidFill>
            <a:srgbClr val="F0F0F0"/>
          </a:solidFill>
          <a:ln w="12700">
            <a:miter lim="400000"/>
          </a:ln>
        </p:spPr>
        <p:txBody>
          <a:bodyPr lIns="50800" tIns="50800" rIns="50800" bIns="50800" anchor="ctr"/>
          <a:lstStyle/>
          <a:p>
            <a:pPr marL="0" marR="0" lvl="0" indent="0" algn="ctr" defTabSz="1828660" rtl="0" eaLnBrk="1" fontAlgn="auto" latinLnBrk="0" hangingPunct="0">
              <a:lnSpc>
                <a:spcPct val="100000"/>
              </a:lnSpc>
              <a:spcBef>
                <a:spcPts val="0"/>
              </a:spcBef>
              <a:spcAft>
                <a:spcPts val="0"/>
              </a:spcAft>
              <a:buClrTx/>
              <a:buSzTx/>
              <a:buFontTx/>
              <a:buNone/>
              <a:tabLst/>
              <a:defRPr sz="5000" baseline="0">
                <a:solidFill>
                  <a:srgbClr val="FFFFFF"/>
                </a:solidFill>
              </a:defRPr>
            </a:pPr>
            <a:endParaRPr kumimoji="0" sz="50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1340" name="06"/>
          <p:cNvSpPr txBox="1"/>
          <p:nvPr/>
        </p:nvSpPr>
        <p:spPr>
          <a:xfrm>
            <a:off x="20365887" y="6142296"/>
            <a:ext cx="3950650"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00000"/>
              </a:lnSpc>
              <a:spcBef>
                <a:spcPts val="0"/>
              </a:spcBef>
              <a:defRPr sz="8800" b="1" cap="all" baseline="0">
                <a:solidFill>
                  <a:srgbClr val="147BD1"/>
                </a:solidFill>
                <a:latin typeface="+mn-lt"/>
                <a:ea typeface="+mn-ea"/>
                <a:cs typeface="+mn-cs"/>
                <a:sym typeface="OpenSans-Bold"/>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sz="8800" b="1" i="0" u="none" strike="noStrike" kern="0" cap="all" spc="0" normalizeH="0" baseline="0" noProof="0" dirty="0">
                <a:ln>
                  <a:noFill/>
                </a:ln>
                <a:solidFill>
                  <a:srgbClr val="147BD1"/>
                </a:solidFill>
                <a:effectLst/>
                <a:uLnTx/>
                <a:uFillTx/>
                <a:latin typeface="OpenSans-Bold"/>
                <a:sym typeface="OpenSans-Bold"/>
              </a:rPr>
              <a:t>0</a:t>
            </a:r>
            <a:r>
              <a:rPr kumimoji="0" lang="en-US" sz="8800" b="1" i="0" u="none" strike="noStrike" kern="0" cap="all" spc="0" normalizeH="0" baseline="0" noProof="0" dirty="0">
                <a:ln>
                  <a:noFill/>
                </a:ln>
                <a:solidFill>
                  <a:srgbClr val="147BD1"/>
                </a:solidFill>
                <a:effectLst/>
                <a:uLnTx/>
                <a:uFillTx/>
                <a:latin typeface="OpenSans-Bold"/>
                <a:sym typeface="OpenSans-Bold"/>
              </a:rPr>
              <a:t>4</a:t>
            </a:r>
            <a:endParaRPr kumimoji="0" sz="8800" b="1" i="0" u="none" strike="noStrike" kern="0" cap="all" spc="0" normalizeH="0" baseline="0" noProof="0" dirty="0">
              <a:ln>
                <a:noFill/>
              </a:ln>
              <a:solidFill>
                <a:srgbClr val="147BD1"/>
              </a:solidFill>
              <a:effectLst/>
              <a:uLnTx/>
              <a:uFillTx/>
              <a:latin typeface="OpenSans-Bold"/>
              <a:sym typeface="OpenSans-Bold"/>
            </a:endParaRPr>
          </a:p>
        </p:txBody>
      </p:sp>
      <p:sp>
        <p:nvSpPr>
          <p:cNvPr id="1341" name="Line"/>
          <p:cNvSpPr/>
          <p:nvPr/>
        </p:nvSpPr>
        <p:spPr>
          <a:xfrm>
            <a:off x="21725466" y="6905972"/>
            <a:ext cx="2696243" cy="1"/>
          </a:xfrm>
          <a:prstGeom prst="line">
            <a:avLst/>
          </a:prstGeom>
          <a:ln w="50800">
            <a:solidFill>
              <a:srgbClr val="147BD1"/>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aseline="0">
                <a:solidFill>
                  <a:srgbClr val="000000"/>
                </a:solidFill>
                <a:latin typeface="Open Sans Light"/>
                <a:ea typeface="Open Sans Light"/>
                <a:cs typeface="Open Sans Light"/>
                <a:sym typeface="Open Sans Light"/>
              </a:defRPr>
            </a:pPr>
            <a:endParaRPr kumimoji="0" sz="3200" b="0" i="0" u="none" strike="noStrike" kern="0" cap="none" spc="0" normalizeH="0" baseline="0" noProof="0">
              <a:ln>
                <a:noFill/>
              </a:ln>
              <a:solidFill>
                <a:srgbClr val="000000"/>
              </a:solidFill>
              <a:effectLst/>
              <a:uLnTx/>
              <a:uFillTx/>
              <a:latin typeface="Open Sans Light"/>
              <a:ea typeface="Open Sans Light"/>
              <a:cs typeface="Open Sans Light"/>
              <a:sym typeface="Open Sans Light"/>
            </a:endParaRPr>
          </a:p>
        </p:txBody>
      </p:sp>
    </p:spTree>
    <p:extLst>
      <p:ext uri="{BB962C8B-B14F-4D97-AF65-F5344CB8AC3E}">
        <p14:creationId xmlns:p14="http://schemas.microsoft.com/office/powerpoint/2010/main" val="1762128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E285-7C65-4A84-B42B-3E461B68CA88}"/>
              </a:ext>
            </a:extLst>
          </p:cNvPr>
          <p:cNvSpPr>
            <a:spLocks noGrp="1"/>
          </p:cNvSpPr>
          <p:nvPr>
            <p:ph type="title"/>
          </p:nvPr>
        </p:nvSpPr>
        <p:spPr>
          <a:xfrm>
            <a:off x="1371600" y="730252"/>
            <a:ext cx="21945600" cy="2286000"/>
          </a:xfrm>
        </p:spPr>
        <p:txBody>
          <a:bodyPr anchor="ctr">
            <a:normAutofit/>
          </a:bodyPr>
          <a:lstStyle/>
          <a:p>
            <a:r>
              <a:rPr lang="en-US" dirty="0"/>
              <a:t>Postman</a:t>
            </a:r>
          </a:p>
        </p:txBody>
      </p:sp>
      <p:pic>
        <p:nvPicPr>
          <p:cNvPr id="4" name="Picture 3">
            <a:extLst>
              <a:ext uri="{FF2B5EF4-FFF2-40B4-BE49-F238E27FC236}">
                <a16:creationId xmlns:a16="http://schemas.microsoft.com/office/drawing/2014/main" id="{B8BE64DA-BD30-49F8-96DC-3A2814E39C8E}"/>
              </a:ext>
            </a:extLst>
          </p:cNvPr>
          <p:cNvPicPr>
            <a:picLocks noChangeAspect="1"/>
          </p:cNvPicPr>
          <p:nvPr/>
        </p:nvPicPr>
        <p:blipFill>
          <a:blip r:embed="rId3"/>
          <a:stretch>
            <a:fillRect/>
          </a:stretch>
        </p:blipFill>
        <p:spPr>
          <a:xfrm>
            <a:off x="1209908" y="3016253"/>
            <a:ext cx="19814349" cy="10699747"/>
          </a:xfrm>
          <a:prstGeom prst="rect">
            <a:avLst/>
          </a:prstGeom>
          <a:noFill/>
        </p:spPr>
      </p:pic>
    </p:spTree>
    <p:extLst>
      <p:ext uri="{BB962C8B-B14F-4D97-AF65-F5344CB8AC3E}">
        <p14:creationId xmlns:p14="http://schemas.microsoft.com/office/powerpoint/2010/main" val="18105543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E285-7C65-4A84-B42B-3E461B68CA88}"/>
              </a:ext>
            </a:extLst>
          </p:cNvPr>
          <p:cNvSpPr>
            <a:spLocks noGrp="1"/>
          </p:cNvSpPr>
          <p:nvPr>
            <p:ph type="title"/>
          </p:nvPr>
        </p:nvSpPr>
        <p:spPr>
          <a:xfrm>
            <a:off x="1371600" y="730252"/>
            <a:ext cx="21945600" cy="2286000"/>
          </a:xfrm>
        </p:spPr>
        <p:txBody>
          <a:bodyPr anchor="ctr">
            <a:normAutofit/>
          </a:bodyPr>
          <a:lstStyle/>
          <a:p>
            <a:r>
              <a:rPr lang="en-US" dirty="0"/>
              <a:t>Postman - Authenticate</a:t>
            </a:r>
          </a:p>
        </p:txBody>
      </p:sp>
      <p:pic>
        <p:nvPicPr>
          <p:cNvPr id="5" name="Picture 4">
            <a:extLst>
              <a:ext uri="{FF2B5EF4-FFF2-40B4-BE49-F238E27FC236}">
                <a16:creationId xmlns:a16="http://schemas.microsoft.com/office/drawing/2014/main" id="{62685CB1-14BA-4975-ADDF-298F17AC3D3A}"/>
              </a:ext>
            </a:extLst>
          </p:cNvPr>
          <p:cNvPicPr>
            <a:picLocks noChangeAspect="1"/>
          </p:cNvPicPr>
          <p:nvPr/>
        </p:nvPicPr>
        <p:blipFill>
          <a:blip r:embed="rId3"/>
          <a:stretch>
            <a:fillRect/>
          </a:stretch>
        </p:blipFill>
        <p:spPr>
          <a:xfrm>
            <a:off x="511736" y="3016253"/>
            <a:ext cx="23777222" cy="10699748"/>
          </a:xfrm>
          <a:prstGeom prst="rect">
            <a:avLst/>
          </a:prstGeom>
          <a:noFill/>
        </p:spPr>
      </p:pic>
    </p:spTree>
    <p:extLst>
      <p:ext uri="{BB962C8B-B14F-4D97-AF65-F5344CB8AC3E}">
        <p14:creationId xmlns:p14="http://schemas.microsoft.com/office/powerpoint/2010/main" val="20901677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E285-7C65-4A84-B42B-3E461B68CA88}"/>
              </a:ext>
            </a:extLst>
          </p:cNvPr>
          <p:cNvSpPr>
            <a:spLocks noGrp="1"/>
          </p:cNvSpPr>
          <p:nvPr>
            <p:ph type="title"/>
          </p:nvPr>
        </p:nvSpPr>
        <p:spPr>
          <a:xfrm>
            <a:off x="1371600" y="730252"/>
            <a:ext cx="21945600" cy="2286000"/>
          </a:xfrm>
        </p:spPr>
        <p:txBody>
          <a:bodyPr anchor="ctr">
            <a:normAutofit/>
          </a:bodyPr>
          <a:lstStyle/>
          <a:p>
            <a:r>
              <a:rPr lang="en-US" dirty="0"/>
              <a:t>Postman – Read Validation Table</a:t>
            </a:r>
          </a:p>
        </p:txBody>
      </p:sp>
      <p:pic>
        <p:nvPicPr>
          <p:cNvPr id="5" name="Picture 4">
            <a:extLst>
              <a:ext uri="{FF2B5EF4-FFF2-40B4-BE49-F238E27FC236}">
                <a16:creationId xmlns:a16="http://schemas.microsoft.com/office/drawing/2014/main" id="{A1578C30-9989-4A8D-84F5-C70BA212DA8E}"/>
              </a:ext>
            </a:extLst>
          </p:cNvPr>
          <p:cNvPicPr>
            <a:picLocks noChangeAspect="1"/>
          </p:cNvPicPr>
          <p:nvPr/>
        </p:nvPicPr>
        <p:blipFill>
          <a:blip r:embed="rId3"/>
          <a:stretch>
            <a:fillRect/>
          </a:stretch>
        </p:blipFill>
        <p:spPr>
          <a:xfrm>
            <a:off x="571956" y="2874707"/>
            <a:ext cx="20076472" cy="10841294"/>
          </a:xfrm>
          <a:prstGeom prst="rect">
            <a:avLst/>
          </a:prstGeom>
          <a:noFill/>
        </p:spPr>
      </p:pic>
    </p:spTree>
    <p:extLst>
      <p:ext uri="{BB962C8B-B14F-4D97-AF65-F5344CB8AC3E}">
        <p14:creationId xmlns:p14="http://schemas.microsoft.com/office/powerpoint/2010/main" val="32412895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E285-7C65-4A84-B42B-3E461B68CA88}"/>
              </a:ext>
            </a:extLst>
          </p:cNvPr>
          <p:cNvSpPr>
            <a:spLocks noGrp="1"/>
          </p:cNvSpPr>
          <p:nvPr>
            <p:ph type="title"/>
          </p:nvPr>
        </p:nvSpPr>
        <p:spPr>
          <a:xfrm>
            <a:off x="1371600" y="730252"/>
            <a:ext cx="21945600" cy="2286000"/>
          </a:xfrm>
        </p:spPr>
        <p:txBody>
          <a:bodyPr anchor="ctr">
            <a:normAutofit/>
          </a:bodyPr>
          <a:lstStyle/>
          <a:p>
            <a:r>
              <a:rPr lang="en-US" dirty="0"/>
              <a:t>Postman – Read all persons</a:t>
            </a:r>
          </a:p>
        </p:txBody>
      </p:sp>
      <p:pic>
        <p:nvPicPr>
          <p:cNvPr id="5" name="Picture 4">
            <a:extLst>
              <a:ext uri="{FF2B5EF4-FFF2-40B4-BE49-F238E27FC236}">
                <a16:creationId xmlns:a16="http://schemas.microsoft.com/office/drawing/2014/main" id="{957A814E-E85C-45FF-B8B4-24490BC845A2}"/>
              </a:ext>
            </a:extLst>
          </p:cNvPr>
          <p:cNvPicPr>
            <a:picLocks noChangeAspect="1"/>
          </p:cNvPicPr>
          <p:nvPr/>
        </p:nvPicPr>
        <p:blipFill>
          <a:blip r:embed="rId3"/>
          <a:stretch>
            <a:fillRect/>
          </a:stretch>
        </p:blipFill>
        <p:spPr>
          <a:xfrm>
            <a:off x="1371599" y="2984987"/>
            <a:ext cx="19872251" cy="10731014"/>
          </a:xfrm>
          <a:prstGeom prst="rect">
            <a:avLst/>
          </a:prstGeom>
          <a:noFill/>
        </p:spPr>
      </p:pic>
    </p:spTree>
    <p:extLst>
      <p:ext uri="{BB962C8B-B14F-4D97-AF65-F5344CB8AC3E}">
        <p14:creationId xmlns:p14="http://schemas.microsoft.com/office/powerpoint/2010/main" val="32681615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E285-7C65-4A84-B42B-3E461B68CA88}"/>
              </a:ext>
            </a:extLst>
          </p:cNvPr>
          <p:cNvSpPr>
            <a:spLocks noGrp="1"/>
          </p:cNvSpPr>
          <p:nvPr>
            <p:ph type="title"/>
          </p:nvPr>
        </p:nvSpPr>
        <p:spPr>
          <a:xfrm>
            <a:off x="1371600" y="730252"/>
            <a:ext cx="21945600" cy="2286000"/>
          </a:xfrm>
        </p:spPr>
        <p:txBody>
          <a:bodyPr anchor="ctr">
            <a:normAutofit/>
          </a:bodyPr>
          <a:lstStyle/>
          <a:p>
            <a:r>
              <a:rPr lang="en-US" dirty="0"/>
              <a:t>Postman – Persons filtered by ID</a:t>
            </a:r>
          </a:p>
        </p:txBody>
      </p:sp>
      <p:pic>
        <p:nvPicPr>
          <p:cNvPr id="5" name="Picture 4">
            <a:extLst>
              <a:ext uri="{FF2B5EF4-FFF2-40B4-BE49-F238E27FC236}">
                <a16:creationId xmlns:a16="http://schemas.microsoft.com/office/drawing/2014/main" id="{217F2799-CD25-4B31-BD41-C17E49A1DCC8}"/>
              </a:ext>
            </a:extLst>
          </p:cNvPr>
          <p:cNvPicPr>
            <a:picLocks noChangeAspect="1"/>
          </p:cNvPicPr>
          <p:nvPr/>
        </p:nvPicPr>
        <p:blipFill>
          <a:blip r:embed="rId3"/>
          <a:stretch>
            <a:fillRect/>
          </a:stretch>
        </p:blipFill>
        <p:spPr>
          <a:xfrm>
            <a:off x="1041033" y="3524608"/>
            <a:ext cx="18671730" cy="10191392"/>
          </a:xfrm>
          <a:prstGeom prst="rect">
            <a:avLst/>
          </a:prstGeom>
        </p:spPr>
      </p:pic>
      <p:pic>
        <p:nvPicPr>
          <p:cNvPr id="7" name="Picture 6">
            <a:extLst>
              <a:ext uri="{FF2B5EF4-FFF2-40B4-BE49-F238E27FC236}">
                <a16:creationId xmlns:a16="http://schemas.microsoft.com/office/drawing/2014/main" id="{9433714E-D60C-4019-BA9B-12B55D1697BC}"/>
              </a:ext>
            </a:extLst>
          </p:cNvPr>
          <p:cNvPicPr>
            <a:picLocks noChangeAspect="1"/>
          </p:cNvPicPr>
          <p:nvPr/>
        </p:nvPicPr>
        <p:blipFill>
          <a:blip r:embed="rId4"/>
          <a:stretch>
            <a:fillRect/>
          </a:stretch>
        </p:blipFill>
        <p:spPr>
          <a:xfrm>
            <a:off x="8638167" y="2624987"/>
            <a:ext cx="14679033" cy="709281"/>
          </a:xfrm>
          <a:prstGeom prst="rect">
            <a:avLst/>
          </a:prstGeom>
        </p:spPr>
      </p:pic>
    </p:spTree>
    <p:extLst>
      <p:ext uri="{BB962C8B-B14F-4D97-AF65-F5344CB8AC3E}">
        <p14:creationId xmlns:p14="http://schemas.microsoft.com/office/powerpoint/2010/main" val="2438571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0F0F0">
            <a:alpha val="0"/>
          </a:srgbClr>
        </a:solidFill>
        <a:effectLst/>
      </p:bgPr>
    </p:bg>
    <p:spTree>
      <p:nvGrpSpPr>
        <p:cNvPr id="1" name=""/>
        <p:cNvGrpSpPr/>
        <p:nvPr/>
      </p:nvGrpSpPr>
      <p:grpSpPr>
        <a:xfrm>
          <a:off x="0" y="0"/>
          <a:ext cx="0" cy="0"/>
          <a:chOff x="0" y="0"/>
          <a:chExt cx="0" cy="0"/>
        </a:xfrm>
      </p:grpSpPr>
      <p:sp>
        <p:nvSpPr>
          <p:cNvPr id="82" name="Shape">
            <a:extLst>
              <a:ext uri="{FF2B5EF4-FFF2-40B4-BE49-F238E27FC236}">
                <a16:creationId xmlns:a16="http://schemas.microsoft.com/office/drawing/2014/main" id="{1CE3BB61-85F0-408C-9B7A-3C5432D5144C}"/>
              </a:ext>
            </a:extLst>
          </p:cNvPr>
          <p:cNvSpPr/>
          <p:nvPr/>
        </p:nvSpPr>
        <p:spPr>
          <a:xfrm>
            <a:off x="4350530" y="6986261"/>
            <a:ext cx="1123157" cy="888283"/>
          </a:xfrm>
          <a:custGeom>
            <a:avLst/>
            <a:gdLst/>
            <a:ahLst/>
            <a:cxnLst>
              <a:cxn ang="0">
                <a:pos x="wd2" y="hd2"/>
              </a:cxn>
              <a:cxn ang="5400000">
                <a:pos x="wd2" y="hd2"/>
              </a:cxn>
              <a:cxn ang="10800000">
                <a:pos x="wd2" y="hd2"/>
              </a:cxn>
              <a:cxn ang="16200000">
                <a:pos x="wd2" y="hd2"/>
              </a:cxn>
            </a:cxnLst>
            <a:rect l="0" t="0" r="r" b="b"/>
            <a:pathLst>
              <a:path w="21600" h="21594" extrusionOk="0">
                <a:moveTo>
                  <a:pt x="14029" y="2"/>
                </a:moveTo>
                <a:cubicBezTo>
                  <a:pt x="13949" y="-6"/>
                  <a:pt x="13866" y="12"/>
                  <a:pt x="13792" y="60"/>
                </a:cubicBezTo>
                <a:cubicBezTo>
                  <a:pt x="13644" y="156"/>
                  <a:pt x="13548" y="351"/>
                  <a:pt x="13548" y="562"/>
                </a:cubicBezTo>
                <a:lnTo>
                  <a:pt x="13548" y="2993"/>
                </a:lnTo>
                <a:lnTo>
                  <a:pt x="4580" y="2993"/>
                </a:lnTo>
                <a:cubicBezTo>
                  <a:pt x="2056" y="2993"/>
                  <a:pt x="0" y="5592"/>
                  <a:pt x="0" y="8782"/>
                </a:cubicBezTo>
                <a:lnTo>
                  <a:pt x="0" y="13142"/>
                </a:lnTo>
                <a:cubicBezTo>
                  <a:pt x="0" y="13864"/>
                  <a:pt x="468" y="14445"/>
                  <a:pt x="1038" y="14445"/>
                </a:cubicBezTo>
                <a:cubicBezTo>
                  <a:pt x="1609" y="14445"/>
                  <a:pt x="2068" y="13864"/>
                  <a:pt x="2068" y="13142"/>
                </a:cubicBezTo>
                <a:lnTo>
                  <a:pt x="2068" y="8782"/>
                </a:lnTo>
                <a:cubicBezTo>
                  <a:pt x="2068" y="7033"/>
                  <a:pt x="3196" y="5607"/>
                  <a:pt x="4580" y="5607"/>
                </a:cubicBezTo>
                <a:cubicBezTo>
                  <a:pt x="4580" y="5607"/>
                  <a:pt x="13548" y="5607"/>
                  <a:pt x="13548" y="5607"/>
                </a:cubicBezTo>
                <a:lnTo>
                  <a:pt x="13548" y="8048"/>
                </a:lnTo>
                <a:cubicBezTo>
                  <a:pt x="13548" y="8258"/>
                  <a:pt x="13644" y="8445"/>
                  <a:pt x="13792" y="8540"/>
                </a:cubicBezTo>
                <a:cubicBezTo>
                  <a:pt x="13856" y="8581"/>
                  <a:pt x="13922" y="8608"/>
                  <a:pt x="13990" y="8608"/>
                </a:cubicBezTo>
                <a:cubicBezTo>
                  <a:pt x="14082" y="8608"/>
                  <a:pt x="14173" y="8563"/>
                  <a:pt x="14250" y="8492"/>
                </a:cubicBezTo>
                <a:lnTo>
                  <a:pt x="18326" y="4758"/>
                </a:lnTo>
                <a:cubicBezTo>
                  <a:pt x="18440" y="4653"/>
                  <a:pt x="18509" y="4484"/>
                  <a:pt x="18509" y="4305"/>
                </a:cubicBezTo>
                <a:cubicBezTo>
                  <a:pt x="18509" y="4126"/>
                  <a:pt x="18440" y="3957"/>
                  <a:pt x="18326" y="3852"/>
                </a:cubicBezTo>
                <a:lnTo>
                  <a:pt x="14250" y="108"/>
                </a:lnTo>
                <a:cubicBezTo>
                  <a:pt x="14183" y="46"/>
                  <a:pt x="14109" y="10"/>
                  <a:pt x="14029" y="2"/>
                </a:cubicBezTo>
                <a:close/>
                <a:moveTo>
                  <a:pt x="20562" y="7151"/>
                </a:moveTo>
                <a:cubicBezTo>
                  <a:pt x="19991" y="7151"/>
                  <a:pt x="19532" y="7733"/>
                  <a:pt x="19532" y="8454"/>
                </a:cubicBezTo>
                <a:lnTo>
                  <a:pt x="19532" y="12814"/>
                </a:lnTo>
                <a:cubicBezTo>
                  <a:pt x="19532" y="14564"/>
                  <a:pt x="18404" y="15989"/>
                  <a:pt x="17020" y="15989"/>
                </a:cubicBezTo>
                <a:lnTo>
                  <a:pt x="8007" y="15989"/>
                </a:lnTo>
                <a:lnTo>
                  <a:pt x="8007" y="13548"/>
                </a:lnTo>
                <a:cubicBezTo>
                  <a:pt x="8007" y="13338"/>
                  <a:pt x="7918" y="13142"/>
                  <a:pt x="7770" y="13046"/>
                </a:cubicBezTo>
                <a:cubicBezTo>
                  <a:pt x="7622" y="12952"/>
                  <a:pt x="7439" y="12970"/>
                  <a:pt x="7304" y="13094"/>
                </a:cubicBezTo>
                <a:lnTo>
                  <a:pt x="3229" y="16838"/>
                </a:lnTo>
                <a:cubicBezTo>
                  <a:pt x="3113" y="16943"/>
                  <a:pt x="3045" y="17112"/>
                  <a:pt x="3045" y="17291"/>
                </a:cubicBezTo>
                <a:cubicBezTo>
                  <a:pt x="3045" y="17470"/>
                  <a:pt x="3114" y="17639"/>
                  <a:pt x="3229" y="17744"/>
                </a:cubicBezTo>
                <a:lnTo>
                  <a:pt x="7304" y="21488"/>
                </a:lnTo>
                <a:cubicBezTo>
                  <a:pt x="7382" y="21559"/>
                  <a:pt x="7472" y="21594"/>
                  <a:pt x="7564" y="21594"/>
                </a:cubicBezTo>
                <a:cubicBezTo>
                  <a:pt x="7633" y="21594"/>
                  <a:pt x="7706" y="21576"/>
                  <a:pt x="7770" y="21536"/>
                </a:cubicBezTo>
                <a:cubicBezTo>
                  <a:pt x="7918" y="21440"/>
                  <a:pt x="8007" y="21245"/>
                  <a:pt x="8007" y="21034"/>
                </a:cubicBezTo>
                <a:lnTo>
                  <a:pt x="8007" y="18594"/>
                </a:lnTo>
                <a:lnTo>
                  <a:pt x="17020" y="18594"/>
                </a:lnTo>
                <a:cubicBezTo>
                  <a:pt x="19544" y="18594"/>
                  <a:pt x="21600" y="16004"/>
                  <a:pt x="21600" y="12814"/>
                </a:cubicBezTo>
                <a:lnTo>
                  <a:pt x="21600" y="8454"/>
                </a:lnTo>
                <a:cubicBezTo>
                  <a:pt x="21600" y="7733"/>
                  <a:pt x="21133" y="7151"/>
                  <a:pt x="20562" y="7151"/>
                </a:cubicBezTo>
                <a:close/>
              </a:path>
            </a:pathLst>
          </a:custGeom>
          <a:solidFill>
            <a:schemeClr val="tx1"/>
          </a:solidFill>
          <a:ln w="12700">
            <a:miter lim="400000"/>
          </a:ln>
        </p:spPr>
        <p:txBody>
          <a:bodyPr lIns="38100" tIns="38100" rIns="38100" bIns="38100" anchor="ct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87" name="TextBox 86">
            <a:extLst>
              <a:ext uri="{FF2B5EF4-FFF2-40B4-BE49-F238E27FC236}">
                <a16:creationId xmlns:a16="http://schemas.microsoft.com/office/drawing/2014/main" id="{7C6F4D1E-8E34-4041-8745-177746F96D8D}"/>
              </a:ext>
            </a:extLst>
          </p:cNvPr>
          <p:cNvSpPr txBox="1"/>
          <p:nvPr/>
        </p:nvSpPr>
        <p:spPr>
          <a:xfrm>
            <a:off x="1389185" y="776745"/>
            <a:ext cx="15931662"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90000"/>
              </a:lnSpc>
              <a:spcBef>
                <a:spcPts val="2400"/>
              </a:spcBef>
              <a:spcAft>
                <a:spcPts val="0"/>
              </a:spcAft>
              <a:buClrTx/>
              <a:buSzTx/>
              <a:buFontTx/>
              <a:buNone/>
              <a:tabLst/>
              <a:defRPr/>
            </a:pPr>
            <a:r>
              <a:rPr lang="en-US" sz="10000" b="1">
                <a:solidFill>
                  <a:srgbClr val="147BD1"/>
                </a:solidFill>
              </a:rPr>
              <a:t>ETHOS CONCEPTS</a:t>
            </a:r>
            <a:endParaRPr kumimoji="0" lang="en-US" sz="10000" b="1" i="0" u="none" strike="noStrike" kern="0" cap="none" spc="0" normalizeH="0" baseline="54545" noProof="0">
              <a:ln>
                <a:noFill/>
              </a:ln>
              <a:solidFill>
                <a:srgbClr val="147BD1"/>
              </a:solidFill>
              <a:effectLst/>
              <a:uLnTx/>
              <a:uFillTx/>
              <a:latin typeface="Open Sans"/>
              <a:ea typeface="Open Sans"/>
              <a:cs typeface="Open Sans"/>
              <a:sym typeface="Open Sans"/>
            </a:endParaRPr>
          </a:p>
        </p:txBody>
      </p:sp>
      <p:sp>
        <p:nvSpPr>
          <p:cNvPr id="18" name="Shape">
            <a:extLst>
              <a:ext uri="{FF2B5EF4-FFF2-40B4-BE49-F238E27FC236}">
                <a16:creationId xmlns:a16="http://schemas.microsoft.com/office/drawing/2014/main" id="{075ED06F-10AB-4821-95FF-28DFFE45AC08}"/>
              </a:ext>
            </a:extLst>
          </p:cNvPr>
          <p:cNvSpPr/>
          <p:nvPr/>
        </p:nvSpPr>
        <p:spPr>
          <a:xfrm>
            <a:off x="2302535" y="5628975"/>
            <a:ext cx="1000523" cy="1106885"/>
          </a:xfrm>
          <a:custGeom>
            <a:avLst/>
            <a:gdLst/>
            <a:ahLst/>
            <a:cxnLst>
              <a:cxn ang="0">
                <a:pos x="wd2" y="hd2"/>
              </a:cxn>
              <a:cxn ang="5400000">
                <a:pos x="wd2" y="hd2"/>
              </a:cxn>
              <a:cxn ang="10800000">
                <a:pos x="wd2" y="hd2"/>
              </a:cxn>
              <a:cxn ang="16200000">
                <a:pos x="wd2" y="hd2"/>
              </a:cxn>
            </a:cxnLst>
            <a:rect l="0" t="0" r="r" b="b"/>
            <a:pathLst>
              <a:path w="21600" h="21600" extrusionOk="0">
                <a:moveTo>
                  <a:pt x="3967" y="0"/>
                </a:moveTo>
                <a:cubicBezTo>
                  <a:pt x="3123" y="0"/>
                  <a:pt x="2442" y="624"/>
                  <a:pt x="2442" y="1386"/>
                </a:cubicBezTo>
                <a:cubicBezTo>
                  <a:pt x="2442" y="2149"/>
                  <a:pt x="3123" y="2765"/>
                  <a:pt x="3967" y="2765"/>
                </a:cubicBezTo>
                <a:cubicBezTo>
                  <a:pt x="4810" y="2765"/>
                  <a:pt x="5492" y="2149"/>
                  <a:pt x="5492" y="1386"/>
                </a:cubicBezTo>
                <a:cubicBezTo>
                  <a:pt x="5492" y="624"/>
                  <a:pt x="4810" y="0"/>
                  <a:pt x="3967" y="0"/>
                </a:cubicBezTo>
                <a:close/>
                <a:moveTo>
                  <a:pt x="18524" y="0"/>
                </a:moveTo>
                <a:cubicBezTo>
                  <a:pt x="17243" y="0"/>
                  <a:pt x="16202" y="947"/>
                  <a:pt x="16202" y="2107"/>
                </a:cubicBezTo>
                <a:cubicBezTo>
                  <a:pt x="16202" y="2476"/>
                  <a:pt x="16308" y="2819"/>
                  <a:pt x="16493" y="3121"/>
                </a:cubicBezTo>
                <a:lnTo>
                  <a:pt x="11190" y="8155"/>
                </a:lnTo>
                <a:cubicBezTo>
                  <a:pt x="10708" y="7892"/>
                  <a:pt x="10147" y="7737"/>
                  <a:pt x="9545" y="7737"/>
                </a:cubicBezTo>
                <a:cubicBezTo>
                  <a:pt x="7782" y="7737"/>
                  <a:pt x="6349" y="9033"/>
                  <a:pt x="6349" y="10626"/>
                </a:cubicBezTo>
                <a:cubicBezTo>
                  <a:pt x="6349" y="12218"/>
                  <a:pt x="7782" y="13515"/>
                  <a:pt x="9545" y="13515"/>
                </a:cubicBezTo>
                <a:cubicBezTo>
                  <a:pt x="9578" y="13515"/>
                  <a:pt x="9605" y="13508"/>
                  <a:pt x="9639" y="13507"/>
                </a:cubicBezTo>
                <a:lnTo>
                  <a:pt x="10821" y="17712"/>
                </a:lnTo>
                <a:cubicBezTo>
                  <a:pt x="10159" y="18083"/>
                  <a:pt x="9716" y="18746"/>
                  <a:pt x="9716" y="19501"/>
                </a:cubicBezTo>
                <a:cubicBezTo>
                  <a:pt x="9716" y="20661"/>
                  <a:pt x="10764" y="21600"/>
                  <a:pt x="12047" y="21600"/>
                </a:cubicBezTo>
                <a:cubicBezTo>
                  <a:pt x="13328" y="21600"/>
                  <a:pt x="14369" y="20661"/>
                  <a:pt x="14369" y="19501"/>
                </a:cubicBezTo>
                <a:cubicBezTo>
                  <a:pt x="14369" y="18380"/>
                  <a:pt x="13390" y="17462"/>
                  <a:pt x="12167" y="17402"/>
                </a:cubicBezTo>
                <a:lnTo>
                  <a:pt x="10984" y="13197"/>
                </a:lnTo>
                <a:cubicBezTo>
                  <a:pt x="12023" y="12720"/>
                  <a:pt x="12732" y="11749"/>
                  <a:pt x="12732" y="10626"/>
                </a:cubicBezTo>
                <a:cubicBezTo>
                  <a:pt x="12732" y="10032"/>
                  <a:pt x="12535" y="9482"/>
                  <a:pt x="12192" y="9023"/>
                </a:cubicBezTo>
                <a:lnTo>
                  <a:pt x="17504" y="3989"/>
                </a:lnTo>
                <a:cubicBezTo>
                  <a:pt x="17814" y="4128"/>
                  <a:pt x="18156" y="4205"/>
                  <a:pt x="18524" y="4205"/>
                </a:cubicBezTo>
                <a:cubicBezTo>
                  <a:pt x="19807" y="4205"/>
                  <a:pt x="20855" y="3266"/>
                  <a:pt x="20855" y="2107"/>
                </a:cubicBezTo>
                <a:cubicBezTo>
                  <a:pt x="20855" y="947"/>
                  <a:pt x="19807" y="0"/>
                  <a:pt x="18524" y="0"/>
                </a:cubicBezTo>
                <a:close/>
                <a:moveTo>
                  <a:pt x="18524" y="945"/>
                </a:moveTo>
                <a:cubicBezTo>
                  <a:pt x="19233" y="945"/>
                  <a:pt x="19809" y="1466"/>
                  <a:pt x="19809" y="2107"/>
                </a:cubicBezTo>
                <a:cubicBezTo>
                  <a:pt x="19809" y="2747"/>
                  <a:pt x="19233" y="3268"/>
                  <a:pt x="18524" y="3268"/>
                </a:cubicBezTo>
                <a:cubicBezTo>
                  <a:pt x="18442" y="3268"/>
                  <a:pt x="18363" y="3259"/>
                  <a:pt x="18284" y="3245"/>
                </a:cubicBezTo>
                <a:cubicBezTo>
                  <a:pt x="17790" y="3160"/>
                  <a:pt x="17399" y="2817"/>
                  <a:pt x="17282" y="2378"/>
                </a:cubicBezTo>
                <a:cubicBezTo>
                  <a:pt x="17257" y="2290"/>
                  <a:pt x="17239" y="2200"/>
                  <a:pt x="17239" y="2107"/>
                </a:cubicBezTo>
                <a:cubicBezTo>
                  <a:pt x="17239" y="1466"/>
                  <a:pt x="17816" y="945"/>
                  <a:pt x="18524" y="945"/>
                </a:cubicBezTo>
                <a:close/>
                <a:moveTo>
                  <a:pt x="5552" y="3113"/>
                </a:moveTo>
                <a:cubicBezTo>
                  <a:pt x="5425" y="3079"/>
                  <a:pt x="5285" y="3083"/>
                  <a:pt x="5158" y="3144"/>
                </a:cubicBezTo>
                <a:cubicBezTo>
                  <a:pt x="4905" y="3267"/>
                  <a:pt x="4808" y="3558"/>
                  <a:pt x="4944" y="3787"/>
                </a:cubicBezTo>
                <a:lnTo>
                  <a:pt x="5535" y="4778"/>
                </a:lnTo>
                <a:cubicBezTo>
                  <a:pt x="5628" y="4936"/>
                  <a:pt x="5812" y="5034"/>
                  <a:pt x="5998" y="5034"/>
                </a:cubicBezTo>
                <a:cubicBezTo>
                  <a:pt x="6081" y="5034"/>
                  <a:pt x="6167" y="5010"/>
                  <a:pt x="6246" y="4972"/>
                </a:cubicBezTo>
                <a:cubicBezTo>
                  <a:pt x="6499" y="4849"/>
                  <a:pt x="6588" y="4566"/>
                  <a:pt x="6452" y="4337"/>
                </a:cubicBezTo>
                <a:lnTo>
                  <a:pt x="5861" y="3338"/>
                </a:lnTo>
                <a:cubicBezTo>
                  <a:pt x="5793" y="3224"/>
                  <a:pt x="5679" y="3148"/>
                  <a:pt x="5552" y="3113"/>
                </a:cubicBezTo>
                <a:close/>
                <a:moveTo>
                  <a:pt x="7017" y="5754"/>
                </a:moveTo>
                <a:cubicBezTo>
                  <a:pt x="6890" y="5720"/>
                  <a:pt x="6750" y="5731"/>
                  <a:pt x="6623" y="5793"/>
                </a:cubicBezTo>
                <a:cubicBezTo>
                  <a:pt x="6369" y="5916"/>
                  <a:pt x="6274" y="6199"/>
                  <a:pt x="6409" y="6428"/>
                </a:cubicBezTo>
                <a:cubicBezTo>
                  <a:pt x="6409" y="6428"/>
                  <a:pt x="7000" y="7427"/>
                  <a:pt x="7000" y="7427"/>
                </a:cubicBezTo>
                <a:cubicBezTo>
                  <a:pt x="7094" y="7586"/>
                  <a:pt x="7277" y="7675"/>
                  <a:pt x="7463" y="7675"/>
                </a:cubicBezTo>
                <a:cubicBezTo>
                  <a:pt x="7547" y="7675"/>
                  <a:pt x="7625" y="7659"/>
                  <a:pt x="7703" y="7621"/>
                </a:cubicBezTo>
                <a:cubicBezTo>
                  <a:pt x="7956" y="7498"/>
                  <a:pt x="8052" y="7215"/>
                  <a:pt x="7917" y="6986"/>
                </a:cubicBezTo>
                <a:lnTo>
                  <a:pt x="7326" y="5987"/>
                </a:lnTo>
                <a:cubicBezTo>
                  <a:pt x="7258" y="5872"/>
                  <a:pt x="7145" y="5789"/>
                  <a:pt x="7017" y="5754"/>
                </a:cubicBezTo>
                <a:close/>
                <a:moveTo>
                  <a:pt x="9545" y="8992"/>
                </a:moveTo>
                <a:cubicBezTo>
                  <a:pt x="9772" y="8992"/>
                  <a:pt x="9987" y="9038"/>
                  <a:pt x="10187" y="9108"/>
                </a:cubicBezTo>
                <a:cubicBezTo>
                  <a:pt x="10637" y="9264"/>
                  <a:pt x="11003" y="9571"/>
                  <a:pt x="11198" y="9967"/>
                </a:cubicBezTo>
                <a:cubicBezTo>
                  <a:pt x="11297" y="10169"/>
                  <a:pt x="11353" y="10392"/>
                  <a:pt x="11353" y="10626"/>
                </a:cubicBezTo>
                <a:cubicBezTo>
                  <a:pt x="11353" y="10752"/>
                  <a:pt x="11332" y="10872"/>
                  <a:pt x="11301" y="10990"/>
                </a:cubicBezTo>
                <a:cubicBezTo>
                  <a:pt x="11220" y="11307"/>
                  <a:pt x="11032" y="11594"/>
                  <a:pt x="10779" y="11811"/>
                </a:cubicBezTo>
                <a:cubicBezTo>
                  <a:pt x="10729" y="11853"/>
                  <a:pt x="10679" y="11889"/>
                  <a:pt x="10624" y="11927"/>
                </a:cubicBezTo>
                <a:cubicBezTo>
                  <a:pt x="10321" y="12133"/>
                  <a:pt x="9951" y="12260"/>
                  <a:pt x="9545" y="12260"/>
                </a:cubicBezTo>
                <a:cubicBezTo>
                  <a:pt x="9454" y="12260"/>
                  <a:pt x="9365" y="12248"/>
                  <a:pt x="9279" y="12237"/>
                </a:cubicBezTo>
                <a:cubicBezTo>
                  <a:pt x="8894" y="12185"/>
                  <a:pt x="8552" y="12030"/>
                  <a:pt x="8285" y="11795"/>
                </a:cubicBezTo>
                <a:cubicBezTo>
                  <a:pt x="8036" y="11575"/>
                  <a:pt x="7857" y="11294"/>
                  <a:pt x="7780" y="10974"/>
                </a:cubicBezTo>
                <a:cubicBezTo>
                  <a:pt x="7753" y="10863"/>
                  <a:pt x="7737" y="10745"/>
                  <a:pt x="7737" y="10626"/>
                </a:cubicBezTo>
                <a:cubicBezTo>
                  <a:pt x="7737" y="10171"/>
                  <a:pt x="7944" y="9760"/>
                  <a:pt x="8277" y="9464"/>
                </a:cubicBezTo>
                <a:cubicBezTo>
                  <a:pt x="8519" y="9249"/>
                  <a:pt x="8823" y="9096"/>
                  <a:pt x="9168" y="9030"/>
                </a:cubicBezTo>
                <a:cubicBezTo>
                  <a:pt x="9287" y="9008"/>
                  <a:pt x="9418" y="8992"/>
                  <a:pt x="9545" y="8992"/>
                </a:cubicBezTo>
                <a:close/>
                <a:moveTo>
                  <a:pt x="13075" y="11927"/>
                </a:moveTo>
                <a:cubicBezTo>
                  <a:pt x="12946" y="11959"/>
                  <a:pt x="12829" y="12039"/>
                  <a:pt x="12758" y="12151"/>
                </a:cubicBezTo>
                <a:cubicBezTo>
                  <a:pt x="12617" y="12377"/>
                  <a:pt x="12705" y="12665"/>
                  <a:pt x="12955" y="12794"/>
                </a:cubicBezTo>
                <a:lnTo>
                  <a:pt x="14163" y="13414"/>
                </a:lnTo>
                <a:cubicBezTo>
                  <a:pt x="14244" y="13456"/>
                  <a:pt x="14332" y="13476"/>
                  <a:pt x="14420" y="13476"/>
                </a:cubicBezTo>
                <a:cubicBezTo>
                  <a:pt x="14602" y="13476"/>
                  <a:pt x="14778" y="13388"/>
                  <a:pt x="14874" y="13236"/>
                </a:cubicBezTo>
                <a:cubicBezTo>
                  <a:pt x="15017" y="13010"/>
                  <a:pt x="14927" y="12729"/>
                  <a:pt x="14677" y="12601"/>
                </a:cubicBezTo>
                <a:lnTo>
                  <a:pt x="13469" y="11973"/>
                </a:lnTo>
                <a:cubicBezTo>
                  <a:pt x="13344" y="11909"/>
                  <a:pt x="13203" y="11895"/>
                  <a:pt x="13075" y="11927"/>
                </a:cubicBezTo>
                <a:close/>
                <a:moveTo>
                  <a:pt x="5783" y="11935"/>
                </a:moveTo>
                <a:cubicBezTo>
                  <a:pt x="5655" y="11901"/>
                  <a:pt x="5515" y="11910"/>
                  <a:pt x="5389" y="11973"/>
                </a:cubicBezTo>
                <a:lnTo>
                  <a:pt x="4173" y="12577"/>
                </a:lnTo>
                <a:cubicBezTo>
                  <a:pt x="3921" y="12704"/>
                  <a:pt x="3835" y="12993"/>
                  <a:pt x="3976" y="13220"/>
                </a:cubicBezTo>
                <a:cubicBezTo>
                  <a:pt x="4070" y="13375"/>
                  <a:pt x="4247" y="13460"/>
                  <a:pt x="4430" y="13460"/>
                </a:cubicBezTo>
                <a:cubicBezTo>
                  <a:pt x="4515" y="13460"/>
                  <a:pt x="4598" y="13446"/>
                  <a:pt x="4678" y="13406"/>
                </a:cubicBezTo>
                <a:lnTo>
                  <a:pt x="5895" y="12794"/>
                </a:lnTo>
                <a:cubicBezTo>
                  <a:pt x="6147" y="12668"/>
                  <a:pt x="6240" y="12387"/>
                  <a:pt x="6100" y="12159"/>
                </a:cubicBezTo>
                <a:cubicBezTo>
                  <a:pt x="6031" y="12046"/>
                  <a:pt x="5912" y="11968"/>
                  <a:pt x="5783" y="11935"/>
                </a:cubicBezTo>
                <a:close/>
                <a:moveTo>
                  <a:pt x="1525" y="12794"/>
                </a:moveTo>
                <a:cubicBezTo>
                  <a:pt x="681" y="12794"/>
                  <a:pt x="0" y="13418"/>
                  <a:pt x="0" y="14181"/>
                </a:cubicBezTo>
                <a:cubicBezTo>
                  <a:pt x="0" y="14942"/>
                  <a:pt x="681" y="15559"/>
                  <a:pt x="1525" y="15559"/>
                </a:cubicBezTo>
                <a:cubicBezTo>
                  <a:pt x="2368" y="15559"/>
                  <a:pt x="3059" y="14942"/>
                  <a:pt x="3059" y="14181"/>
                </a:cubicBezTo>
                <a:cubicBezTo>
                  <a:pt x="3059" y="13418"/>
                  <a:pt x="2368" y="12794"/>
                  <a:pt x="1525" y="12794"/>
                </a:cubicBezTo>
                <a:close/>
                <a:moveTo>
                  <a:pt x="16005" y="13693"/>
                </a:moveTo>
                <a:cubicBezTo>
                  <a:pt x="15877" y="13724"/>
                  <a:pt x="15760" y="13805"/>
                  <a:pt x="15688" y="13917"/>
                </a:cubicBezTo>
                <a:cubicBezTo>
                  <a:pt x="15547" y="14143"/>
                  <a:pt x="15636" y="14431"/>
                  <a:pt x="15885" y="14560"/>
                </a:cubicBezTo>
                <a:lnTo>
                  <a:pt x="17085" y="15180"/>
                </a:lnTo>
                <a:cubicBezTo>
                  <a:pt x="17168" y="15222"/>
                  <a:pt x="17253" y="15242"/>
                  <a:pt x="17342" y="15242"/>
                </a:cubicBezTo>
                <a:cubicBezTo>
                  <a:pt x="17521" y="15242"/>
                  <a:pt x="17700" y="15154"/>
                  <a:pt x="17796" y="15002"/>
                </a:cubicBezTo>
                <a:cubicBezTo>
                  <a:pt x="17938" y="14776"/>
                  <a:pt x="17855" y="14488"/>
                  <a:pt x="17607" y="14359"/>
                </a:cubicBezTo>
                <a:lnTo>
                  <a:pt x="16399" y="13739"/>
                </a:lnTo>
                <a:cubicBezTo>
                  <a:pt x="16274" y="13675"/>
                  <a:pt x="16134" y="13661"/>
                  <a:pt x="16005" y="13693"/>
                </a:cubicBezTo>
                <a:close/>
                <a:moveTo>
                  <a:pt x="20075" y="14560"/>
                </a:moveTo>
                <a:cubicBezTo>
                  <a:pt x="19231" y="14560"/>
                  <a:pt x="18550" y="15176"/>
                  <a:pt x="18550" y="15939"/>
                </a:cubicBezTo>
                <a:cubicBezTo>
                  <a:pt x="18550" y="16700"/>
                  <a:pt x="19231" y="17325"/>
                  <a:pt x="20075" y="17325"/>
                </a:cubicBezTo>
                <a:cubicBezTo>
                  <a:pt x="20918" y="17325"/>
                  <a:pt x="21600" y="16700"/>
                  <a:pt x="21600" y="15939"/>
                </a:cubicBezTo>
                <a:cubicBezTo>
                  <a:pt x="21600" y="15176"/>
                  <a:pt x="20918" y="14560"/>
                  <a:pt x="20075" y="14560"/>
                </a:cubicBezTo>
                <a:close/>
                <a:moveTo>
                  <a:pt x="12047" y="18339"/>
                </a:moveTo>
                <a:cubicBezTo>
                  <a:pt x="12190" y="18339"/>
                  <a:pt x="12321" y="18362"/>
                  <a:pt x="12449" y="18401"/>
                </a:cubicBezTo>
                <a:cubicBezTo>
                  <a:pt x="12957" y="18556"/>
                  <a:pt x="13332" y="18990"/>
                  <a:pt x="13332" y="19501"/>
                </a:cubicBezTo>
                <a:cubicBezTo>
                  <a:pt x="13332" y="20142"/>
                  <a:pt x="12754" y="20663"/>
                  <a:pt x="12047" y="20663"/>
                </a:cubicBezTo>
                <a:cubicBezTo>
                  <a:pt x="11339" y="20663"/>
                  <a:pt x="10761" y="20142"/>
                  <a:pt x="10761" y="19501"/>
                </a:cubicBezTo>
                <a:cubicBezTo>
                  <a:pt x="10761" y="19196"/>
                  <a:pt x="10890" y="18919"/>
                  <a:pt x="11104" y="18711"/>
                </a:cubicBezTo>
                <a:cubicBezTo>
                  <a:pt x="11339" y="18483"/>
                  <a:pt x="11675" y="18339"/>
                  <a:pt x="12047" y="18339"/>
                </a:cubicBezTo>
                <a:close/>
              </a:path>
            </a:pathLst>
          </a:custGeom>
          <a:solidFill>
            <a:schemeClr val="tx1"/>
          </a:solidFill>
          <a:ln w="12700">
            <a:miter lim="400000"/>
          </a:ln>
        </p:spPr>
        <p:txBody>
          <a:bodyPr lIns="38100" tIns="38100" rIns="38100" bIns="38100" anchor="ct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19" name="Shape">
            <a:extLst>
              <a:ext uri="{FF2B5EF4-FFF2-40B4-BE49-F238E27FC236}">
                <a16:creationId xmlns:a16="http://schemas.microsoft.com/office/drawing/2014/main" id="{9031EE54-CB5C-4AC5-9C8F-6DA4B9354B73}"/>
              </a:ext>
            </a:extLst>
          </p:cNvPr>
          <p:cNvSpPr/>
          <p:nvPr/>
        </p:nvSpPr>
        <p:spPr>
          <a:xfrm>
            <a:off x="2275532" y="8640101"/>
            <a:ext cx="1016001" cy="742232"/>
          </a:xfrm>
          <a:custGeom>
            <a:avLst/>
            <a:gdLst/>
            <a:ahLst/>
            <a:cxnLst>
              <a:cxn ang="0">
                <a:pos x="wd2" y="hd2"/>
              </a:cxn>
              <a:cxn ang="5400000">
                <a:pos x="wd2" y="hd2"/>
              </a:cxn>
              <a:cxn ang="10800000">
                <a:pos x="wd2" y="hd2"/>
              </a:cxn>
              <a:cxn ang="16200000">
                <a:pos x="wd2" y="hd2"/>
              </a:cxn>
            </a:cxnLst>
            <a:rect l="0" t="0" r="r" b="b"/>
            <a:pathLst>
              <a:path w="21600" h="21593" extrusionOk="0">
                <a:moveTo>
                  <a:pt x="5012" y="2"/>
                </a:moveTo>
                <a:cubicBezTo>
                  <a:pt x="4922" y="12"/>
                  <a:pt x="4834" y="55"/>
                  <a:pt x="4759" y="129"/>
                </a:cubicBezTo>
                <a:lnTo>
                  <a:pt x="202" y="4655"/>
                </a:lnTo>
                <a:cubicBezTo>
                  <a:pt x="74" y="4783"/>
                  <a:pt x="0" y="4993"/>
                  <a:pt x="0" y="5210"/>
                </a:cubicBezTo>
                <a:cubicBezTo>
                  <a:pt x="0" y="5426"/>
                  <a:pt x="74" y="5624"/>
                  <a:pt x="202" y="5752"/>
                </a:cubicBezTo>
                <a:lnTo>
                  <a:pt x="4759" y="10278"/>
                </a:lnTo>
                <a:cubicBezTo>
                  <a:pt x="4845" y="10364"/>
                  <a:pt x="4951" y="10417"/>
                  <a:pt x="5054" y="10417"/>
                </a:cubicBezTo>
                <a:cubicBezTo>
                  <a:pt x="5130" y="10417"/>
                  <a:pt x="5202" y="10385"/>
                  <a:pt x="5273" y="10336"/>
                </a:cubicBezTo>
                <a:cubicBezTo>
                  <a:pt x="5439" y="10220"/>
                  <a:pt x="5543" y="9991"/>
                  <a:pt x="5543" y="9736"/>
                </a:cubicBezTo>
                <a:lnTo>
                  <a:pt x="5543" y="6780"/>
                </a:lnTo>
                <a:lnTo>
                  <a:pt x="20452" y="6780"/>
                </a:lnTo>
                <a:cubicBezTo>
                  <a:pt x="21091" y="6780"/>
                  <a:pt x="21600" y="6083"/>
                  <a:pt x="21600" y="5210"/>
                </a:cubicBezTo>
                <a:cubicBezTo>
                  <a:pt x="21600" y="4336"/>
                  <a:pt x="21091" y="3628"/>
                  <a:pt x="20452" y="3628"/>
                </a:cubicBezTo>
                <a:lnTo>
                  <a:pt x="5543" y="3628"/>
                </a:lnTo>
                <a:lnTo>
                  <a:pt x="5543" y="672"/>
                </a:lnTo>
                <a:cubicBezTo>
                  <a:pt x="5543" y="417"/>
                  <a:pt x="5439" y="187"/>
                  <a:pt x="5273" y="72"/>
                </a:cubicBezTo>
                <a:cubicBezTo>
                  <a:pt x="5191" y="14"/>
                  <a:pt x="5101" y="-7"/>
                  <a:pt x="5012" y="2"/>
                </a:cubicBezTo>
                <a:close/>
                <a:moveTo>
                  <a:pt x="16588" y="11190"/>
                </a:moveTo>
                <a:cubicBezTo>
                  <a:pt x="16499" y="11181"/>
                  <a:pt x="16409" y="11202"/>
                  <a:pt x="16327" y="11260"/>
                </a:cubicBezTo>
                <a:cubicBezTo>
                  <a:pt x="16161" y="11375"/>
                  <a:pt x="16057" y="11605"/>
                  <a:pt x="16057" y="11860"/>
                </a:cubicBezTo>
                <a:lnTo>
                  <a:pt x="16057" y="14816"/>
                </a:lnTo>
                <a:lnTo>
                  <a:pt x="1156" y="14816"/>
                </a:lnTo>
                <a:cubicBezTo>
                  <a:pt x="518" y="14816"/>
                  <a:pt x="0" y="15513"/>
                  <a:pt x="0" y="16386"/>
                </a:cubicBezTo>
                <a:cubicBezTo>
                  <a:pt x="0" y="17259"/>
                  <a:pt x="518" y="17968"/>
                  <a:pt x="1156" y="17968"/>
                </a:cubicBezTo>
                <a:lnTo>
                  <a:pt x="16057" y="17968"/>
                </a:lnTo>
                <a:lnTo>
                  <a:pt x="16057" y="20923"/>
                </a:lnTo>
                <a:cubicBezTo>
                  <a:pt x="16057" y="21178"/>
                  <a:pt x="16161" y="21408"/>
                  <a:pt x="16327" y="21524"/>
                </a:cubicBezTo>
                <a:cubicBezTo>
                  <a:pt x="16398" y="21573"/>
                  <a:pt x="16478" y="21593"/>
                  <a:pt x="16554" y="21593"/>
                </a:cubicBezTo>
                <a:cubicBezTo>
                  <a:pt x="16657" y="21593"/>
                  <a:pt x="16755" y="21551"/>
                  <a:pt x="16841" y="21466"/>
                </a:cubicBezTo>
                <a:lnTo>
                  <a:pt x="21397" y="16940"/>
                </a:lnTo>
                <a:cubicBezTo>
                  <a:pt x="21526" y="16813"/>
                  <a:pt x="21600" y="16615"/>
                  <a:pt x="21600" y="16397"/>
                </a:cubicBezTo>
                <a:cubicBezTo>
                  <a:pt x="21600" y="16180"/>
                  <a:pt x="21526" y="15971"/>
                  <a:pt x="21397" y="15843"/>
                </a:cubicBezTo>
                <a:lnTo>
                  <a:pt x="16841" y="11317"/>
                </a:lnTo>
                <a:cubicBezTo>
                  <a:pt x="16766" y="11242"/>
                  <a:pt x="16678" y="11200"/>
                  <a:pt x="16588" y="11190"/>
                </a:cubicBezTo>
                <a:close/>
              </a:path>
            </a:pathLst>
          </a:custGeom>
          <a:solidFill>
            <a:schemeClr val="tx1"/>
          </a:solidFill>
          <a:ln w="12700">
            <a:miter lim="400000"/>
          </a:ln>
        </p:spPr>
        <p:txBody>
          <a:bodyPr lIns="38100" tIns="38100" rIns="38100" bIns="38100" anchor="ct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pic>
        <p:nvPicPr>
          <p:cNvPr id="20" name="Picture 19">
            <a:extLst>
              <a:ext uri="{FF2B5EF4-FFF2-40B4-BE49-F238E27FC236}">
                <a16:creationId xmlns:a16="http://schemas.microsoft.com/office/drawing/2014/main" id="{C3542EE7-BBD3-4E50-AF98-11F3EA922BE9}"/>
              </a:ext>
            </a:extLst>
          </p:cNvPr>
          <p:cNvPicPr>
            <a:picLocks noChangeAspect="1"/>
          </p:cNvPicPr>
          <p:nvPr/>
        </p:nvPicPr>
        <p:blipFill>
          <a:blip r:embed="rId3"/>
          <a:stretch>
            <a:fillRect/>
          </a:stretch>
        </p:blipFill>
        <p:spPr>
          <a:xfrm>
            <a:off x="808531" y="2219163"/>
            <a:ext cx="22766937" cy="10422477"/>
          </a:xfrm>
          <a:prstGeom prst="rect">
            <a:avLst/>
          </a:prstGeom>
        </p:spPr>
      </p:pic>
    </p:spTree>
    <p:extLst>
      <p:ext uri="{BB962C8B-B14F-4D97-AF65-F5344CB8AC3E}">
        <p14:creationId xmlns:p14="http://schemas.microsoft.com/office/powerpoint/2010/main" val="1590679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E285-7C65-4A84-B42B-3E461B68CA88}"/>
              </a:ext>
            </a:extLst>
          </p:cNvPr>
          <p:cNvSpPr>
            <a:spLocks noGrp="1"/>
          </p:cNvSpPr>
          <p:nvPr>
            <p:ph type="title"/>
          </p:nvPr>
        </p:nvSpPr>
        <p:spPr>
          <a:xfrm>
            <a:off x="1371600" y="730252"/>
            <a:ext cx="21945600" cy="2286000"/>
          </a:xfrm>
        </p:spPr>
        <p:txBody>
          <a:bodyPr anchor="ctr">
            <a:normAutofit/>
          </a:bodyPr>
          <a:lstStyle/>
          <a:p>
            <a:r>
              <a:rPr lang="en-US" dirty="0"/>
              <a:t>Postman – </a:t>
            </a:r>
            <a:r>
              <a:rPr lang="en-US"/>
              <a:t>Get Pronoun of Person</a:t>
            </a:r>
            <a:endParaRPr lang="en-US" dirty="0"/>
          </a:p>
        </p:txBody>
      </p:sp>
      <p:pic>
        <p:nvPicPr>
          <p:cNvPr id="5" name="Picture 4">
            <a:extLst>
              <a:ext uri="{FF2B5EF4-FFF2-40B4-BE49-F238E27FC236}">
                <a16:creationId xmlns:a16="http://schemas.microsoft.com/office/drawing/2014/main" id="{8AD9C2F8-E146-4484-A8B7-4FC1BFF248F3}"/>
              </a:ext>
            </a:extLst>
          </p:cNvPr>
          <p:cNvPicPr>
            <a:picLocks noChangeAspect="1"/>
          </p:cNvPicPr>
          <p:nvPr/>
        </p:nvPicPr>
        <p:blipFill>
          <a:blip r:embed="rId3"/>
          <a:stretch>
            <a:fillRect/>
          </a:stretch>
        </p:blipFill>
        <p:spPr>
          <a:xfrm>
            <a:off x="401821" y="2788422"/>
            <a:ext cx="23500169" cy="10927577"/>
          </a:xfrm>
          <a:prstGeom prst="rect">
            <a:avLst/>
          </a:prstGeom>
          <a:noFill/>
        </p:spPr>
      </p:pic>
    </p:spTree>
    <p:extLst>
      <p:ext uri="{BB962C8B-B14F-4D97-AF65-F5344CB8AC3E}">
        <p14:creationId xmlns:p14="http://schemas.microsoft.com/office/powerpoint/2010/main" val="1494469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0F0F0">
            <a:alpha val="0"/>
          </a:srgbClr>
        </a:solidFill>
        <a:effectLst/>
      </p:bgPr>
    </p:bg>
    <p:spTree>
      <p:nvGrpSpPr>
        <p:cNvPr id="1" name=""/>
        <p:cNvGrpSpPr/>
        <p:nvPr/>
      </p:nvGrpSpPr>
      <p:grpSpPr>
        <a:xfrm>
          <a:off x="0" y="0"/>
          <a:ext cx="0" cy="0"/>
          <a:chOff x="0" y="0"/>
          <a:chExt cx="0" cy="0"/>
        </a:xfrm>
      </p:grpSpPr>
      <p:sp>
        <p:nvSpPr>
          <p:cNvPr id="2275" name="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praesent luptatum zzril delenit augue duis dolore te feugait nulla facilisi. Nam liber tempor cum soluta nobis eleifend insitam; est usus legentis in iis qui facit eorum saepius. Claritas est etiam processus dynamicus, qui sequitur mutationem consuetudium"/>
          <p:cNvSpPr txBox="1"/>
          <p:nvPr/>
        </p:nvSpPr>
        <p:spPr>
          <a:xfrm>
            <a:off x="1055478" y="1872032"/>
            <a:ext cx="15229551" cy="93997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numCol="1" anchor="t" anchorCtr="0"/>
          <a:lstStyle/>
          <a:p>
            <a:pPr marL="342900" lvl="0" indent="-342900" defTabSz="914400" fontAlgn="base" hangingPunct="1">
              <a:lnSpc>
                <a:spcPct val="150000"/>
              </a:lnSpc>
              <a:spcBef>
                <a:spcPct val="20000"/>
              </a:spcBef>
              <a:spcAft>
                <a:spcPct val="0"/>
              </a:spcAft>
            </a:pPr>
            <a:r>
              <a:rPr lang="en-US" sz="4400" baseline="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Missing Configuration can lead to errors</a:t>
            </a:r>
          </a:p>
        </p:txBody>
      </p:sp>
      <p:sp>
        <p:nvSpPr>
          <p:cNvPr id="5" name="Text page">
            <a:extLst>
              <a:ext uri="{FF2B5EF4-FFF2-40B4-BE49-F238E27FC236}">
                <a16:creationId xmlns:a16="http://schemas.microsoft.com/office/drawing/2014/main" id="{0D1479BC-5D33-442D-B6FF-31A664B6B86A}"/>
              </a:ext>
            </a:extLst>
          </p:cNvPr>
          <p:cNvSpPr txBox="1"/>
          <p:nvPr/>
        </p:nvSpPr>
        <p:spPr>
          <a:xfrm>
            <a:off x="1055478" y="633744"/>
            <a:ext cx="21633273" cy="12382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lang="en-US" sz="9000" dirty="0">
                <a:solidFill>
                  <a:schemeClr val="accent1"/>
                </a:solidFill>
                <a:latin typeface="OpenSans-Bold"/>
              </a:rPr>
              <a:t>API Error</a:t>
            </a:r>
            <a:endParaRPr kumimoji="0" sz="9000" b="1" i="0" u="none" strike="noStrike" kern="0" cap="none" spc="0" normalizeH="0" baseline="0" noProof="0" dirty="0">
              <a:ln>
                <a:noFill/>
              </a:ln>
              <a:solidFill>
                <a:schemeClr val="accent1"/>
              </a:solidFill>
              <a:effectLst/>
              <a:uLnTx/>
              <a:uFillTx/>
              <a:latin typeface="OpenSans-Bold"/>
              <a:sym typeface="OpenSans-Bold"/>
            </a:endParaRPr>
          </a:p>
        </p:txBody>
      </p:sp>
      <p:pic>
        <p:nvPicPr>
          <p:cNvPr id="4" name="Picture 3">
            <a:extLst>
              <a:ext uri="{FF2B5EF4-FFF2-40B4-BE49-F238E27FC236}">
                <a16:creationId xmlns:a16="http://schemas.microsoft.com/office/drawing/2014/main" id="{8BD349E0-E33A-4EA6-B312-76B042506862}"/>
              </a:ext>
            </a:extLst>
          </p:cNvPr>
          <p:cNvPicPr>
            <a:picLocks noChangeAspect="1"/>
          </p:cNvPicPr>
          <p:nvPr/>
        </p:nvPicPr>
        <p:blipFill>
          <a:blip r:embed="rId3"/>
          <a:stretch>
            <a:fillRect/>
          </a:stretch>
        </p:blipFill>
        <p:spPr>
          <a:xfrm>
            <a:off x="1055478" y="3122445"/>
            <a:ext cx="20189537" cy="9959811"/>
          </a:xfrm>
          <a:prstGeom prst="rect">
            <a:avLst/>
          </a:prstGeom>
        </p:spPr>
      </p:pic>
    </p:spTree>
    <p:extLst>
      <p:ext uri="{BB962C8B-B14F-4D97-AF65-F5344CB8AC3E}">
        <p14:creationId xmlns:p14="http://schemas.microsoft.com/office/powerpoint/2010/main" val="3093037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0F0F0">
            <a:alpha val="0"/>
          </a:srgbClr>
        </a:solidFill>
        <a:effectLst/>
      </p:bgPr>
    </p:bg>
    <p:spTree>
      <p:nvGrpSpPr>
        <p:cNvPr id="1" name=""/>
        <p:cNvGrpSpPr/>
        <p:nvPr/>
      </p:nvGrpSpPr>
      <p:grpSpPr>
        <a:xfrm>
          <a:off x="0" y="0"/>
          <a:ext cx="0" cy="0"/>
          <a:chOff x="0" y="0"/>
          <a:chExt cx="0" cy="0"/>
        </a:xfrm>
      </p:grpSpPr>
      <p:sp>
        <p:nvSpPr>
          <p:cNvPr id="2275" name="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praesent luptatum zzril delenit augue duis dolore te feugait nulla facilisi. Nam liber tempor cum soluta nobis eleifend insitam; est usus legentis in iis qui facit eorum saepius. Claritas est etiam processus dynamicus, qui sequitur mutationem consuetudium"/>
          <p:cNvSpPr txBox="1"/>
          <p:nvPr/>
        </p:nvSpPr>
        <p:spPr>
          <a:xfrm>
            <a:off x="1055478" y="1872032"/>
            <a:ext cx="15229551" cy="93997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numCol="1" anchor="t" anchorCtr="0"/>
          <a:lstStyle/>
          <a:p>
            <a:pPr marL="342900" lvl="0" indent="-342900" defTabSz="914400" fontAlgn="base" hangingPunct="1">
              <a:lnSpc>
                <a:spcPct val="150000"/>
              </a:lnSpc>
              <a:spcBef>
                <a:spcPct val="20000"/>
              </a:spcBef>
              <a:spcAft>
                <a:spcPct val="0"/>
              </a:spcAft>
            </a:pPr>
            <a:r>
              <a:rPr lang="en-US" sz="4400" baseline="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Find Configuration in API Management Center</a:t>
            </a:r>
          </a:p>
        </p:txBody>
      </p:sp>
      <p:sp>
        <p:nvSpPr>
          <p:cNvPr id="5" name="Text page">
            <a:extLst>
              <a:ext uri="{FF2B5EF4-FFF2-40B4-BE49-F238E27FC236}">
                <a16:creationId xmlns:a16="http://schemas.microsoft.com/office/drawing/2014/main" id="{0D1479BC-5D33-442D-B6FF-31A664B6B86A}"/>
              </a:ext>
            </a:extLst>
          </p:cNvPr>
          <p:cNvSpPr txBox="1"/>
          <p:nvPr/>
        </p:nvSpPr>
        <p:spPr>
          <a:xfrm>
            <a:off x="1055478" y="633744"/>
            <a:ext cx="21633273" cy="12382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lang="en-US" sz="9000" dirty="0">
                <a:solidFill>
                  <a:schemeClr val="accent1"/>
                </a:solidFill>
                <a:latin typeface="OpenSans-Bold"/>
              </a:rPr>
              <a:t>API Error</a:t>
            </a:r>
            <a:endParaRPr kumimoji="0" sz="9000" b="1" i="0" u="none" strike="noStrike" kern="0" cap="none" spc="0" normalizeH="0" baseline="0" noProof="0" dirty="0">
              <a:ln>
                <a:noFill/>
              </a:ln>
              <a:solidFill>
                <a:schemeClr val="accent1"/>
              </a:solidFill>
              <a:effectLst/>
              <a:uLnTx/>
              <a:uFillTx/>
              <a:latin typeface="OpenSans-Bold"/>
              <a:sym typeface="OpenSans-Bold"/>
            </a:endParaRPr>
          </a:p>
        </p:txBody>
      </p:sp>
      <p:pic>
        <p:nvPicPr>
          <p:cNvPr id="3" name="Picture 2">
            <a:extLst>
              <a:ext uri="{FF2B5EF4-FFF2-40B4-BE49-F238E27FC236}">
                <a16:creationId xmlns:a16="http://schemas.microsoft.com/office/drawing/2014/main" id="{C10D5838-20D0-492E-9A4E-2C2305CBC661}"/>
              </a:ext>
            </a:extLst>
          </p:cNvPr>
          <p:cNvPicPr>
            <a:picLocks noChangeAspect="1"/>
          </p:cNvPicPr>
          <p:nvPr/>
        </p:nvPicPr>
        <p:blipFill>
          <a:blip r:embed="rId3"/>
          <a:stretch>
            <a:fillRect/>
          </a:stretch>
        </p:blipFill>
        <p:spPr>
          <a:xfrm>
            <a:off x="894916" y="3326822"/>
            <a:ext cx="22939236" cy="7666759"/>
          </a:xfrm>
          <a:prstGeom prst="rect">
            <a:avLst/>
          </a:prstGeom>
        </p:spPr>
      </p:pic>
    </p:spTree>
    <p:extLst>
      <p:ext uri="{BB962C8B-B14F-4D97-AF65-F5344CB8AC3E}">
        <p14:creationId xmlns:p14="http://schemas.microsoft.com/office/powerpoint/2010/main" val="2344709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0F0F0">
            <a:alpha val="0"/>
          </a:srgbClr>
        </a:solidFill>
        <a:effectLst/>
      </p:bgPr>
    </p:bg>
    <p:spTree>
      <p:nvGrpSpPr>
        <p:cNvPr id="1" name=""/>
        <p:cNvGrpSpPr/>
        <p:nvPr/>
      </p:nvGrpSpPr>
      <p:grpSpPr>
        <a:xfrm>
          <a:off x="0" y="0"/>
          <a:ext cx="0" cy="0"/>
          <a:chOff x="0" y="0"/>
          <a:chExt cx="0" cy="0"/>
        </a:xfrm>
      </p:grpSpPr>
      <p:sp>
        <p:nvSpPr>
          <p:cNvPr id="2275" name="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praesent luptatum zzril delenit augue duis dolore te feugait nulla facilisi. Nam liber tempor cum soluta nobis eleifend insitam; est usus legentis in iis qui facit eorum saepius. Claritas est etiam processus dynamicus, qui sequitur mutationem consuetudium"/>
          <p:cNvSpPr txBox="1"/>
          <p:nvPr/>
        </p:nvSpPr>
        <p:spPr>
          <a:xfrm>
            <a:off x="1055478" y="1872032"/>
            <a:ext cx="15229551" cy="93997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numCol="1" anchor="t" anchorCtr="0"/>
          <a:lstStyle/>
          <a:p>
            <a:pPr marL="342900" lvl="0" indent="-342900" defTabSz="914400" fontAlgn="base" hangingPunct="1">
              <a:lnSpc>
                <a:spcPct val="150000"/>
              </a:lnSpc>
              <a:spcBef>
                <a:spcPct val="20000"/>
              </a:spcBef>
              <a:spcAft>
                <a:spcPct val="0"/>
              </a:spcAft>
            </a:pPr>
            <a:r>
              <a:rPr lang="en-US" sz="4400" baseline="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Update and Save.</a:t>
            </a:r>
          </a:p>
        </p:txBody>
      </p:sp>
      <p:sp>
        <p:nvSpPr>
          <p:cNvPr id="5" name="Text page">
            <a:extLst>
              <a:ext uri="{FF2B5EF4-FFF2-40B4-BE49-F238E27FC236}">
                <a16:creationId xmlns:a16="http://schemas.microsoft.com/office/drawing/2014/main" id="{0D1479BC-5D33-442D-B6FF-31A664B6B86A}"/>
              </a:ext>
            </a:extLst>
          </p:cNvPr>
          <p:cNvSpPr txBox="1"/>
          <p:nvPr/>
        </p:nvSpPr>
        <p:spPr>
          <a:xfrm>
            <a:off x="1055478" y="633744"/>
            <a:ext cx="21633273" cy="12382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lang="en-US" sz="9000" dirty="0">
                <a:solidFill>
                  <a:schemeClr val="accent1"/>
                </a:solidFill>
                <a:latin typeface="OpenSans-Bold"/>
              </a:rPr>
              <a:t>API Error</a:t>
            </a:r>
            <a:endParaRPr kumimoji="0" sz="9000" b="1" i="0" u="none" strike="noStrike" kern="0" cap="none" spc="0" normalizeH="0" baseline="0" noProof="0" dirty="0">
              <a:ln>
                <a:noFill/>
              </a:ln>
              <a:solidFill>
                <a:schemeClr val="accent1"/>
              </a:solidFill>
              <a:effectLst/>
              <a:uLnTx/>
              <a:uFillTx/>
              <a:latin typeface="OpenSans-Bold"/>
              <a:sym typeface="OpenSans-Bold"/>
            </a:endParaRPr>
          </a:p>
        </p:txBody>
      </p:sp>
      <p:pic>
        <p:nvPicPr>
          <p:cNvPr id="4" name="Picture 3">
            <a:extLst>
              <a:ext uri="{FF2B5EF4-FFF2-40B4-BE49-F238E27FC236}">
                <a16:creationId xmlns:a16="http://schemas.microsoft.com/office/drawing/2014/main" id="{B8DA2DFC-3C88-4BF1-82F7-3274653892F2}"/>
              </a:ext>
            </a:extLst>
          </p:cNvPr>
          <p:cNvPicPr>
            <a:picLocks noChangeAspect="1"/>
          </p:cNvPicPr>
          <p:nvPr/>
        </p:nvPicPr>
        <p:blipFill>
          <a:blip r:embed="rId3"/>
          <a:stretch>
            <a:fillRect/>
          </a:stretch>
        </p:blipFill>
        <p:spPr>
          <a:xfrm>
            <a:off x="5486400" y="3848100"/>
            <a:ext cx="13411200" cy="6019800"/>
          </a:xfrm>
          <a:prstGeom prst="rect">
            <a:avLst/>
          </a:prstGeom>
        </p:spPr>
      </p:pic>
    </p:spTree>
    <p:extLst>
      <p:ext uri="{BB962C8B-B14F-4D97-AF65-F5344CB8AC3E}">
        <p14:creationId xmlns:p14="http://schemas.microsoft.com/office/powerpoint/2010/main" val="38540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0F0F0">
            <a:alpha val="0"/>
          </a:srgbClr>
        </a:solidFill>
        <a:effectLst/>
      </p:bgPr>
    </p:bg>
    <p:spTree>
      <p:nvGrpSpPr>
        <p:cNvPr id="1" name=""/>
        <p:cNvGrpSpPr/>
        <p:nvPr/>
      </p:nvGrpSpPr>
      <p:grpSpPr>
        <a:xfrm>
          <a:off x="0" y="0"/>
          <a:ext cx="0" cy="0"/>
          <a:chOff x="0" y="0"/>
          <a:chExt cx="0" cy="0"/>
        </a:xfrm>
      </p:grpSpPr>
      <p:sp>
        <p:nvSpPr>
          <p:cNvPr id="2275" name="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praesent luptatum zzril delenit augue duis dolore te feugait nulla facilisi. Nam liber tempor cum soluta nobis eleifend insitam; est usus legentis in iis qui facit eorum saepius. Claritas est etiam processus dynamicus, qui sequitur mutationem consuetudium"/>
          <p:cNvSpPr txBox="1"/>
          <p:nvPr/>
        </p:nvSpPr>
        <p:spPr>
          <a:xfrm>
            <a:off x="1055478" y="1872032"/>
            <a:ext cx="15229551" cy="93997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numCol="1" anchor="t" anchorCtr="0"/>
          <a:lstStyle/>
          <a:p>
            <a:pPr marL="342900" lvl="0" indent="-342900" defTabSz="914400" fontAlgn="base" hangingPunct="1">
              <a:lnSpc>
                <a:spcPct val="150000"/>
              </a:lnSpc>
              <a:spcBef>
                <a:spcPct val="20000"/>
              </a:spcBef>
              <a:spcAft>
                <a:spcPct val="0"/>
              </a:spcAft>
            </a:pPr>
            <a:r>
              <a:rPr lang="en-US" sz="4400" baseline="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Address is now returned</a:t>
            </a:r>
          </a:p>
        </p:txBody>
      </p:sp>
      <p:sp>
        <p:nvSpPr>
          <p:cNvPr id="5" name="Text page">
            <a:extLst>
              <a:ext uri="{FF2B5EF4-FFF2-40B4-BE49-F238E27FC236}">
                <a16:creationId xmlns:a16="http://schemas.microsoft.com/office/drawing/2014/main" id="{0D1479BC-5D33-442D-B6FF-31A664B6B86A}"/>
              </a:ext>
            </a:extLst>
          </p:cNvPr>
          <p:cNvSpPr txBox="1"/>
          <p:nvPr/>
        </p:nvSpPr>
        <p:spPr>
          <a:xfrm>
            <a:off x="1055478" y="633744"/>
            <a:ext cx="21633273" cy="12382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lang="en-US" sz="9000" dirty="0">
                <a:solidFill>
                  <a:schemeClr val="accent1"/>
                </a:solidFill>
                <a:latin typeface="OpenSans-Bold"/>
              </a:rPr>
              <a:t>API Error Resolved</a:t>
            </a:r>
            <a:endParaRPr kumimoji="0" sz="9000" b="1" i="0" u="none" strike="noStrike" kern="0" cap="none" spc="0" normalizeH="0" baseline="0" noProof="0" dirty="0">
              <a:ln>
                <a:noFill/>
              </a:ln>
              <a:solidFill>
                <a:schemeClr val="accent1"/>
              </a:solidFill>
              <a:effectLst/>
              <a:uLnTx/>
              <a:uFillTx/>
              <a:latin typeface="OpenSans-Bold"/>
              <a:sym typeface="OpenSans-Bold"/>
            </a:endParaRPr>
          </a:p>
        </p:txBody>
      </p:sp>
      <p:pic>
        <p:nvPicPr>
          <p:cNvPr id="3" name="Picture 2">
            <a:extLst>
              <a:ext uri="{FF2B5EF4-FFF2-40B4-BE49-F238E27FC236}">
                <a16:creationId xmlns:a16="http://schemas.microsoft.com/office/drawing/2014/main" id="{8CEF0405-89F3-469F-A336-15ACB9DF27F5}"/>
              </a:ext>
            </a:extLst>
          </p:cNvPr>
          <p:cNvPicPr>
            <a:picLocks noChangeAspect="1"/>
          </p:cNvPicPr>
          <p:nvPr/>
        </p:nvPicPr>
        <p:blipFill>
          <a:blip r:embed="rId3"/>
          <a:stretch>
            <a:fillRect/>
          </a:stretch>
        </p:blipFill>
        <p:spPr>
          <a:xfrm>
            <a:off x="527869" y="3171824"/>
            <a:ext cx="19879876" cy="10271711"/>
          </a:xfrm>
          <a:prstGeom prst="rect">
            <a:avLst/>
          </a:prstGeom>
        </p:spPr>
      </p:pic>
    </p:spTree>
    <p:extLst>
      <p:ext uri="{BB962C8B-B14F-4D97-AF65-F5344CB8AC3E}">
        <p14:creationId xmlns:p14="http://schemas.microsoft.com/office/powerpoint/2010/main" val="4169221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0F0F0">
            <a:alpha val="0"/>
          </a:srgbClr>
        </a:solidFill>
        <a:effectLst/>
      </p:bgPr>
    </p:bg>
    <p:spTree>
      <p:nvGrpSpPr>
        <p:cNvPr id="1" name=""/>
        <p:cNvGrpSpPr/>
        <p:nvPr/>
      </p:nvGrpSpPr>
      <p:grpSpPr>
        <a:xfrm>
          <a:off x="0" y="0"/>
          <a:ext cx="0" cy="0"/>
          <a:chOff x="0" y="0"/>
          <a:chExt cx="0" cy="0"/>
        </a:xfrm>
      </p:grpSpPr>
      <p:sp>
        <p:nvSpPr>
          <p:cNvPr id="2275" name="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praesent luptatum zzril delenit augue duis dolore te feugait nulla facilisi. Nam liber tempor cum soluta nobis eleifend insitam; est usus legentis in iis qui facit eorum saepius. Claritas est etiam processus dynamicus, qui sequitur mutationem consuetudium"/>
          <p:cNvSpPr txBox="1"/>
          <p:nvPr/>
        </p:nvSpPr>
        <p:spPr>
          <a:xfrm>
            <a:off x="1055478" y="1872032"/>
            <a:ext cx="20183540" cy="939970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numCol="1" anchor="t" anchorCtr="0"/>
          <a:lstStyle/>
          <a:p>
            <a:r>
              <a:rPr lang="en-US" sz="4400" i="1" baseline="0" dirty="0">
                <a:solidFill>
                  <a:schemeClr val="accent2"/>
                </a:solidFill>
              </a:rPr>
              <a:t>Testing Reference:  </a:t>
            </a:r>
            <a:r>
              <a:rPr lang="en-US" sz="4400" baseline="0" dirty="0">
                <a:solidFill>
                  <a:srgbClr val="FF7A00"/>
                </a:solidFill>
                <a:hlinkClick r:id="rId3"/>
              </a:rPr>
              <a:t>https://resources.elluciancloud.com/bundle/ethos_integration_acn_use/page/t_use_proxy_service.html</a:t>
            </a:r>
            <a:endParaRPr lang="en-US" sz="4400" baseline="0" dirty="0">
              <a:solidFill>
                <a:srgbClr val="FF7A00"/>
              </a:solidFill>
            </a:endParaRPr>
          </a:p>
          <a:p>
            <a:endParaRPr lang="en-US" sz="4400" baseline="0" dirty="0">
              <a:solidFill>
                <a:srgbClr val="FF7A00"/>
              </a:solidFill>
            </a:endParaRPr>
          </a:p>
          <a:p>
            <a:r>
              <a:rPr lang="en-US" sz="4400" i="1" baseline="0" dirty="0">
                <a:solidFill>
                  <a:schemeClr val="accent2"/>
                </a:solidFill>
              </a:rPr>
              <a:t>Postman requests to help get started:</a:t>
            </a:r>
          </a:p>
          <a:p>
            <a:r>
              <a:rPr lang="en-US" sz="4400" baseline="0" dirty="0">
                <a:solidFill>
                  <a:srgbClr val="FF7A00"/>
                </a:solidFill>
                <a:hlinkClick r:id="rId4"/>
              </a:rPr>
              <a:t>https://github.com/ellucianEthos/postman-ethos-integration</a:t>
            </a:r>
            <a:endParaRPr lang="en-US" sz="4400" baseline="0" dirty="0">
              <a:solidFill>
                <a:srgbClr val="FF7A00"/>
              </a:solidFill>
            </a:endParaRPr>
          </a:p>
          <a:p>
            <a:endParaRPr lang="en-US" sz="4400" baseline="0" dirty="0">
              <a:solidFill>
                <a:srgbClr val="FF7A00"/>
              </a:solidFill>
            </a:endParaRPr>
          </a:p>
        </p:txBody>
      </p:sp>
      <p:sp>
        <p:nvSpPr>
          <p:cNvPr id="5" name="Text page">
            <a:extLst>
              <a:ext uri="{FF2B5EF4-FFF2-40B4-BE49-F238E27FC236}">
                <a16:creationId xmlns:a16="http://schemas.microsoft.com/office/drawing/2014/main" id="{0D1479BC-5D33-442D-B6FF-31A664B6B86A}"/>
              </a:ext>
            </a:extLst>
          </p:cNvPr>
          <p:cNvSpPr txBox="1"/>
          <p:nvPr/>
        </p:nvSpPr>
        <p:spPr>
          <a:xfrm>
            <a:off x="1055478" y="633744"/>
            <a:ext cx="21633273" cy="12382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lang="en-US" sz="9000" dirty="0">
                <a:solidFill>
                  <a:schemeClr val="accent1"/>
                </a:solidFill>
                <a:latin typeface="OpenSans-Bold"/>
              </a:rPr>
              <a:t>More Information</a:t>
            </a:r>
            <a:endParaRPr kumimoji="0" sz="9000" b="1" i="0" u="none" strike="noStrike" kern="0" cap="none" spc="0" normalizeH="0" baseline="0" noProof="0" dirty="0">
              <a:ln>
                <a:noFill/>
              </a:ln>
              <a:solidFill>
                <a:schemeClr val="accent1"/>
              </a:solidFill>
              <a:effectLst/>
              <a:uLnTx/>
              <a:uFillTx/>
              <a:latin typeface="OpenSans-Bold"/>
              <a:sym typeface="OpenSans-Bold"/>
            </a:endParaRPr>
          </a:p>
        </p:txBody>
      </p:sp>
    </p:spTree>
    <p:extLst>
      <p:ext uri="{BB962C8B-B14F-4D97-AF65-F5344CB8AC3E}">
        <p14:creationId xmlns:p14="http://schemas.microsoft.com/office/powerpoint/2010/main" val="706790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F0F0F0">
            <a:alpha val="0"/>
          </a:srgbClr>
        </a:solidFill>
        <a:effectLst/>
      </p:bgPr>
    </p:bg>
    <p:spTree>
      <p:nvGrpSpPr>
        <p:cNvPr id="1" name=""/>
        <p:cNvGrpSpPr/>
        <p:nvPr/>
      </p:nvGrpSpPr>
      <p:grpSpPr>
        <a:xfrm>
          <a:off x="0" y="0"/>
          <a:ext cx="0" cy="0"/>
          <a:chOff x="0" y="0"/>
          <a:chExt cx="0" cy="0"/>
        </a:xfrm>
      </p:grpSpPr>
      <p:sp>
        <p:nvSpPr>
          <p:cNvPr id="2275" name="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praesent luptatum zzril delenit augue duis dolore te feugait nulla facilisi. Nam liber tempor cum soluta nobis eleifend insitam; est usus legentis in iis qui facit eorum saepius. Claritas est etiam processus dynamicus, qui sequitur mutationem consuetudium"/>
          <p:cNvSpPr txBox="1"/>
          <p:nvPr/>
        </p:nvSpPr>
        <p:spPr>
          <a:xfrm>
            <a:off x="1055478" y="2738929"/>
            <a:ext cx="18421242" cy="949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nSpc>
                <a:spcPct val="140000"/>
              </a:lnSpc>
            </a:pPr>
            <a:endParaRPr lang="en-US" sz="5400" baseline="0"/>
          </a:p>
        </p:txBody>
      </p:sp>
      <p:sp>
        <p:nvSpPr>
          <p:cNvPr id="5" name="Text page">
            <a:extLst>
              <a:ext uri="{FF2B5EF4-FFF2-40B4-BE49-F238E27FC236}">
                <a16:creationId xmlns:a16="http://schemas.microsoft.com/office/drawing/2014/main" id="{41395C84-5E4C-4D6B-9097-6D5F5D4CE8A1}"/>
              </a:ext>
            </a:extLst>
          </p:cNvPr>
          <p:cNvSpPr txBox="1"/>
          <p:nvPr/>
        </p:nvSpPr>
        <p:spPr>
          <a:xfrm>
            <a:off x="1055478" y="633744"/>
            <a:ext cx="21633273" cy="12382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lang="en-US" sz="9000">
                <a:solidFill>
                  <a:schemeClr val="accent1"/>
                </a:solidFill>
                <a:latin typeface="OpenSans-Bold"/>
              </a:rPr>
              <a:t>ELLUCIAN WORKFLOW Example</a:t>
            </a:r>
            <a:endParaRPr kumimoji="0" sz="9000" b="1" i="0" u="none" strike="noStrike" kern="0" cap="none" spc="0" normalizeH="0" baseline="0" noProof="0">
              <a:ln>
                <a:noFill/>
              </a:ln>
              <a:solidFill>
                <a:schemeClr val="accent1"/>
              </a:solidFill>
              <a:effectLst/>
              <a:uLnTx/>
              <a:uFillTx/>
              <a:latin typeface="OpenSans-Bold"/>
              <a:sym typeface="OpenSans-Bold"/>
            </a:endParaRPr>
          </a:p>
        </p:txBody>
      </p:sp>
      <p:sp>
        <p:nvSpPr>
          <p:cNvPr id="3" name="TextBox 2">
            <a:extLst>
              <a:ext uri="{FF2B5EF4-FFF2-40B4-BE49-F238E27FC236}">
                <a16:creationId xmlns:a16="http://schemas.microsoft.com/office/drawing/2014/main" id="{1AD4F97E-38B6-4BBF-881C-85108DF0CBA2}"/>
              </a:ext>
            </a:extLst>
          </p:cNvPr>
          <p:cNvSpPr txBox="1"/>
          <p:nvPr/>
        </p:nvSpPr>
        <p:spPr>
          <a:xfrm>
            <a:off x="7010400" y="2927858"/>
            <a:ext cx="16568057" cy="95759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0"/>
              </a:spcBef>
            </a:pPr>
            <a:r>
              <a:rPr lang="en-US" sz="3600" baseline="0"/>
              <a:t>$criteria = "{\"names\":[{\"type\":{\"category\":\"legal\"},\"</a:t>
            </a:r>
            <a:r>
              <a:rPr lang="en-US" sz="3600" baseline="0" err="1"/>
              <a:t>firstName</a:t>
            </a:r>
            <a:r>
              <a:rPr lang="en-US" sz="3600" baseline="0"/>
              <a:t>\":\“Bertram\",\"</a:t>
            </a:r>
            <a:r>
              <a:rPr lang="en-US" sz="3600" baseline="0" err="1"/>
              <a:t>lastName</a:t>
            </a:r>
            <a:r>
              <a:rPr lang="en-US" sz="3600" baseline="0"/>
              <a:t>\":\“Wooster\"}],\"</a:t>
            </a:r>
            <a:r>
              <a:rPr lang="en-US" sz="3600" baseline="0" err="1"/>
              <a:t>dateOfBirth</a:t>
            </a:r>
            <a:r>
              <a:rPr lang="en-US" sz="3600" baseline="0"/>
              <a:t>\":\"1980-01-01\"}";</a:t>
            </a:r>
          </a:p>
          <a:p>
            <a:pPr>
              <a:spcBef>
                <a:spcPts val="0"/>
              </a:spcBef>
            </a:pPr>
            <a:endParaRPr lang="en-US" sz="3600" baseline="0"/>
          </a:p>
          <a:p>
            <a:pPr>
              <a:spcBef>
                <a:spcPts val="0"/>
              </a:spcBef>
            </a:pPr>
            <a:r>
              <a:rPr lang="en-US" sz="3600" baseline="0"/>
              <a:t>  $response = </a:t>
            </a:r>
            <a:r>
              <a:rPr lang="en-US" sz="3600" baseline="0" err="1"/>
              <a:t>eeGetEthosDataModelByQuery</a:t>
            </a:r>
            <a:r>
              <a:rPr lang="en-US" sz="3600" baseline="0"/>
              <a:t>("persons", $criteria, 6);</a:t>
            </a:r>
          </a:p>
          <a:p>
            <a:pPr>
              <a:spcBef>
                <a:spcPts val="0"/>
              </a:spcBef>
            </a:pPr>
            <a:endParaRPr lang="en-US" sz="3600" baseline="0"/>
          </a:p>
          <a:p>
            <a:pPr>
              <a:spcBef>
                <a:spcPts val="0"/>
              </a:spcBef>
            </a:pPr>
            <a:r>
              <a:rPr lang="en-US" sz="3600" baseline="0"/>
              <a:t>  if (!$response-&gt;</a:t>
            </a:r>
            <a:r>
              <a:rPr lang="en-US" sz="3600" baseline="0" err="1"/>
              <a:t>isError</a:t>
            </a:r>
            <a:r>
              <a:rPr lang="en-US" sz="3600" baseline="0"/>
              <a:t>) {</a:t>
            </a:r>
          </a:p>
          <a:p>
            <a:pPr>
              <a:spcBef>
                <a:spcPts val="0"/>
              </a:spcBef>
            </a:pPr>
            <a:r>
              <a:rPr lang="en-US" sz="3600" baseline="0"/>
              <a:t>  $results = $response-&gt;</a:t>
            </a:r>
            <a:r>
              <a:rPr lang="en-US" sz="3600" baseline="0" err="1"/>
              <a:t>dataObj</a:t>
            </a:r>
            <a:r>
              <a:rPr lang="en-US" sz="3600" baseline="0"/>
              <a:t>;</a:t>
            </a:r>
          </a:p>
          <a:p>
            <a:pPr>
              <a:spcBef>
                <a:spcPts val="0"/>
              </a:spcBef>
            </a:pPr>
            <a:r>
              <a:rPr lang="en-US" sz="3600" baseline="0"/>
              <a:t>  if (($results !== null) &amp;&amp; count($results) &gt; 0) {</a:t>
            </a:r>
          </a:p>
          <a:p>
            <a:pPr>
              <a:spcBef>
                <a:spcPts val="0"/>
              </a:spcBef>
            </a:pPr>
            <a:r>
              <a:rPr lang="en-US" sz="3600" baseline="0"/>
              <a:t>    foreach($results as $person) {</a:t>
            </a:r>
          </a:p>
          <a:p>
            <a:pPr>
              <a:spcBef>
                <a:spcPts val="0"/>
              </a:spcBef>
            </a:pPr>
            <a:r>
              <a:rPr lang="en-US" sz="3600" baseline="0"/>
              <a:t>      if (($person != null) &amp;&amp; </a:t>
            </a:r>
            <a:r>
              <a:rPr lang="en-US" sz="3600" baseline="0" err="1"/>
              <a:t>is_object</a:t>
            </a:r>
            <a:r>
              <a:rPr lang="en-US" sz="3600" baseline="0"/>
              <a:t>($person) &amp;&amp; !empty($person-&gt;id)) {</a:t>
            </a:r>
          </a:p>
          <a:p>
            <a:pPr>
              <a:spcBef>
                <a:spcPts val="0"/>
              </a:spcBef>
            </a:pPr>
            <a:r>
              <a:rPr lang="en-US" sz="3600" baseline="0"/>
              <a:t>        $</a:t>
            </a:r>
            <a:r>
              <a:rPr lang="en-US" sz="3600" baseline="0" err="1"/>
              <a:t>guid</a:t>
            </a:r>
            <a:r>
              <a:rPr lang="en-US" sz="3600" baseline="0"/>
              <a:t> = $person-&gt;id;</a:t>
            </a:r>
          </a:p>
          <a:p>
            <a:pPr>
              <a:spcBef>
                <a:spcPts val="0"/>
              </a:spcBef>
            </a:pPr>
            <a:r>
              <a:rPr lang="en-US" sz="3600" baseline="0"/>
              <a:t>        break;</a:t>
            </a:r>
          </a:p>
          <a:p>
            <a:pPr>
              <a:spcBef>
                <a:spcPts val="0"/>
              </a:spcBef>
            </a:pPr>
            <a:r>
              <a:rPr lang="en-US" sz="3600" baseline="0"/>
              <a:t>      }</a:t>
            </a:r>
          </a:p>
          <a:p>
            <a:pPr>
              <a:spcBef>
                <a:spcPts val="0"/>
              </a:spcBef>
            </a:pPr>
            <a:r>
              <a:rPr lang="en-US" sz="3600" baseline="0"/>
              <a:t>    }</a:t>
            </a:r>
          </a:p>
          <a:p>
            <a:pPr>
              <a:spcBef>
                <a:spcPts val="0"/>
              </a:spcBef>
            </a:pPr>
            <a:r>
              <a:rPr lang="en-US" sz="3600" baseline="0"/>
              <a:t>  }</a:t>
            </a:r>
          </a:p>
          <a:p>
            <a:pPr>
              <a:spcBef>
                <a:spcPts val="0"/>
              </a:spcBef>
            </a:pPr>
            <a:r>
              <a:rPr lang="en-US" sz="3600" baseline="0"/>
              <a:t>} else {</a:t>
            </a:r>
          </a:p>
          <a:p>
            <a:pPr>
              <a:spcBef>
                <a:spcPts val="0"/>
              </a:spcBef>
            </a:pPr>
            <a:r>
              <a:rPr lang="en-US" sz="3600" baseline="0"/>
              <a:t>  $</a:t>
            </a:r>
            <a:r>
              <a:rPr lang="en-US" sz="3600" baseline="0" err="1"/>
              <a:t>errorMessage</a:t>
            </a:r>
            <a:r>
              <a:rPr lang="en-US" sz="3600" baseline="0"/>
              <a:t> = $</a:t>
            </a:r>
            <a:r>
              <a:rPr lang="en-US" sz="3600" baseline="0" err="1"/>
              <a:t>deleteResponse</a:t>
            </a:r>
            <a:r>
              <a:rPr lang="en-US" sz="3600" baseline="0"/>
              <a:t>-&gt;</a:t>
            </a:r>
            <a:r>
              <a:rPr lang="en-US" sz="3600" baseline="0" err="1"/>
              <a:t>errorMessage</a:t>
            </a:r>
            <a:r>
              <a:rPr lang="en-US" sz="3600" baseline="0"/>
              <a:t>;</a:t>
            </a:r>
          </a:p>
          <a:p>
            <a:pPr>
              <a:spcBef>
                <a:spcPts val="0"/>
              </a:spcBef>
            </a:pPr>
            <a:r>
              <a:rPr lang="en-US" sz="3600" baseline="0"/>
              <a:t>}</a:t>
            </a:r>
            <a:endParaRPr kumimoji="0" lang="en-US" sz="3600" b="0" i="0" u="none" strike="noStrike" cap="none" spc="0" normalizeH="0" baseline="0">
              <a:ln>
                <a:noFill/>
              </a:ln>
              <a:solidFill>
                <a:srgbClr val="718085"/>
              </a:solidFill>
              <a:effectLst/>
              <a:uFillTx/>
              <a:latin typeface="Open Sans"/>
              <a:ea typeface="Open Sans"/>
              <a:cs typeface="Open Sans"/>
              <a:sym typeface="Open Sans"/>
            </a:endParaRPr>
          </a:p>
        </p:txBody>
      </p:sp>
      <p:sp>
        <p:nvSpPr>
          <p:cNvPr id="8" name="TextBox 7">
            <a:extLst>
              <a:ext uri="{FF2B5EF4-FFF2-40B4-BE49-F238E27FC236}">
                <a16:creationId xmlns:a16="http://schemas.microsoft.com/office/drawing/2014/main" id="{A75DBED5-A89D-4D9A-9609-4F16FB5F4EDB}"/>
              </a:ext>
            </a:extLst>
          </p:cNvPr>
          <p:cNvSpPr txBox="1"/>
          <p:nvPr/>
        </p:nvSpPr>
        <p:spPr>
          <a:xfrm>
            <a:off x="805543" y="2181701"/>
            <a:ext cx="5463540" cy="40667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90000"/>
              </a:lnSpc>
              <a:spcBef>
                <a:spcPts val="2400"/>
              </a:spcBef>
              <a:spcAft>
                <a:spcPts val="0"/>
              </a:spcAft>
              <a:buClrTx/>
              <a:buSzTx/>
              <a:buFontTx/>
              <a:buNone/>
              <a:tabLst/>
            </a:pPr>
            <a:r>
              <a:rPr kumimoji="0" lang="en-US" sz="6600" b="0" i="0" u="none" strike="noStrike" cap="none" spc="0" normalizeH="0" baseline="0">
                <a:ln>
                  <a:noFill/>
                </a:ln>
                <a:solidFill>
                  <a:srgbClr val="007DD7"/>
                </a:solidFill>
                <a:effectLst/>
                <a:uFillTx/>
                <a:latin typeface="Open Sans"/>
                <a:ea typeface="Open Sans"/>
                <a:cs typeface="Open Sans"/>
                <a:sym typeface="Open Sans"/>
              </a:rPr>
              <a:t>Search for person by Name and Date of Birth.</a:t>
            </a:r>
          </a:p>
        </p:txBody>
      </p:sp>
    </p:spTree>
    <p:extLst>
      <p:ext uri="{BB962C8B-B14F-4D97-AF65-F5344CB8AC3E}">
        <p14:creationId xmlns:p14="http://schemas.microsoft.com/office/powerpoint/2010/main" val="739216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0F0F0">
            <a:alpha val="0"/>
          </a:srgbClr>
        </a:solidFill>
        <a:effectLst/>
      </p:bgPr>
    </p:bg>
    <p:spTree>
      <p:nvGrpSpPr>
        <p:cNvPr id="1" name=""/>
        <p:cNvGrpSpPr/>
        <p:nvPr/>
      </p:nvGrpSpPr>
      <p:grpSpPr>
        <a:xfrm>
          <a:off x="0" y="0"/>
          <a:ext cx="0" cy="0"/>
          <a:chOff x="0" y="0"/>
          <a:chExt cx="0" cy="0"/>
        </a:xfrm>
      </p:grpSpPr>
      <p:sp>
        <p:nvSpPr>
          <p:cNvPr id="2275" name="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praesent luptatum zzril delenit augue duis dolore te feugait nulla facilisi. Nam liber tempor cum soluta nobis eleifend insitam; est usus legentis in iis qui facit eorum saepius. Claritas est etiam processus dynamicus, qui sequitur mutationem consuetudium"/>
          <p:cNvSpPr txBox="1"/>
          <p:nvPr/>
        </p:nvSpPr>
        <p:spPr>
          <a:xfrm>
            <a:off x="1055479" y="2068286"/>
            <a:ext cx="10701092" cy="920345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numCol="1" anchor="ctr"/>
          <a:lstStyle/>
          <a:p>
            <a:pPr marL="571500" lvl="0" indent="-571500" defTabSz="914400" fontAlgn="base" hangingPunct="1">
              <a:lnSpc>
                <a:spcPct val="150000"/>
              </a:lnSpc>
              <a:spcBef>
                <a:spcPct val="20000"/>
              </a:spcBef>
              <a:spcAft>
                <a:spcPct val="0"/>
              </a:spcAft>
              <a:buFont typeface="Arial" panose="020B0604020202020204" pitchFamily="34" charset="0"/>
              <a:buChar char="•"/>
            </a:pPr>
            <a:r>
              <a:rPr lang="en-US" sz="40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Personalized content, designed to be an entry point/landing page.</a:t>
            </a:r>
          </a:p>
          <a:p>
            <a:pPr marL="571500" lvl="0" indent="-571500" defTabSz="914400" fontAlgn="base" hangingPunct="1">
              <a:lnSpc>
                <a:spcPct val="150000"/>
              </a:lnSpc>
              <a:spcBef>
                <a:spcPct val="20000"/>
              </a:spcBef>
              <a:spcAft>
                <a:spcPct val="0"/>
              </a:spcAft>
              <a:buFont typeface="Arial" panose="020B0604020202020204" pitchFamily="34" charset="0"/>
              <a:buChar char="•"/>
            </a:pPr>
            <a:r>
              <a:rPr lang="en-US" sz="40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Can aggregate content from multiple systems.</a:t>
            </a:r>
          </a:p>
          <a:p>
            <a:pPr marL="571500" lvl="3" indent="-571500" defTabSz="914400" fontAlgn="base" hangingPunct="1">
              <a:lnSpc>
                <a:spcPct val="150000"/>
              </a:lnSpc>
              <a:spcBef>
                <a:spcPct val="20000"/>
              </a:spcBef>
              <a:spcAft>
                <a:spcPct val="0"/>
              </a:spcAft>
              <a:buFont typeface="Arial" panose="020B0604020202020204" pitchFamily="34" charset="0"/>
              <a:buChar char="•"/>
            </a:pPr>
            <a:r>
              <a:rPr lang="en-US" sz="32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Banner, Ellucian Workflow, Degree Works, other Ethos integrated systems.</a:t>
            </a:r>
          </a:p>
          <a:p>
            <a:pPr marL="571500" lvl="0" indent="-571500" defTabSz="914400" fontAlgn="base" hangingPunct="1">
              <a:lnSpc>
                <a:spcPct val="150000"/>
              </a:lnSpc>
              <a:spcBef>
                <a:spcPct val="20000"/>
              </a:spcBef>
              <a:spcAft>
                <a:spcPct val="0"/>
              </a:spcAft>
              <a:buFont typeface="Arial" panose="020B0604020202020204" pitchFamily="34" charset="0"/>
              <a:buChar char="•"/>
            </a:pPr>
            <a:r>
              <a:rPr lang="en-US" sz="40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Card-based layout.</a:t>
            </a:r>
          </a:p>
          <a:p>
            <a:pPr marL="571500" lvl="0" indent="-571500" defTabSz="914400" fontAlgn="base" hangingPunct="1">
              <a:lnSpc>
                <a:spcPct val="150000"/>
              </a:lnSpc>
              <a:spcBef>
                <a:spcPct val="20000"/>
              </a:spcBef>
              <a:spcAft>
                <a:spcPct val="0"/>
              </a:spcAft>
              <a:buFont typeface="Arial" panose="020B0604020202020204" pitchFamily="34" charset="0"/>
              <a:buChar char="•"/>
            </a:pPr>
            <a:r>
              <a:rPr lang="en-US" sz="40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Fully responsive design (works on devices of any size).</a:t>
            </a:r>
          </a:p>
          <a:p>
            <a:pPr marL="571500" lvl="0" indent="-571500" defTabSz="914400" fontAlgn="base" hangingPunct="1">
              <a:lnSpc>
                <a:spcPct val="150000"/>
              </a:lnSpc>
              <a:spcBef>
                <a:spcPct val="20000"/>
              </a:spcBef>
              <a:spcAft>
                <a:spcPct val="0"/>
              </a:spcAft>
              <a:buFont typeface="Arial" panose="020B0604020202020204" pitchFamily="34" charset="0"/>
              <a:buChar char="•"/>
            </a:pPr>
            <a:r>
              <a:rPr lang="en-US" sz="40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Currently in Select Release.</a:t>
            </a:r>
          </a:p>
        </p:txBody>
      </p:sp>
      <p:sp>
        <p:nvSpPr>
          <p:cNvPr id="5" name="Text page">
            <a:extLst>
              <a:ext uri="{FF2B5EF4-FFF2-40B4-BE49-F238E27FC236}">
                <a16:creationId xmlns:a16="http://schemas.microsoft.com/office/drawing/2014/main" id="{0D1479BC-5D33-442D-B6FF-31A664B6B86A}"/>
              </a:ext>
            </a:extLst>
          </p:cNvPr>
          <p:cNvSpPr txBox="1"/>
          <p:nvPr/>
        </p:nvSpPr>
        <p:spPr>
          <a:xfrm>
            <a:off x="1055478" y="633744"/>
            <a:ext cx="21633273" cy="12382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lang="en-US" sz="9000">
                <a:solidFill>
                  <a:schemeClr val="accent1"/>
                </a:solidFill>
                <a:latin typeface="OpenSans-Bold"/>
              </a:rPr>
              <a:t>ELLUCIAN EXPERIENCE</a:t>
            </a:r>
            <a:endParaRPr kumimoji="0" sz="9000" b="1" i="0" u="none" strike="noStrike" kern="0" cap="none" spc="0" normalizeH="0" baseline="0" noProof="0">
              <a:ln>
                <a:noFill/>
              </a:ln>
              <a:solidFill>
                <a:schemeClr val="accent1"/>
              </a:solidFill>
              <a:effectLst/>
              <a:uLnTx/>
              <a:uFillTx/>
              <a:latin typeface="OpenSans-Bold"/>
              <a:sym typeface="OpenSans-Bold"/>
            </a:endParaRPr>
          </a:p>
        </p:txBody>
      </p:sp>
      <p:pic>
        <p:nvPicPr>
          <p:cNvPr id="2" name="Picture 1">
            <a:extLst>
              <a:ext uri="{FF2B5EF4-FFF2-40B4-BE49-F238E27FC236}">
                <a16:creationId xmlns:a16="http://schemas.microsoft.com/office/drawing/2014/main" id="{7BD2D27B-1F3C-4356-A220-73CDF587D760}"/>
              </a:ext>
            </a:extLst>
          </p:cNvPr>
          <p:cNvPicPr>
            <a:picLocks noChangeAspect="1"/>
          </p:cNvPicPr>
          <p:nvPr/>
        </p:nvPicPr>
        <p:blipFill>
          <a:blip r:embed="rId3"/>
          <a:stretch>
            <a:fillRect/>
          </a:stretch>
        </p:blipFill>
        <p:spPr>
          <a:xfrm>
            <a:off x="12192000" y="1698171"/>
            <a:ext cx="12093905" cy="10926325"/>
          </a:xfrm>
          <a:prstGeom prst="rect">
            <a:avLst/>
          </a:prstGeom>
        </p:spPr>
      </p:pic>
    </p:spTree>
    <p:extLst>
      <p:ext uri="{BB962C8B-B14F-4D97-AF65-F5344CB8AC3E}">
        <p14:creationId xmlns:p14="http://schemas.microsoft.com/office/powerpoint/2010/main" val="2627899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0F0F0">
            <a:alpha val="0"/>
          </a:srgbClr>
        </a:solidFill>
        <a:effectLst/>
      </p:bgPr>
    </p:bg>
    <p:spTree>
      <p:nvGrpSpPr>
        <p:cNvPr id="1" name=""/>
        <p:cNvGrpSpPr/>
        <p:nvPr/>
      </p:nvGrpSpPr>
      <p:grpSpPr>
        <a:xfrm>
          <a:off x="0" y="0"/>
          <a:ext cx="0" cy="0"/>
          <a:chOff x="0" y="0"/>
          <a:chExt cx="0" cy="0"/>
        </a:xfrm>
      </p:grpSpPr>
      <p:sp>
        <p:nvSpPr>
          <p:cNvPr id="2275" name="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praesent luptatum zzril delenit augue duis dolore te feugait nulla facilisi. Nam liber tempor cum soluta nobis eleifend insitam; est usus legentis in iis qui facit eorum saepius. Claritas est etiam processus dynamicus, qui sequitur mutationem consuetudium"/>
          <p:cNvSpPr txBox="1"/>
          <p:nvPr/>
        </p:nvSpPr>
        <p:spPr>
          <a:xfrm>
            <a:off x="1055478" y="1872032"/>
            <a:ext cx="15229551" cy="93997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numCol="1" anchor="t" anchorCtr="0"/>
          <a:lstStyle/>
          <a:p>
            <a:pPr marL="571500" lvl="0" indent="-571500" defTabSz="914400" fontAlgn="base" hangingPunct="1">
              <a:lnSpc>
                <a:spcPct val="150000"/>
              </a:lnSpc>
              <a:spcBef>
                <a:spcPct val="20000"/>
              </a:spcBef>
              <a:spcAft>
                <a:spcPct val="0"/>
              </a:spcAft>
              <a:buFont typeface="Arial" panose="020B0604020202020204" pitchFamily="34" charset="0"/>
              <a:buChar char="•"/>
            </a:pPr>
            <a:endParaRPr lang="en-US" sz="4400" baseline="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pPr marL="571500" lvl="0" indent="-571500" defTabSz="914400" fontAlgn="base" hangingPunct="1">
              <a:lnSpc>
                <a:spcPct val="150000"/>
              </a:lnSpc>
              <a:spcBef>
                <a:spcPct val="20000"/>
              </a:spcBef>
              <a:spcAft>
                <a:spcPct val="0"/>
              </a:spcAft>
              <a:buFont typeface="Arial" panose="020B0604020202020204" pitchFamily="34" charset="0"/>
              <a:buChar char="•"/>
            </a:pPr>
            <a:r>
              <a:rPr lang="en-US" sz="44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Formerly called Higher Education Data Model (HEDM)</a:t>
            </a:r>
          </a:p>
          <a:p>
            <a:pPr marL="571500" lvl="0" indent="-571500" defTabSz="914400" fontAlgn="base" hangingPunct="1">
              <a:lnSpc>
                <a:spcPct val="150000"/>
              </a:lnSpc>
              <a:spcBef>
                <a:spcPct val="20000"/>
              </a:spcBef>
              <a:spcAft>
                <a:spcPct val="0"/>
              </a:spcAft>
              <a:buFont typeface="Arial" panose="020B0604020202020204" pitchFamily="34" charset="0"/>
              <a:buChar char="•"/>
            </a:pPr>
            <a:r>
              <a:rPr lang="en-US" sz="44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Defines the “rules” and metadata</a:t>
            </a:r>
          </a:p>
          <a:p>
            <a:pPr marL="571500" lvl="0" indent="-571500" defTabSz="914400" fontAlgn="base" hangingPunct="1">
              <a:lnSpc>
                <a:spcPct val="150000"/>
              </a:lnSpc>
              <a:spcBef>
                <a:spcPct val="20000"/>
              </a:spcBef>
              <a:spcAft>
                <a:spcPct val="0"/>
              </a:spcAft>
              <a:buFont typeface="Arial" panose="020B0604020202020204" pitchFamily="34" charset="0"/>
              <a:buChar char="•"/>
            </a:pPr>
            <a:r>
              <a:rPr lang="en-US" sz="44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Ethos Data Model Entity Reference </a:t>
            </a:r>
          </a:p>
          <a:p>
            <a:pPr marL="571500" lvl="0" indent="-571500" defTabSz="914400" fontAlgn="base" hangingPunct="1">
              <a:lnSpc>
                <a:spcPct val="150000"/>
              </a:lnSpc>
              <a:spcBef>
                <a:spcPct val="20000"/>
              </a:spcBef>
              <a:spcAft>
                <a:spcPct val="0"/>
              </a:spcAft>
              <a:buFont typeface="Arial" panose="020B0604020202020204" pitchFamily="34" charset="0"/>
              <a:buChar char="•"/>
            </a:pPr>
            <a:r>
              <a:rPr lang="en-US" sz="44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Full list of data models:</a:t>
            </a:r>
            <a:r>
              <a:rPr lang="en-US" sz="4400" baseline="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4000" baseline="0">
                <a:solidFill>
                  <a:srgbClr val="00B894"/>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https://resources.elluciancloud.com/ethos-data-model</a:t>
            </a:r>
            <a:r>
              <a:rPr lang="en-US" sz="4000" baseline="0">
                <a:solidFill>
                  <a:srgbClr val="00B894"/>
                </a:solidFill>
                <a:latin typeface="Open Sans" panose="020B0606030504020204" pitchFamily="34" charset="0"/>
                <a:ea typeface="Open Sans" panose="020B0606030504020204" pitchFamily="34" charset="0"/>
                <a:cs typeface="Open Sans" panose="020B0606030504020204" pitchFamily="34" charset="0"/>
              </a:rPr>
              <a:t> </a:t>
            </a:r>
            <a:endParaRPr lang="en-US" sz="4400" baseline="0">
              <a:solidFill>
                <a:srgbClr val="00B894"/>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defTabSz="914400" fontAlgn="base" hangingPunct="1">
              <a:lnSpc>
                <a:spcPct val="150000"/>
              </a:lnSpc>
              <a:spcBef>
                <a:spcPct val="20000"/>
              </a:spcBef>
              <a:spcAft>
                <a:spcPct val="0"/>
              </a:spcAft>
            </a:pPr>
            <a:endParaRPr lang="en-US" sz="4400" baseline="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age">
            <a:extLst>
              <a:ext uri="{FF2B5EF4-FFF2-40B4-BE49-F238E27FC236}">
                <a16:creationId xmlns:a16="http://schemas.microsoft.com/office/drawing/2014/main" id="{0D1479BC-5D33-442D-B6FF-31A664B6B86A}"/>
              </a:ext>
            </a:extLst>
          </p:cNvPr>
          <p:cNvSpPr txBox="1"/>
          <p:nvPr/>
        </p:nvSpPr>
        <p:spPr>
          <a:xfrm>
            <a:off x="1055478" y="633744"/>
            <a:ext cx="21633273" cy="12382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lang="en-US" sz="9000">
                <a:solidFill>
                  <a:schemeClr val="accent1"/>
                </a:solidFill>
                <a:latin typeface="OpenSans-Bold"/>
              </a:rPr>
              <a:t>ELLUCIAN ETHOS DATA MODEL (EEDM)</a:t>
            </a:r>
            <a:endParaRPr kumimoji="0" sz="9000" b="1" i="0" u="none" strike="noStrike" kern="0" cap="none" spc="0" normalizeH="0" baseline="0" noProof="0">
              <a:ln>
                <a:noFill/>
              </a:ln>
              <a:solidFill>
                <a:schemeClr val="accent1"/>
              </a:solidFill>
              <a:effectLst/>
              <a:uLnTx/>
              <a:uFillTx/>
              <a:latin typeface="OpenSans-Bold"/>
              <a:sym typeface="OpenSans-Bold"/>
            </a:endParaRPr>
          </a:p>
        </p:txBody>
      </p:sp>
      <p:pic>
        <p:nvPicPr>
          <p:cNvPr id="2" name="Picture 1">
            <a:extLst>
              <a:ext uri="{FF2B5EF4-FFF2-40B4-BE49-F238E27FC236}">
                <a16:creationId xmlns:a16="http://schemas.microsoft.com/office/drawing/2014/main" id="{5E536C51-CF03-4210-9F09-4324416C6F18}"/>
              </a:ext>
            </a:extLst>
          </p:cNvPr>
          <p:cNvPicPr>
            <a:picLocks noChangeAspect="1"/>
          </p:cNvPicPr>
          <p:nvPr/>
        </p:nvPicPr>
        <p:blipFill>
          <a:blip r:embed="rId4"/>
          <a:stretch>
            <a:fillRect/>
          </a:stretch>
        </p:blipFill>
        <p:spPr>
          <a:xfrm>
            <a:off x="15723821" y="4584872"/>
            <a:ext cx="7526138" cy="7607439"/>
          </a:xfrm>
          <a:prstGeom prst="rect">
            <a:avLst/>
          </a:prstGeom>
        </p:spPr>
      </p:pic>
    </p:spTree>
    <p:extLst>
      <p:ext uri="{BB962C8B-B14F-4D97-AF65-F5344CB8AC3E}">
        <p14:creationId xmlns:p14="http://schemas.microsoft.com/office/powerpoint/2010/main" val="304437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F0F0F0">
            <a:alpha val="0"/>
          </a:srgbClr>
        </a:solidFill>
        <a:effectLst/>
      </p:bgPr>
    </p:bg>
    <p:spTree>
      <p:nvGrpSpPr>
        <p:cNvPr id="1" name=""/>
        <p:cNvGrpSpPr/>
        <p:nvPr/>
      </p:nvGrpSpPr>
      <p:grpSpPr>
        <a:xfrm>
          <a:off x="0" y="0"/>
          <a:ext cx="0" cy="0"/>
          <a:chOff x="0" y="0"/>
          <a:chExt cx="0" cy="0"/>
        </a:xfrm>
      </p:grpSpPr>
      <p:grpSp>
        <p:nvGrpSpPr>
          <p:cNvPr id="2583" name="Group"/>
          <p:cNvGrpSpPr/>
          <p:nvPr/>
        </p:nvGrpSpPr>
        <p:grpSpPr>
          <a:xfrm>
            <a:off x="2294651" y="2642347"/>
            <a:ext cx="6860414" cy="4722881"/>
            <a:chOff x="23870" y="0"/>
            <a:chExt cx="6860414" cy="4722881"/>
          </a:xfrm>
        </p:grpSpPr>
        <p:grpSp>
          <p:nvGrpSpPr>
            <p:cNvPr id="2580" name="Group"/>
            <p:cNvGrpSpPr/>
            <p:nvPr/>
          </p:nvGrpSpPr>
          <p:grpSpPr>
            <a:xfrm>
              <a:off x="95910" y="0"/>
              <a:ext cx="1270001" cy="1270000"/>
              <a:chOff x="0" y="0"/>
              <a:chExt cx="1270000" cy="1270000"/>
            </a:xfrm>
          </p:grpSpPr>
          <p:sp>
            <p:nvSpPr>
              <p:cNvPr id="2578" name="Square"/>
              <p:cNvSpPr/>
              <p:nvPr/>
            </p:nvSpPr>
            <p:spPr>
              <a:xfrm>
                <a:off x="0" y="0"/>
                <a:ext cx="1270000" cy="1270000"/>
              </a:xfrm>
              <a:prstGeom prst="rect">
                <a:avLst/>
              </a:prstGeom>
              <a:solidFill>
                <a:srgbClr val="147BD1"/>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2579" name="01"/>
              <p:cNvSpPr txBox="1"/>
              <p:nvPr/>
            </p:nvSpPr>
            <p:spPr>
              <a:xfrm>
                <a:off x="0" y="92385"/>
                <a:ext cx="1270000" cy="1025922"/>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spAutoFit/>
              </a:bodyPr>
              <a:lstStyle>
                <a:lvl1pPr algn="ctr">
                  <a:lnSpc>
                    <a:spcPct val="100000"/>
                  </a:lnSpc>
                  <a:spcBef>
                    <a:spcPts val="0"/>
                  </a:spcBef>
                  <a:defRPr sz="3000" b="1" cap="all" spc="299" baseline="0">
                    <a:solidFill>
                      <a:srgbClr val="F0F0F0"/>
                    </a:solidFill>
                    <a:latin typeface="+mn-lt"/>
                    <a:ea typeface="+mn-ea"/>
                    <a:cs typeface="+mn-cs"/>
                    <a:sym typeface="OpenSans-Bold"/>
                  </a:defRPr>
                </a:lvl1pPr>
              </a:lstStyle>
              <a:p>
                <a:r>
                  <a:rPr sz="6000"/>
                  <a:t>01</a:t>
                </a:r>
              </a:p>
            </p:txBody>
          </p:sp>
        </p:grpSp>
        <p:sp>
          <p:nvSpPr>
            <p:cNvPr id="2581" name="Process Name #1"/>
            <p:cNvSpPr txBox="1"/>
            <p:nvPr/>
          </p:nvSpPr>
          <p:spPr>
            <a:xfrm>
              <a:off x="23870" y="1440828"/>
              <a:ext cx="6208199" cy="194925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spAutoFit/>
            </a:bodyPr>
            <a:lstStyle>
              <a:lvl1pPr>
                <a:lnSpc>
                  <a:spcPct val="100000"/>
                </a:lnSpc>
                <a:spcBef>
                  <a:spcPts val="0"/>
                </a:spcBef>
                <a:defRPr sz="3000" b="1" cap="all" spc="299" baseline="0">
                  <a:solidFill>
                    <a:srgbClr val="141F28"/>
                  </a:solidFill>
                  <a:latin typeface="+mn-lt"/>
                  <a:ea typeface="+mn-ea"/>
                  <a:cs typeface="+mn-cs"/>
                  <a:sym typeface="OpenSans-Bold"/>
                </a:defRPr>
              </a:lvl1pPr>
            </a:lstStyle>
            <a:p>
              <a:r>
                <a:rPr lang="en-US" sz="4000">
                  <a:solidFill>
                    <a:schemeClr val="accent2"/>
                  </a:solidFill>
                </a:rPr>
                <a:t>Determine Versions and Run Banner Upgrades</a:t>
              </a:r>
              <a:endParaRPr sz="3600"/>
            </a:p>
          </p:txBody>
        </p:sp>
        <p:sp>
          <p:nvSpPr>
            <p:cNvPr id="2582" name="Adipiscing elit, sed diam nonuy nibh euismod tincidunt ut laort"/>
            <p:cNvSpPr txBox="1"/>
            <p:nvPr/>
          </p:nvSpPr>
          <p:spPr>
            <a:xfrm>
              <a:off x="23870" y="3585123"/>
              <a:ext cx="6860414" cy="113775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noAutofit/>
            </a:bodyPr>
            <a:lstStyle/>
            <a:p>
              <a:pPr>
                <a:lnSpc>
                  <a:spcPct val="100000"/>
                </a:lnSpc>
              </a:pPr>
              <a:r>
                <a:rPr lang="en-US" sz="3600" baseline="0"/>
                <a:t>There are many dependencies, so upgrades may be needed</a:t>
              </a:r>
              <a:r>
                <a:rPr lang="en-US" baseline="0"/>
                <a:t>.</a:t>
              </a:r>
              <a:endParaRPr baseline="0"/>
            </a:p>
          </p:txBody>
        </p:sp>
      </p:grpSp>
      <p:grpSp>
        <p:nvGrpSpPr>
          <p:cNvPr id="2589" name="Group"/>
          <p:cNvGrpSpPr/>
          <p:nvPr/>
        </p:nvGrpSpPr>
        <p:grpSpPr>
          <a:xfrm>
            <a:off x="9778581" y="2642347"/>
            <a:ext cx="6836544" cy="4136103"/>
            <a:chOff x="21455" y="0"/>
            <a:chExt cx="6836544" cy="4136099"/>
          </a:xfrm>
        </p:grpSpPr>
        <p:grpSp>
          <p:nvGrpSpPr>
            <p:cNvPr id="2586" name="Group"/>
            <p:cNvGrpSpPr/>
            <p:nvPr/>
          </p:nvGrpSpPr>
          <p:grpSpPr>
            <a:xfrm>
              <a:off x="95910" y="0"/>
              <a:ext cx="1270001" cy="1270000"/>
              <a:chOff x="0" y="0"/>
              <a:chExt cx="1270000" cy="1270000"/>
            </a:xfrm>
          </p:grpSpPr>
          <p:sp>
            <p:nvSpPr>
              <p:cNvPr id="2584" name="Square"/>
              <p:cNvSpPr/>
              <p:nvPr/>
            </p:nvSpPr>
            <p:spPr>
              <a:xfrm>
                <a:off x="0" y="0"/>
                <a:ext cx="1270000" cy="1270000"/>
              </a:xfrm>
              <a:prstGeom prst="rect">
                <a:avLst/>
              </a:prstGeom>
              <a:solidFill>
                <a:srgbClr val="10B495"/>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2585" name="02"/>
              <p:cNvSpPr txBox="1"/>
              <p:nvPr/>
            </p:nvSpPr>
            <p:spPr>
              <a:xfrm>
                <a:off x="0" y="92385"/>
                <a:ext cx="1270000" cy="102592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spAutoFit/>
              </a:bodyPr>
              <a:lstStyle>
                <a:lvl1pPr algn="ctr">
                  <a:lnSpc>
                    <a:spcPct val="100000"/>
                  </a:lnSpc>
                  <a:spcBef>
                    <a:spcPts val="0"/>
                  </a:spcBef>
                  <a:defRPr sz="3000" b="1" cap="all" spc="299" baseline="0">
                    <a:solidFill>
                      <a:srgbClr val="F0F0F0"/>
                    </a:solidFill>
                    <a:latin typeface="+mn-lt"/>
                    <a:ea typeface="+mn-ea"/>
                    <a:cs typeface="+mn-cs"/>
                    <a:sym typeface="OpenSans-Bold"/>
                  </a:defRPr>
                </a:lvl1pPr>
              </a:lstStyle>
              <a:p>
                <a:r>
                  <a:rPr sz="6000"/>
                  <a:t>02</a:t>
                </a:r>
              </a:p>
            </p:txBody>
          </p:sp>
        </p:grpSp>
        <p:sp>
          <p:nvSpPr>
            <p:cNvPr id="2587" name="Process Name #2"/>
            <p:cNvSpPr txBox="1"/>
            <p:nvPr/>
          </p:nvSpPr>
          <p:spPr>
            <a:xfrm>
              <a:off x="23870" y="1518146"/>
              <a:ext cx="6059638" cy="718145"/>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spAutoFit/>
            </a:bodyPr>
            <a:lstStyle>
              <a:lvl1pPr>
                <a:lnSpc>
                  <a:spcPct val="100000"/>
                </a:lnSpc>
                <a:spcBef>
                  <a:spcPts val="0"/>
                </a:spcBef>
                <a:defRPr sz="3000" b="1" cap="all" spc="299" baseline="0">
                  <a:solidFill>
                    <a:srgbClr val="141F28"/>
                  </a:solidFill>
                  <a:latin typeface="+mn-lt"/>
                  <a:ea typeface="+mn-ea"/>
                  <a:cs typeface="+mn-cs"/>
                  <a:sym typeface="OpenSans-Bold"/>
                </a:defRPr>
              </a:lvl1pPr>
            </a:lstStyle>
            <a:p>
              <a:r>
                <a:rPr lang="en-US" sz="4000">
                  <a:solidFill>
                    <a:schemeClr val="accent2"/>
                  </a:solidFill>
                </a:rPr>
                <a:t>Install DB Upgrades</a:t>
              </a:r>
              <a:endParaRPr sz="4000"/>
            </a:p>
          </p:txBody>
        </p:sp>
        <p:sp>
          <p:nvSpPr>
            <p:cNvPr id="2588" name="Adipiscing elit, sed diam nonuy nibh euismod tincidunt ut laort"/>
            <p:cNvSpPr txBox="1"/>
            <p:nvPr/>
          </p:nvSpPr>
          <p:spPr>
            <a:xfrm>
              <a:off x="21455" y="2998341"/>
              <a:ext cx="6836544" cy="113775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noAutofit/>
            </a:bodyPr>
            <a:lstStyle/>
            <a:p>
              <a:pPr>
                <a:lnSpc>
                  <a:spcPct val="100000"/>
                </a:lnSpc>
              </a:pPr>
              <a:r>
                <a:rPr lang="en-US" sz="3600" baseline="0"/>
                <a:t>Banner Common DB Upgrade may be needed, plus API Management Center.</a:t>
              </a:r>
            </a:p>
          </p:txBody>
        </p:sp>
      </p:grpSp>
      <p:grpSp>
        <p:nvGrpSpPr>
          <p:cNvPr id="2595" name="Group"/>
          <p:cNvGrpSpPr/>
          <p:nvPr/>
        </p:nvGrpSpPr>
        <p:grpSpPr>
          <a:xfrm>
            <a:off x="17267341" y="2642347"/>
            <a:ext cx="6208199" cy="3813756"/>
            <a:chOff x="23870" y="0"/>
            <a:chExt cx="6208199" cy="3813753"/>
          </a:xfrm>
        </p:grpSpPr>
        <p:grpSp>
          <p:nvGrpSpPr>
            <p:cNvPr id="2592" name="Group"/>
            <p:cNvGrpSpPr/>
            <p:nvPr/>
          </p:nvGrpSpPr>
          <p:grpSpPr>
            <a:xfrm>
              <a:off x="95910" y="0"/>
              <a:ext cx="1270001" cy="1270000"/>
              <a:chOff x="0" y="0"/>
              <a:chExt cx="1270000" cy="1270000"/>
            </a:xfrm>
          </p:grpSpPr>
          <p:sp>
            <p:nvSpPr>
              <p:cNvPr id="2590" name="Square"/>
              <p:cNvSpPr/>
              <p:nvPr/>
            </p:nvSpPr>
            <p:spPr>
              <a:xfrm>
                <a:off x="0" y="0"/>
                <a:ext cx="1270000" cy="1270000"/>
              </a:xfrm>
              <a:prstGeom prst="rect">
                <a:avLst/>
              </a:prstGeom>
              <a:solidFill>
                <a:srgbClr val="304E60"/>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2591" name="03"/>
              <p:cNvSpPr txBox="1"/>
              <p:nvPr/>
            </p:nvSpPr>
            <p:spPr>
              <a:xfrm>
                <a:off x="0" y="92385"/>
                <a:ext cx="1270000" cy="102592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spAutoFit/>
              </a:bodyPr>
              <a:lstStyle>
                <a:lvl1pPr algn="ctr">
                  <a:lnSpc>
                    <a:spcPct val="100000"/>
                  </a:lnSpc>
                  <a:spcBef>
                    <a:spcPts val="0"/>
                  </a:spcBef>
                  <a:defRPr sz="3000" b="1" cap="all" spc="299" baseline="0">
                    <a:solidFill>
                      <a:srgbClr val="F0F0F0"/>
                    </a:solidFill>
                    <a:latin typeface="+mn-lt"/>
                    <a:ea typeface="+mn-ea"/>
                    <a:cs typeface="+mn-cs"/>
                    <a:sym typeface="OpenSans-Bold"/>
                  </a:defRPr>
                </a:lvl1pPr>
              </a:lstStyle>
              <a:p>
                <a:r>
                  <a:rPr sz="6000"/>
                  <a:t>03</a:t>
                </a:r>
              </a:p>
            </p:txBody>
          </p:sp>
        </p:grpSp>
        <p:sp>
          <p:nvSpPr>
            <p:cNvPr id="2593" name="Process Name #3"/>
            <p:cNvSpPr txBox="1"/>
            <p:nvPr/>
          </p:nvSpPr>
          <p:spPr>
            <a:xfrm>
              <a:off x="23870" y="1375221"/>
              <a:ext cx="5028454" cy="133369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spAutoFit/>
            </a:bodyPr>
            <a:lstStyle>
              <a:lvl1pPr>
                <a:lnSpc>
                  <a:spcPct val="100000"/>
                </a:lnSpc>
                <a:spcBef>
                  <a:spcPts val="0"/>
                </a:spcBef>
                <a:defRPr sz="3000" b="1" cap="all" spc="299" baseline="0">
                  <a:solidFill>
                    <a:srgbClr val="141F28"/>
                  </a:solidFill>
                  <a:latin typeface="+mn-lt"/>
                  <a:ea typeface="+mn-ea"/>
                  <a:cs typeface="+mn-cs"/>
                  <a:sym typeface="OpenSans-Bold"/>
                </a:defRPr>
              </a:lvl1pPr>
            </a:lstStyle>
            <a:p>
              <a:r>
                <a:rPr lang="en-US" sz="4000">
                  <a:solidFill>
                    <a:schemeClr val="accent2"/>
                  </a:solidFill>
                </a:rPr>
                <a:t>Install Ellucian Message Service</a:t>
              </a:r>
              <a:endParaRPr sz="4000"/>
            </a:p>
          </p:txBody>
        </p:sp>
        <p:sp>
          <p:nvSpPr>
            <p:cNvPr id="2594" name="Adipiscing elit, sed diam nonuy nibh euismod tincidunt ut laort"/>
            <p:cNvSpPr txBox="1"/>
            <p:nvPr/>
          </p:nvSpPr>
          <p:spPr>
            <a:xfrm>
              <a:off x="23870" y="2675995"/>
              <a:ext cx="6208199" cy="113775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noAutofit/>
            </a:bodyPr>
            <a:lstStyle/>
            <a:p>
              <a:pPr>
                <a:lnSpc>
                  <a:spcPct val="100000"/>
                </a:lnSpc>
              </a:pPr>
              <a:r>
                <a:rPr lang="en-US" baseline="0"/>
                <a:t>(</a:t>
              </a:r>
              <a:r>
                <a:rPr lang="en-US" sz="3600" baseline="0"/>
                <a:t>EMS) Also called RabbitMQ.</a:t>
              </a:r>
            </a:p>
          </p:txBody>
        </p:sp>
      </p:grpSp>
      <p:grpSp>
        <p:nvGrpSpPr>
          <p:cNvPr id="2601" name="Group"/>
          <p:cNvGrpSpPr/>
          <p:nvPr/>
        </p:nvGrpSpPr>
        <p:grpSpPr>
          <a:xfrm>
            <a:off x="2294651" y="8605648"/>
            <a:ext cx="6860414" cy="4164456"/>
            <a:chOff x="23870" y="0"/>
            <a:chExt cx="6860414" cy="4164453"/>
          </a:xfrm>
        </p:grpSpPr>
        <p:grpSp>
          <p:nvGrpSpPr>
            <p:cNvPr id="2598" name="Group"/>
            <p:cNvGrpSpPr/>
            <p:nvPr/>
          </p:nvGrpSpPr>
          <p:grpSpPr>
            <a:xfrm>
              <a:off x="95910" y="0"/>
              <a:ext cx="1270001" cy="1270000"/>
              <a:chOff x="0" y="0"/>
              <a:chExt cx="1270000" cy="1270000"/>
            </a:xfrm>
          </p:grpSpPr>
          <p:sp>
            <p:nvSpPr>
              <p:cNvPr id="2596" name="Square"/>
              <p:cNvSpPr/>
              <p:nvPr/>
            </p:nvSpPr>
            <p:spPr>
              <a:xfrm>
                <a:off x="0" y="0"/>
                <a:ext cx="1270000" cy="1270000"/>
              </a:xfrm>
              <a:prstGeom prst="rect">
                <a:avLst/>
              </a:prstGeom>
              <a:solidFill>
                <a:srgbClr val="718085"/>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2597" name="04"/>
              <p:cNvSpPr txBox="1"/>
              <p:nvPr/>
            </p:nvSpPr>
            <p:spPr>
              <a:xfrm>
                <a:off x="0" y="92385"/>
                <a:ext cx="1270000" cy="102592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spAutoFit/>
              </a:bodyPr>
              <a:lstStyle>
                <a:lvl1pPr algn="ctr">
                  <a:lnSpc>
                    <a:spcPct val="100000"/>
                  </a:lnSpc>
                  <a:spcBef>
                    <a:spcPts val="0"/>
                  </a:spcBef>
                  <a:defRPr sz="3000" b="1" cap="all" spc="299" baseline="0">
                    <a:solidFill>
                      <a:srgbClr val="F0F0F0"/>
                    </a:solidFill>
                    <a:latin typeface="+mn-lt"/>
                    <a:ea typeface="+mn-ea"/>
                    <a:cs typeface="+mn-cs"/>
                    <a:sym typeface="OpenSans-Bold"/>
                  </a:defRPr>
                </a:lvl1pPr>
              </a:lstStyle>
              <a:p>
                <a:r>
                  <a:rPr sz="6000"/>
                  <a:t>04</a:t>
                </a:r>
              </a:p>
            </p:txBody>
          </p:sp>
        </p:grpSp>
        <p:sp>
          <p:nvSpPr>
            <p:cNvPr id="2599" name="Process Name #1"/>
            <p:cNvSpPr txBox="1"/>
            <p:nvPr/>
          </p:nvSpPr>
          <p:spPr>
            <a:xfrm>
              <a:off x="23870" y="1492498"/>
              <a:ext cx="6208199" cy="133369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spAutoFit/>
            </a:bodyPr>
            <a:lstStyle>
              <a:lvl1pPr>
                <a:lnSpc>
                  <a:spcPct val="100000"/>
                </a:lnSpc>
                <a:spcBef>
                  <a:spcPts val="0"/>
                </a:spcBef>
                <a:defRPr sz="3000" b="1" cap="all" spc="299" baseline="0">
                  <a:solidFill>
                    <a:srgbClr val="141F28"/>
                  </a:solidFill>
                  <a:latin typeface="+mn-lt"/>
                  <a:ea typeface="+mn-ea"/>
                  <a:cs typeface="+mn-cs"/>
                  <a:sym typeface="OpenSans-Bold"/>
                </a:defRPr>
              </a:lvl1pPr>
            </a:lstStyle>
            <a:p>
              <a:r>
                <a:rPr lang="en-US" sz="4000"/>
                <a:t>Install Banner Event Publisher</a:t>
              </a:r>
              <a:endParaRPr sz="4000"/>
            </a:p>
          </p:txBody>
        </p:sp>
        <p:sp>
          <p:nvSpPr>
            <p:cNvPr id="2600" name="Adipiscing elit, sed diam nonuy nibh euismod tincidunt ut laort"/>
            <p:cNvSpPr txBox="1"/>
            <p:nvPr/>
          </p:nvSpPr>
          <p:spPr>
            <a:xfrm>
              <a:off x="23870" y="3026695"/>
              <a:ext cx="6860414" cy="113775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noAutofit/>
            </a:bodyPr>
            <a:lstStyle/>
            <a:p>
              <a:pPr>
                <a:lnSpc>
                  <a:spcPct val="100000"/>
                </a:lnSpc>
              </a:pPr>
              <a:r>
                <a:rPr lang="en-US" sz="3600" baseline="0"/>
                <a:t>If not already installed/upgraded</a:t>
              </a:r>
              <a:r>
                <a:rPr lang="en-US" baseline="0"/>
                <a:t>.</a:t>
              </a:r>
            </a:p>
          </p:txBody>
        </p:sp>
      </p:grpSp>
      <p:grpSp>
        <p:nvGrpSpPr>
          <p:cNvPr id="2607" name="Group"/>
          <p:cNvGrpSpPr/>
          <p:nvPr/>
        </p:nvGrpSpPr>
        <p:grpSpPr>
          <a:xfrm>
            <a:off x="9780996" y="8605648"/>
            <a:ext cx="7135403" cy="4791995"/>
            <a:chOff x="23870" y="0"/>
            <a:chExt cx="7135403" cy="4791991"/>
          </a:xfrm>
        </p:grpSpPr>
        <p:grpSp>
          <p:nvGrpSpPr>
            <p:cNvPr id="2604" name="Group"/>
            <p:cNvGrpSpPr/>
            <p:nvPr/>
          </p:nvGrpSpPr>
          <p:grpSpPr>
            <a:xfrm>
              <a:off x="95910" y="0"/>
              <a:ext cx="1270001" cy="1270000"/>
              <a:chOff x="0" y="0"/>
              <a:chExt cx="1270000" cy="1270000"/>
            </a:xfrm>
          </p:grpSpPr>
          <p:sp>
            <p:nvSpPr>
              <p:cNvPr id="2602" name="Square"/>
              <p:cNvSpPr/>
              <p:nvPr/>
            </p:nvSpPr>
            <p:spPr>
              <a:xfrm>
                <a:off x="0" y="0"/>
                <a:ext cx="1270000" cy="1270000"/>
              </a:xfrm>
              <a:prstGeom prst="rect">
                <a:avLst/>
              </a:prstGeom>
              <a:solidFill>
                <a:srgbClr val="F2822D"/>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2603" name="05"/>
              <p:cNvSpPr txBox="1"/>
              <p:nvPr/>
            </p:nvSpPr>
            <p:spPr>
              <a:xfrm>
                <a:off x="0" y="92385"/>
                <a:ext cx="1270000" cy="102592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spAutoFit/>
              </a:bodyPr>
              <a:lstStyle>
                <a:lvl1pPr algn="ctr">
                  <a:lnSpc>
                    <a:spcPct val="100000"/>
                  </a:lnSpc>
                  <a:spcBef>
                    <a:spcPts val="0"/>
                  </a:spcBef>
                  <a:defRPr sz="3000" b="1" cap="all" spc="299" baseline="0">
                    <a:solidFill>
                      <a:srgbClr val="F0F0F0"/>
                    </a:solidFill>
                    <a:latin typeface="+mn-lt"/>
                    <a:ea typeface="+mn-ea"/>
                    <a:cs typeface="+mn-cs"/>
                    <a:sym typeface="OpenSans-Bold"/>
                  </a:defRPr>
                </a:lvl1pPr>
              </a:lstStyle>
              <a:p>
                <a:r>
                  <a:rPr sz="6000"/>
                  <a:t>05</a:t>
                </a:r>
              </a:p>
            </p:txBody>
          </p:sp>
        </p:grpSp>
        <p:sp>
          <p:nvSpPr>
            <p:cNvPr id="2605" name="Process Name #2"/>
            <p:cNvSpPr txBox="1"/>
            <p:nvPr/>
          </p:nvSpPr>
          <p:spPr>
            <a:xfrm>
              <a:off x="23870" y="1210370"/>
              <a:ext cx="5028454" cy="133369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spAutoFit/>
            </a:bodyPr>
            <a:lstStyle>
              <a:lvl1pPr>
                <a:lnSpc>
                  <a:spcPct val="100000"/>
                </a:lnSpc>
                <a:spcBef>
                  <a:spcPts val="0"/>
                </a:spcBef>
                <a:defRPr sz="3000" b="1" cap="all" spc="299" baseline="0">
                  <a:solidFill>
                    <a:srgbClr val="141F28"/>
                  </a:solidFill>
                  <a:latin typeface="+mn-lt"/>
                  <a:ea typeface="+mn-ea"/>
                  <a:cs typeface="+mn-cs"/>
                  <a:sym typeface="OpenSans-Bold"/>
                </a:defRPr>
              </a:lvl1pPr>
            </a:lstStyle>
            <a:p>
              <a:r>
                <a:rPr lang="en-US" sz="4000">
                  <a:solidFill>
                    <a:schemeClr val="accent2"/>
                  </a:solidFill>
                </a:rPr>
                <a:t>Install Banner Ethos APIs</a:t>
              </a:r>
              <a:endParaRPr lang="en-US" sz="4000"/>
            </a:p>
          </p:txBody>
        </p:sp>
        <p:sp>
          <p:nvSpPr>
            <p:cNvPr id="2606" name="Adipiscing elit, sed diam nonuy nibh euismod tincidunt ut laort"/>
            <p:cNvSpPr txBox="1"/>
            <p:nvPr/>
          </p:nvSpPr>
          <p:spPr>
            <a:xfrm>
              <a:off x="95910" y="3026695"/>
              <a:ext cx="7063363" cy="1765296"/>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noAutofit/>
            </a:bodyPr>
            <a:lstStyle/>
            <a:p>
              <a:pPr>
                <a:lnSpc>
                  <a:spcPct val="100000"/>
                </a:lnSpc>
              </a:pPr>
              <a:r>
                <a:rPr lang="en-US" sz="3600" baseline="0"/>
                <a:t>Ethos API DB Upgrade.  Then two separate installs and deployments (Student APIs and Integration APIs).</a:t>
              </a:r>
            </a:p>
          </p:txBody>
        </p:sp>
      </p:grpSp>
      <p:grpSp>
        <p:nvGrpSpPr>
          <p:cNvPr id="2613" name="Group"/>
          <p:cNvGrpSpPr/>
          <p:nvPr/>
        </p:nvGrpSpPr>
        <p:grpSpPr>
          <a:xfrm>
            <a:off x="17267341" y="8605648"/>
            <a:ext cx="6758426" cy="3963957"/>
            <a:chOff x="23870" y="0"/>
            <a:chExt cx="6758426" cy="3963953"/>
          </a:xfrm>
        </p:grpSpPr>
        <p:grpSp>
          <p:nvGrpSpPr>
            <p:cNvPr id="2610" name="Group"/>
            <p:cNvGrpSpPr/>
            <p:nvPr/>
          </p:nvGrpSpPr>
          <p:grpSpPr>
            <a:xfrm>
              <a:off x="95910" y="0"/>
              <a:ext cx="1270001" cy="1270000"/>
              <a:chOff x="0" y="0"/>
              <a:chExt cx="1270000" cy="1270000"/>
            </a:xfrm>
          </p:grpSpPr>
          <p:sp>
            <p:nvSpPr>
              <p:cNvPr id="2608" name="Square"/>
              <p:cNvSpPr/>
              <p:nvPr/>
            </p:nvSpPr>
            <p:spPr>
              <a:xfrm>
                <a:off x="0" y="0"/>
                <a:ext cx="1270000" cy="1270000"/>
              </a:xfrm>
              <a:prstGeom prst="rect">
                <a:avLst/>
              </a:prstGeom>
              <a:solidFill>
                <a:srgbClr val="141F28"/>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2609" name="06"/>
              <p:cNvSpPr txBox="1"/>
              <p:nvPr/>
            </p:nvSpPr>
            <p:spPr>
              <a:xfrm>
                <a:off x="0" y="92385"/>
                <a:ext cx="1270000" cy="102592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spAutoFit/>
              </a:bodyPr>
              <a:lstStyle>
                <a:lvl1pPr algn="ctr">
                  <a:lnSpc>
                    <a:spcPct val="100000"/>
                  </a:lnSpc>
                  <a:spcBef>
                    <a:spcPts val="0"/>
                  </a:spcBef>
                  <a:defRPr sz="3000" b="1" cap="all" spc="299" baseline="0">
                    <a:solidFill>
                      <a:srgbClr val="F0F0F0"/>
                    </a:solidFill>
                    <a:latin typeface="+mn-lt"/>
                    <a:ea typeface="+mn-ea"/>
                    <a:cs typeface="+mn-cs"/>
                    <a:sym typeface="OpenSans-Bold"/>
                  </a:defRPr>
                </a:lvl1pPr>
              </a:lstStyle>
              <a:p>
                <a:r>
                  <a:rPr sz="6000"/>
                  <a:t>06</a:t>
                </a:r>
              </a:p>
            </p:txBody>
          </p:sp>
        </p:grpSp>
        <p:sp>
          <p:nvSpPr>
            <p:cNvPr id="2611" name="Process Name #3"/>
            <p:cNvSpPr txBox="1"/>
            <p:nvPr/>
          </p:nvSpPr>
          <p:spPr>
            <a:xfrm>
              <a:off x="23870" y="1518146"/>
              <a:ext cx="6758426" cy="718145"/>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spAutoFit/>
            </a:bodyPr>
            <a:lstStyle>
              <a:lvl1pPr>
                <a:lnSpc>
                  <a:spcPct val="100000"/>
                </a:lnSpc>
                <a:spcBef>
                  <a:spcPts val="0"/>
                </a:spcBef>
                <a:defRPr sz="3000" b="1" cap="all" spc="299" baseline="0">
                  <a:solidFill>
                    <a:srgbClr val="141F28"/>
                  </a:solidFill>
                  <a:latin typeface="+mn-lt"/>
                  <a:ea typeface="+mn-ea"/>
                  <a:cs typeface="+mn-cs"/>
                  <a:sym typeface="OpenSans-Bold"/>
                </a:defRPr>
              </a:lvl1pPr>
            </a:lstStyle>
            <a:p>
              <a:r>
                <a:rPr lang="en-US" sz="4000"/>
                <a:t>API Security Setup</a:t>
              </a:r>
            </a:p>
          </p:txBody>
        </p:sp>
        <p:sp>
          <p:nvSpPr>
            <p:cNvPr id="2612" name="Adipiscing elit, sed diam nonuy nibh euismod tincidunt ut laort"/>
            <p:cNvSpPr txBox="1"/>
            <p:nvPr/>
          </p:nvSpPr>
          <p:spPr>
            <a:xfrm>
              <a:off x="185871" y="2826195"/>
              <a:ext cx="6423352" cy="113775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noAutofit/>
            </a:bodyPr>
            <a:lstStyle/>
            <a:p>
              <a:pPr>
                <a:lnSpc>
                  <a:spcPct val="100000"/>
                </a:lnSpc>
              </a:pPr>
              <a:r>
                <a:rPr lang="en-US" sz="3600" baseline="0"/>
                <a:t>Determines which data is available in Ethos Integration.</a:t>
              </a:r>
            </a:p>
          </p:txBody>
        </p:sp>
      </p:grpSp>
      <p:sp>
        <p:nvSpPr>
          <p:cNvPr id="39" name="Text page">
            <a:extLst>
              <a:ext uri="{FF2B5EF4-FFF2-40B4-BE49-F238E27FC236}">
                <a16:creationId xmlns:a16="http://schemas.microsoft.com/office/drawing/2014/main" id="{E45758AE-E70A-4520-9E92-D70CF55779BE}"/>
              </a:ext>
            </a:extLst>
          </p:cNvPr>
          <p:cNvSpPr txBox="1"/>
          <p:nvPr/>
        </p:nvSpPr>
        <p:spPr>
          <a:xfrm>
            <a:off x="1055478" y="570650"/>
            <a:ext cx="21633273" cy="1364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lang="en-US" sz="10000">
                <a:solidFill>
                  <a:schemeClr val="accent1"/>
                </a:solidFill>
                <a:latin typeface="OpenSans-Bold"/>
              </a:rPr>
              <a:t>HIGH-LEVEL BANNER CHECKLIST</a:t>
            </a:r>
            <a:endParaRPr kumimoji="0" sz="10000" b="1" i="0" u="none" strike="noStrike" kern="0" cap="none" spc="0" normalizeH="0" baseline="0" noProof="0">
              <a:ln>
                <a:noFill/>
              </a:ln>
              <a:solidFill>
                <a:schemeClr val="accent1"/>
              </a:solidFill>
              <a:effectLst/>
              <a:uLnTx/>
              <a:uFillTx/>
              <a:latin typeface="OpenSans-Bold"/>
              <a:sym typeface="OpenSans-Bo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alpha val="0"/>
          </a:schemeClr>
        </a:solidFill>
        <a:effectLst/>
      </p:bgPr>
    </p:bg>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530B1F59-6EBD-4AC6-A27C-D92BF569DCEA}"/>
              </a:ext>
            </a:extLst>
          </p:cNvPr>
          <p:cNvGrpSpPr/>
          <p:nvPr/>
        </p:nvGrpSpPr>
        <p:grpSpPr>
          <a:xfrm>
            <a:off x="1978503" y="6360305"/>
            <a:ext cx="21917047" cy="2444823"/>
            <a:chOff x="1922030" y="5519487"/>
            <a:chExt cx="21917047" cy="2444823"/>
          </a:xfrm>
        </p:grpSpPr>
        <p:sp>
          <p:nvSpPr>
            <p:cNvPr id="62" name="Lorem ipsum dolor sit amet, conseer adipiscing elit.">
              <a:extLst>
                <a:ext uri="{FF2B5EF4-FFF2-40B4-BE49-F238E27FC236}">
                  <a16:creationId xmlns:a16="http://schemas.microsoft.com/office/drawing/2014/main" id="{543DBDD4-776B-4E1A-B7CD-DB71AFF9B2B3}"/>
                </a:ext>
              </a:extLst>
            </p:cNvPr>
            <p:cNvSpPr txBox="1"/>
            <p:nvPr/>
          </p:nvSpPr>
          <p:spPr>
            <a:xfrm>
              <a:off x="3908890" y="6456205"/>
              <a:ext cx="19930187" cy="1508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0" marR="0" lvl="0" indent="0" algn="l" defTabSz="825500" rtl="0" eaLnBrk="1" fontAlgn="auto" latinLnBrk="0" hangingPunct="0">
                <a:lnSpc>
                  <a:spcPct val="100000"/>
                </a:lnSpc>
                <a:spcBef>
                  <a:spcPts val="2400"/>
                </a:spcBef>
                <a:spcAft>
                  <a:spcPts val="0"/>
                </a:spcAft>
                <a:buClrTx/>
                <a:buSzTx/>
                <a:buFontTx/>
                <a:buNone/>
                <a:tabLst/>
                <a:defRPr/>
              </a:pPr>
              <a:r>
                <a:rPr lang="en-US" sz="4600" baseline="0" dirty="0"/>
                <a:t>Cloud-based, hub and spoke system for data integration, designed to replace point-to-point integrations.</a:t>
              </a:r>
              <a:endParaRPr kumimoji="0" sz="4600" b="1" i="1" u="none" strike="noStrike" kern="0" cap="none" spc="0" normalizeH="0" baseline="0" noProof="0" dirty="0">
                <a:ln>
                  <a:noFill/>
                </a:ln>
                <a:solidFill>
                  <a:srgbClr val="718085"/>
                </a:solidFill>
                <a:effectLst/>
                <a:uLnTx/>
                <a:uFillTx/>
                <a:latin typeface="Open Sans"/>
                <a:ea typeface="Open Sans"/>
                <a:cs typeface="Open Sans"/>
                <a:sym typeface="Open Sans"/>
              </a:endParaRPr>
            </a:p>
          </p:txBody>
        </p:sp>
        <p:sp>
          <p:nvSpPr>
            <p:cNvPr id="63" name="Circle">
              <a:extLst>
                <a:ext uri="{FF2B5EF4-FFF2-40B4-BE49-F238E27FC236}">
                  <a16:creationId xmlns:a16="http://schemas.microsoft.com/office/drawing/2014/main" id="{3FDE2BAE-208A-4E1F-AEFA-F2F659295FD0}"/>
                </a:ext>
              </a:extLst>
            </p:cNvPr>
            <p:cNvSpPr/>
            <p:nvPr/>
          </p:nvSpPr>
          <p:spPr>
            <a:xfrm>
              <a:off x="1922030" y="5519487"/>
              <a:ext cx="1685001" cy="1685001"/>
            </a:xfrm>
            <a:prstGeom prst="ellipse">
              <a:avLst/>
            </a:prstGeom>
            <a:solidFill>
              <a:schemeClr val="accent3"/>
            </a:solidFill>
            <a:ln w="12700">
              <a:miter lim="400000"/>
            </a:ln>
          </p:spPr>
          <p:txBody>
            <a:bodyPr lIns="45719" rIns="45719" anchor="ctr"/>
            <a:lstStyle/>
            <a:p>
              <a:pPr marL="0" marR="0" lvl="0" indent="0" algn="ctr" defTabSz="1828433" rtl="0" eaLnBrk="1" fontAlgn="auto" latinLnBrk="0" hangingPunct="0">
                <a:lnSpc>
                  <a:spcPct val="100000"/>
                </a:lnSpc>
                <a:spcBef>
                  <a:spcPts val="0"/>
                </a:spcBef>
                <a:spcAft>
                  <a:spcPts val="0"/>
                </a:spcAft>
                <a:buClrTx/>
                <a:buSzTx/>
                <a:buFontTx/>
                <a:buNone/>
                <a:tabLst/>
                <a:defRPr sz="3600" baseline="0">
                  <a:solidFill>
                    <a:srgbClr val="FFFFFF"/>
                  </a:solidFill>
                </a:defRPr>
              </a:pPr>
              <a:endParaRPr kumimoji="0" sz="36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64" name="Schedule">
              <a:extLst>
                <a:ext uri="{FF2B5EF4-FFF2-40B4-BE49-F238E27FC236}">
                  <a16:creationId xmlns:a16="http://schemas.microsoft.com/office/drawing/2014/main" id="{AB9B491A-3193-426E-8043-E9E3BEBED22F}"/>
                </a:ext>
              </a:extLst>
            </p:cNvPr>
            <p:cNvSpPr txBox="1"/>
            <p:nvPr/>
          </p:nvSpPr>
          <p:spPr>
            <a:xfrm>
              <a:off x="3908891" y="5532875"/>
              <a:ext cx="5063244"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100000"/>
                </a:lnSpc>
                <a:spcBef>
                  <a:spcPts val="0"/>
                </a:spcBef>
                <a:defRPr sz="45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lang="en-US" sz="5400">
                  <a:latin typeface="OpenSans-Bold"/>
                </a:rPr>
                <a:t>Ethos Integration</a:t>
              </a:r>
              <a:endParaRPr kumimoji="0" sz="5400" b="1" i="0" u="none" strike="noStrike" kern="0" cap="none" spc="0" normalizeH="0" baseline="0" noProof="0">
                <a:ln>
                  <a:noFill/>
                </a:ln>
                <a:solidFill>
                  <a:srgbClr val="141F28"/>
                </a:solidFill>
                <a:effectLst/>
                <a:uLnTx/>
                <a:uFillTx/>
                <a:latin typeface="OpenSans-Bold"/>
                <a:sym typeface="OpenSans-Bold"/>
              </a:endParaRPr>
            </a:p>
          </p:txBody>
        </p:sp>
      </p:grpSp>
      <p:grpSp>
        <p:nvGrpSpPr>
          <p:cNvPr id="66" name="Group 65">
            <a:extLst>
              <a:ext uri="{FF2B5EF4-FFF2-40B4-BE49-F238E27FC236}">
                <a16:creationId xmlns:a16="http://schemas.microsoft.com/office/drawing/2014/main" id="{DBC1A588-8319-4F7C-B433-3C56F1CC3E0F}"/>
              </a:ext>
            </a:extLst>
          </p:cNvPr>
          <p:cNvGrpSpPr/>
          <p:nvPr/>
        </p:nvGrpSpPr>
        <p:grpSpPr>
          <a:xfrm>
            <a:off x="1978503" y="9683923"/>
            <a:ext cx="21929038" cy="2483088"/>
            <a:chOff x="1917374" y="5481222"/>
            <a:chExt cx="21929038" cy="2483088"/>
          </a:xfrm>
        </p:grpSpPr>
        <p:sp>
          <p:nvSpPr>
            <p:cNvPr id="67" name="Lorem ipsum dolor sit amet, conseer adipiscing elit.">
              <a:extLst>
                <a:ext uri="{FF2B5EF4-FFF2-40B4-BE49-F238E27FC236}">
                  <a16:creationId xmlns:a16="http://schemas.microsoft.com/office/drawing/2014/main" id="{148BB871-A249-4999-8CB7-BDD3E29E88FB}"/>
                </a:ext>
              </a:extLst>
            </p:cNvPr>
            <p:cNvSpPr txBox="1"/>
            <p:nvPr/>
          </p:nvSpPr>
          <p:spPr>
            <a:xfrm>
              <a:off x="3916225" y="6456205"/>
              <a:ext cx="19930187" cy="1508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0" marR="0" lvl="0" indent="0" algn="l" defTabSz="825500" rtl="0" eaLnBrk="1" fontAlgn="auto" latinLnBrk="0" hangingPunct="0">
                <a:lnSpc>
                  <a:spcPct val="100000"/>
                </a:lnSpc>
                <a:spcBef>
                  <a:spcPts val="2400"/>
                </a:spcBef>
                <a:spcAft>
                  <a:spcPts val="0"/>
                </a:spcAft>
                <a:buClrTx/>
                <a:buSzTx/>
                <a:buFontTx/>
                <a:buNone/>
                <a:tabLst/>
                <a:defRPr/>
              </a:pPr>
              <a:r>
                <a:rPr lang="en-US" sz="4600" baseline="0" dirty="0"/>
                <a:t>These APIs and configuration are what allows Banner to talk to Ethos Integration.  There are additional messaging components.</a:t>
              </a:r>
              <a:endParaRPr kumimoji="0" sz="4600" b="1" i="1" u="none" strike="noStrike" kern="0" cap="none" spc="0" normalizeH="0" baseline="0" noProof="0" dirty="0">
                <a:ln>
                  <a:noFill/>
                </a:ln>
                <a:solidFill>
                  <a:srgbClr val="718085"/>
                </a:solidFill>
                <a:effectLst/>
                <a:uLnTx/>
                <a:uFillTx/>
                <a:latin typeface="Open Sans"/>
                <a:ea typeface="Open Sans"/>
                <a:cs typeface="Open Sans"/>
                <a:sym typeface="Open Sans"/>
              </a:endParaRPr>
            </a:p>
          </p:txBody>
        </p:sp>
        <p:sp>
          <p:nvSpPr>
            <p:cNvPr id="68" name="Circle">
              <a:extLst>
                <a:ext uri="{FF2B5EF4-FFF2-40B4-BE49-F238E27FC236}">
                  <a16:creationId xmlns:a16="http://schemas.microsoft.com/office/drawing/2014/main" id="{FC9074D3-569D-4B45-A0BF-868024D3BC8A}"/>
                </a:ext>
              </a:extLst>
            </p:cNvPr>
            <p:cNvSpPr/>
            <p:nvPr/>
          </p:nvSpPr>
          <p:spPr>
            <a:xfrm>
              <a:off x="1917374" y="5481222"/>
              <a:ext cx="1685001" cy="1685001"/>
            </a:xfrm>
            <a:prstGeom prst="ellipse">
              <a:avLst/>
            </a:prstGeom>
            <a:solidFill>
              <a:schemeClr val="accent2"/>
            </a:solidFill>
            <a:ln w="12700">
              <a:miter lim="400000"/>
            </a:ln>
          </p:spPr>
          <p:txBody>
            <a:bodyPr lIns="45719" rIns="45719" anchor="ctr"/>
            <a:lstStyle/>
            <a:p>
              <a:pPr marL="0" marR="0" lvl="0" indent="0" algn="ctr" defTabSz="1828433" rtl="0" eaLnBrk="1" fontAlgn="auto" latinLnBrk="0" hangingPunct="0">
                <a:lnSpc>
                  <a:spcPct val="100000"/>
                </a:lnSpc>
                <a:spcBef>
                  <a:spcPts val="0"/>
                </a:spcBef>
                <a:spcAft>
                  <a:spcPts val="0"/>
                </a:spcAft>
                <a:buClrTx/>
                <a:buSzTx/>
                <a:buFontTx/>
                <a:buNone/>
                <a:tabLst/>
                <a:defRPr sz="3600" baseline="0">
                  <a:solidFill>
                    <a:srgbClr val="FFFFFF"/>
                  </a:solidFill>
                </a:defRPr>
              </a:pPr>
              <a:endParaRPr kumimoji="0" sz="36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69" name="Schedule">
              <a:extLst>
                <a:ext uri="{FF2B5EF4-FFF2-40B4-BE49-F238E27FC236}">
                  <a16:creationId xmlns:a16="http://schemas.microsoft.com/office/drawing/2014/main" id="{C1C4118A-6F72-4A20-8C2D-FC1ECFE97AE5}"/>
                </a:ext>
              </a:extLst>
            </p:cNvPr>
            <p:cNvSpPr txBox="1"/>
            <p:nvPr/>
          </p:nvSpPr>
          <p:spPr>
            <a:xfrm>
              <a:off x="3908891" y="5532875"/>
              <a:ext cx="5321327"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100000"/>
                </a:lnSpc>
                <a:spcBef>
                  <a:spcPts val="0"/>
                </a:spcBef>
                <a:defRPr sz="45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lang="en-US" sz="5400">
                  <a:latin typeface="OpenSans-Bold"/>
                </a:rPr>
                <a:t>Banner Ethos APIs</a:t>
              </a:r>
              <a:endParaRPr kumimoji="0" sz="5400" b="1" i="0" u="none" strike="noStrike" kern="0" cap="none" spc="0" normalizeH="0" baseline="0" noProof="0">
                <a:ln>
                  <a:noFill/>
                </a:ln>
                <a:solidFill>
                  <a:srgbClr val="141F28"/>
                </a:solidFill>
                <a:effectLst/>
                <a:uLnTx/>
                <a:uFillTx/>
                <a:latin typeface="OpenSans-Bold"/>
                <a:sym typeface="OpenSans-Bold"/>
              </a:endParaRPr>
            </a:p>
          </p:txBody>
        </p:sp>
      </p:grpSp>
      <p:sp>
        <p:nvSpPr>
          <p:cNvPr id="87" name="TextBox 86">
            <a:extLst>
              <a:ext uri="{FF2B5EF4-FFF2-40B4-BE49-F238E27FC236}">
                <a16:creationId xmlns:a16="http://schemas.microsoft.com/office/drawing/2014/main" id="{7C6F4D1E-8E34-4041-8745-177746F96D8D}"/>
              </a:ext>
            </a:extLst>
          </p:cNvPr>
          <p:cNvSpPr txBox="1"/>
          <p:nvPr/>
        </p:nvSpPr>
        <p:spPr>
          <a:xfrm>
            <a:off x="1389185" y="776745"/>
            <a:ext cx="15931662"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90000"/>
              </a:lnSpc>
              <a:spcBef>
                <a:spcPts val="2400"/>
              </a:spcBef>
              <a:spcAft>
                <a:spcPts val="0"/>
              </a:spcAft>
              <a:buClrTx/>
              <a:buSzTx/>
              <a:buFontTx/>
              <a:buNone/>
              <a:tabLst/>
              <a:defRPr/>
            </a:pPr>
            <a:r>
              <a:rPr lang="en-US" sz="10000" b="1">
                <a:solidFill>
                  <a:srgbClr val="147BD1"/>
                </a:solidFill>
              </a:rPr>
              <a:t>ETHOS COMPONENTS</a:t>
            </a:r>
            <a:endParaRPr kumimoji="0" lang="en-US" sz="10000" b="1" i="0" u="none" strike="noStrike" kern="0" cap="none" spc="0" normalizeH="0" baseline="54545" noProof="0">
              <a:ln>
                <a:noFill/>
              </a:ln>
              <a:solidFill>
                <a:srgbClr val="147BD1"/>
              </a:solidFill>
              <a:effectLst/>
              <a:uLnTx/>
              <a:uFillTx/>
              <a:latin typeface="Open Sans"/>
              <a:ea typeface="Open Sans"/>
              <a:cs typeface="Open Sans"/>
              <a:sym typeface="Open Sans"/>
            </a:endParaRPr>
          </a:p>
        </p:txBody>
      </p:sp>
      <p:grpSp>
        <p:nvGrpSpPr>
          <p:cNvPr id="3" name="Group 2">
            <a:extLst>
              <a:ext uri="{FF2B5EF4-FFF2-40B4-BE49-F238E27FC236}">
                <a16:creationId xmlns:a16="http://schemas.microsoft.com/office/drawing/2014/main" id="{1B738CE6-0D47-4BED-A8E0-F6BF3DD27305}"/>
              </a:ext>
            </a:extLst>
          </p:cNvPr>
          <p:cNvGrpSpPr/>
          <p:nvPr/>
        </p:nvGrpSpPr>
        <p:grpSpPr>
          <a:xfrm>
            <a:off x="1978503" y="2496984"/>
            <a:ext cx="21917048" cy="3059651"/>
            <a:chOff x="1978503" y="2066680"/>
            <a:chExt cx="21917048" cy="3059651"/>
          </a:xfrm>
        </p:grpSpPr>
        <p:sp>
          <p:nvSpPr>
            <p:cNvPr id="57" name="Lorem ipsum dolor sit amet, conseer adipiscing elit.">
              <a:extLst>
                <a:ext uri="{FF2B5EF4-FFF2-40B4-BE49-F238E27FC236}">
                  <a16:creationId xmlns:a16="http://schemas.microsoft.com/office/drawing/2014/main" id="{9CB13D96-03A0-454A-BC55-0A3E0C66114F}"/>
                </a:ext>
              </a:extLst>
            </p:cNvPr>
            <p:cNvSpPr txBox="1"/>
            <p:nvPr/>
          </p:nvSpPr>
          <p:spPr>
            <a:xfrm>
              <a:off x="3965364" y="2910340"/>
              <a:ext cx="19930187" cy="22159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0" marR="0" lvl="0" indent="0" algn="l" defTabSz="825500" rtl="0" eaLnBrk="1" fontAlgn="auto" latinLnBrk="0" hangingPunct="0">
                <a:lnSpc>
                  <a:spcPct val="100000"/>
                </a:lnSpc>
                <a:spcBef>
                  <a:spcPts val="2400"/>
                </a:spcBef>
                <a:spcAft>
                  <a:spcPts val="0"/>
                </a:spcAft>
                <a:buClrTx/>
                <a:buSzTx/>
                <a:buFontTx/>
                <a:buNone/>
                <a:tabLst/>
                <a:defRPr/>
              </a:pPr>
              <a:r>
                <a:rPr lang="en-US" sz="4600" baseline="0"/>
                <a:t>Support Single Sign-On across Ellucian applications using both SAML2 or CAS protocols. </a:t>
              </a:r>
              <a:br>
                <a:rPr lang="en-US" sz="4600" baseline="0"/>
              </a:br>
              <a:r>
                <a:rPr lang="en-US" sz="4600" b="1" i="1" baseline="0"/>
                <a:t>This is the only Ethos product which can be solely used on-premise. </a:t>
              </a:r>
              <a:endParaRPr kumimoji="0" sz="4600" b="1" i="1" u="none" strike="noStrike" kern="0" cap="none" spc="0" normalizeH="0" baseline="0" noProof="0">
                <a:ln>
                  <a:noFill/>
                </a:ln>
                <a:solidFill>
                  <a:srgbClr val="718085"/>
                </a:solidFill>
                <a:effectLst/>
                <a:uLnTx/>
                <a:uFillTx/>
                <a:latin typeface="Open Sans"/>
                <a:ea typeface="Open Sans"/>
                <a:cs typeface="Open Sans"/>
                <a:sym typeface="Open Sans"/>
              </a:endParaRPr>
            </a:p>
          </p:txBody>
        </p:sp>
        <p:sp>
          <p:nvSpPr>
            <p:cNvPr id="58" name="Circle">
              <a:extLst>
                <a:ext uri="{FF2B5EF4-FFF2-40B4-BE49-F238E27FC236}">
                  <a16:creationId xmlns:a16="http://schemas.microsoft.com/office/drawing/2014/main" id="{1B96FDCA-C4B0-4EE5-AD1F-59E8A1DE86E0}"/>
                </a:ext>
              </a:extLst>
            </p:cNvPr>
            <p:cNvSpPr/>
            <p:nvPr/>
          </p:nvSpPr>
          <p:spPr>
            <a:xfrm>
              <a:off x="1978503" y="2126204"/>
              <a:ext cx="1685001" cy="1685001"/>
            </a:xfrm>
            <a:prstGeom prst="ellipse">
              <a:avLst/>
            </a:prstGeom>
            <a:solidFill>
              <a:schemeClr val="accent1"/>
            </a:solidFill>
            <a:ln w="12700">
              <a:miter lim="400000"/>
            </a:ln>
          </p:spPr>
          <p:txBody>
            <a:bodyPr lIns="45719" rIns="45719" anchor="ctr"/>
            <a:lstStyle/>
            <a:p>
              <a:pPr marL="0" marR="0" lvl="0" indent="0" algn="ctr" defTabSz="1828433" rtl="0" eaLnBrk="1" fontAlgn="auto" latinLnBrk="0" hangingPunct="0">
                <a:lnSpc>
                  <a:spcPct val="100000"/>
                </a:lnSpc>
                <a:spcBef>
                  <a:spcPts val="0"/>
                </a:spcBef>
                <a:spcAft>
                  <a:spcPts val="0"/>
                </a:spcAft>
                <a:buClrTx/>
                <a:buSzTx/>
                <a:buFontTx/>
                <a:buNone/>
                <a:tabLst/>
                <a:defRPr sz="3600" baseline="0">
                  <a:solidFill>
                    <a:srgbClr val="FFFFFF"/>
                  </a:solidFill>
                </a:defRPr>
              </a:pPr>
              <a:endParaRPr kumimoji="0" sz="36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59" name="Schedule">
              <a:extLst>
                <a:ext uri="{FF2B5EF4-FFF2-40B4-BE49-F238E27FC236}">
                  <a16:creationId xmlns:a16="http://schemas.microsoft.com/office/drawing/2014/main" id="{44C892E9-B5F0-4C87-A3B0-C223FB03516F}"/>
                </a:ext>
              </a:extLst>
            </p:cNvPr>
            <p:cNvSpPr txBox="1"/>
            <p:nvPr/>
          </p:nvSpPr>
          <p:spPr>
            <a:xfrm>
              <a:off x="3965364" y="2066680"/>
              <a:ext cx="11770208"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100000"/>
                </a:lnSpc>
                <a:spcBef>
                  <a:spcPts val="0"/>
                </a:spcBef>
                <a:defRPr sz="45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lang="en-US" sz="5400">
                  <a:latin typeface="OpenSans-Bold"/>
                </a:rPr>
                <a:t>Ellucian Ethos Identity (EEI, formerly EIS)</a:t>
              </a:r>
              <a:endParaRPr kumimoji="0" sz="5400" b="1" i="0" u="none" strike="noStrike" kern="0" cap="none" spc="0" normalizeH="0" baseline="0" noProof="0">
                <a:ln>
                  <a:noFill/>
                </a:ln>
                <a:solidFill>
                  <a:srgbClr val="141F28"/>
                </a:solidFill>
                <a:effectLst/>
                <a:uLnTx/>
                <a:uFillTx/>
                <a:latin typeface="OpenSans-Bold"/>
                <a:sym typeface="OpenSans-Bold"/>
              </a:endParaRPr>
            </a:p>
          </p:txBody>
        </p:sp>
        <p:sp>
          <p:nvSpPr>
            <p:cNvPr id="24" name="Shape">
              <a:extLst>
                <a:ext uri="{FF2B5EF4-FFF2-40B4-BE49-F238E27FC236}">
                  <a16:creationId xmlns:a16="http://schemas.microsoft.com/office/drawing/2014/main" id="{5235A701-7A51-43E6-BEE3-1C3FA2CD3406}"/>
                </a:ext>
              </a:extLst>
            </p:cNvPr>
            <p:cNvSpPr/>
            <p:nvPr/>
          </p:nvSpPr>
          <p:spPr>
            <a:xfrm>
              <a:off x="2411454" y="2345435"/>
              <a:ext cx="819098" cy="1129811"/>
            </a:xfrm>
            <a:custGeom>
              <a:avLst/>
              <a:gdLst/>
              <a:ahLst/>
              <a:cxnLst>
                <a:cxn ang="0">
                  <a:pos x="wd2" y="hd2"/>
                </a:cxn>
                <a:cxn ang="5400000">
                  <a:pos x="wd2" y="hd2"/>
                </a:cxn>
                <a:cxn ang="10800000">
                  <a:pos x="wd2" y="hd2"/>
                </a:cxn>
                <a:cxn ang="16200000">
                  <a:pos x="wd2" y="hd2"/>
                </a:cxn>
              </a:cxnLst>
              <a:rect l="0" t="0" r="r" b="b"/>
              <a:pathLst>
                <a:path w="21600" h="21600" extrusionOk="0">
                  <a:moveTo>
                    <a:pt x="14652" y="8671"/>
                  </a:moveTo>
                  <a:lnTo>
                    <a:pt x="6946" y="8671"/>
                  </a:lnTo>
                  <a:lnTo>
                    <a:pt x="6946" y="4886"/>
                  </a:lnTo>
                  <a:cubicBezTo>
                    <a:pt x="6946" y="3345"/>
                    <a:pt x="8675" y="2092"/>
                    <a:pt x="10799" y="2092"/>
                  </a:cubicBezTo>
                  <a:cubicBezTo>
                    <a:pt x="12925" y="2092"/>
                    <a:pt x="14652" y="3345"/>
                    <a:pt x="14652" y="4886"/>
                  </a:cubicBezTo>
                  <a:cubicBezTo>
                    <a:pt x="14652" y="4886"/>
                    <a:pt x="14652" y="8671"/>
                    <a:pt x="14652" y="8671"/>
                  </a:cubicBezTo>
                  <a:close/>
                  <a:moveTo>
                    <a:pt x="12211" y="18437"/>
                  </a:moveTo>
                  <a:lnTo>
                    <a:pt x="9390" y="18437"/>
                  </a:lnTo>
                  <a:lnTo>
                    <a:pt x="8859" y="15184"/>
                  </a:lnTo>
                  <a:cubicBezTo>
                    <a:pt x="8859" y="14408"/>
                    <a:pt x="9728" y="13778"/>
                    <a:pt x="10798" y="13778"/>
                  </a:cubicBezTo>
                  <a:cubicBezTo>
                    <a:pt x="11870" y="13778"/>
                    <a:pt x="12740" y="14408"/>
                    <a:pt x="12740" y="15184"/>
                  </a:cubicBezTo>
                  <a:cubicBezTo>
                    <a:pt x="12740" y="15184"/>
                    <a:pt x="12211" y="18437"/>
                    <a:pt x="12211" y="18437"/>
                  </a:cubicBezTo>
                  <a:close/>
                  <a:moveTo>
                    <a:pt x="18904" y="8671"/>
                  </a:moveTo>
                  <a:lnTo>
                    <a:pt x="17538" y="8671"/>
                  </a:lnTo>
                  <a:lnTo>
                    <a:pt x="17538" y="4886"/>
                  </a:lnTo>
                  <a:cubicBezTo>
                    <a:pt x="17538" y="2192"/>
                    <a:pt x="14515" y="0"/>
                    <a:pt x="10799" y="0"/>
                  </a:cubicBezTo>
                  <a:cubicBezTo>
                    <a:pt x="7084" y="0"/>
                    <a:pt x="4060" y="2192"/>
                    <a:pt x="4060" y="4886"/>
                  </a:cubicBezTo>
                  <a:lnTo>
                    <a:pt x="4060" y="8671"/>
                  </a:lnTo>
                  <a:lnTo>
                    <a:pt x="2695" y="8671"/>
                  </a:lnTo>
                  <a:cubicBezTo>
                    <a:pt x="1209" y="8671"/>
                    <a:pt x="0" y="9548"/>
                    <a:pt x="0" y="10625"/>
                  </a:cubicBezTo>
                  <a:lnTo>
                    <a:pt x="0" y="19645"/>
                  </a:lnTo>
                  <a:cubicBezTo>
                    <a:pt x="0" y="20723"/>
                    <a:pt x="1209" y="21600"/>
                    <a:pt x="2695" y="21600"/>
                  </a:cubicBezTo>
                  <a:lnTo>
                    <a:pt x="18904" y="21600"/>
                  </a:lnTo>
                  <a:cubicBezTo>
                    <a:pt x="20390" y="21600"/>
                    <a:pt x="21600" y="20723"/>
                    <a:pt x="21600" y="19645"/>
                  </a:cubicBezTo>
                  <a:lnTo>
                    <a:pt x="21600" y="10625"/>
                  </a:lnTo>
                  <a:cubicBezTo>
                    <a:pt x="21600" y="9548"/>
                    <a:pt x="20390" y="8671"/>
                    <a:pt x="18904" y="8671"/>
                  </a:cubicBezTo>
                  <a:close/>
                </a:path>
              </a:pathLst>
            </a:custGeom>
            <a:solidFill>
              <a:srgbClr val="EFEFEF"/>
            </a:solidFill>
            <a:ln w="12700">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90000"/>
                </a:lnSpc>
                <a:spcBef>
                  <a:spcPts val="2400"/>
                </a:spcBef>
                <a:spcAft>
                  <a:spcPts val="0"/>
                </a:spcAft>
                <a:buClrTx/>
                <a:buSzTx/>
                <a:buFontTx/>
                <a:buNone/>
                <a:tabLst/>
                <a:defRPr kumimoji="0" sz="2200" b="0" i="0" u="none" strike="noStrike" cap="none" spc="0" normalizeH="0" baseline="54545">
                  <a:ln>
                    <a:noFill/>
                  </a:ln>
                  <a:solidFill>
                    <a:srgbClr val="718085"/>
                  </a:solidFill>
                  <a:effectLst/>
                  <a:uFillTx/>
                  <a:latin typeface="Open Sans"/>
                  <a:ea typeface="Open Sans"/>
                  <a:cs typeface="Open Sans"/>
                  <a:sym typeface="Open Sans"/>
                </a:defRPr>
              </a:lvl1pPr>
              <a:lvl2pPr marL="0" marR="0" indent="228600" algn="l" defTabSz="825500" rtl="0" fontAlgn="auto" latinLnBrk="0" hangingPunct="0">
                <a:lnSpc>
                  <a:spcPct val="90000"/>
                </a:lnSpc>
                <a:spcBef>
                  <a:spcPts val="2400"/>
                </a:spcBef>
                <a:spcAft>
                  <a:spcPts val="0"/>
                </a:spcAft>
                <a:buClrTx/>
                <a:buSzTx/>
                <a:buFontTx/>
                <a:buNone/>
                <a:tabLst/>
                <a:defRPr kumimoji="0" sz="2200" b="0" i="0" u="none" strike="noStrike" cap="none" spc="0" normalizeH="0" baseline="54545">
                  <a:ln>
                    <a:noFill/>
                  </a:ln>
                  <a:solidFill>
                    <a:srgbClr val="718085"/>
                  </a:solidFill>
                  <a:effectLst/>
                  <a:uFillTx/>
                  <a:latin typeface="Open Sans"/>
                  <a:ea typeface="Open Sans"/>
                  <a:cs typeface="Open Sans"/>
                  <a:sym typeface="Open Sans"/>
                </a:defRPr>
              </a:lvl2pPr>
              <a:lvl3pPr marL="0" marR="0" indent="457200" algn="l" defTabSz="825500" rtl="0" fontAlgn="auto" latinLnBrk="0" hangingPunct="0">
                <a:lnSpc>
                  <a:spcPct val="90000"/>
                </a:lnSpc>
                <a:spcBef>
                  <a:spcPts val="2400"/>
                </a:spcBef>
                <a:spcAft>
                  <a:spcPts val="0"/>
                </a:spcAft>
                <a:buClrTx/>
                <a:buSzTx/>
                <a:buFontTx/>
                <a:buNone/>
                <a:tabLst/>
                <a:defRPr kumimoji="0" sz="2200" b="0" i="0" u="none" strike="noStrike" cap="none" spc="0" normalizeH="0" baseline="54545">
                  <a:ln>
                    <a:noFill/>
                  </a:ln>
                  <a:solidFill>
                    <a:srgbClr val="718085"/>
                  </a:solidFill>
                  <a:effectLst/>
                  <a:uFillTx/>
                  <a:latin typeface="Open Sans"/>
                  <a:ea typeface="Open Sans"/>
                  <a:cs typeface="Open Sans"/>
                  <a:sym typeface="Open Sans"/>
                </a:defRPr>
              </a:lvl3pPr>
              <a:lvl4pPr marL="0" marR="0" indent="685800" algn="l" defTabSz="825500" rtl="0" fontAlgn="auto" latinLnBrk="0" hangingPunct="0">
                <a:lnSpc>
                  <a:spcPct val="90000"/>
                </a:lnSpc>
                <a:spcBef>
                  <a:spcPts val="2400"/>
                </a:spcBef>
                <a:spcAft>
                  <a:spcPts val="0"/>
                </a:spcAft>
                <a:buClrTx/>
                <a:buSzTx/>
                <a:buFontTx/>
                <a:buNone/>
                <a:tabLst/>
                <a:defRPr kumimoji="0" sz="2200" b="0" i="0" u="none" strike="noStrike" cap="none" spc="0" normalizeH="0" baseline="54545">
                  <a:ln>
                    <a:noFill/>
                  </a:ln>
                  <a:solidFill>
                    <a:srgbClr val="718085"/>
                  </a:solidFill>
                  <a:effectLst/>
                  <a:uFillTx/>
                  <a:latin typeface="Open Sans"/>
                  <a:ea typeface="Open Sans"/>
                  <a:cs typeface="Open Sans"/>
                  <a:sym typeface="Open Sans"/>
                </a:defRPr>
              </a:lvl4pPr>
              <a:lvl5pPr marL="0" marR="0" indent="914400" algn="l" defTabSz="825500" rtl="0" fontAlgn="auto" latinLnBrk="0" hangingPunct="0">
                <a:lnSpc>
                  <a:spcPct val="90000"/>
                </a:lnSpc>
                <a:spcBef>
                  <a:spcPts val="2400"/>
                </a:spcBef>
                <a:spcAft>
                  <a:spcPts val="0"/>
                </a:spcAft>
                <a:buClrTx/>
                <a:buSzTx/>
                <a:buFontTx/>
                <a:buNone/>
                <a:tabLst/>
                <a:defRPr kumimoji="0" sz="2200" b="0" i="0" u="none" strike="noStrike" cap="none" spc="0" normalizeH="0" baseline="54545">
                  <a:ln>
                    <a:noFill/>
                  </a:ln>
                  <a:solidFill>
                    <a:srgbClr val="718085"/>
                  </a:solidFill>
                  <a:effectLst/>
                  <a:uFillTx/>
                  <a:latin typeface="Open Sans"/>
                  <a:ea typeface="Open Sans"/>
                  <a:cs typeface="Open Sans"/>
                  <a:sym typeface="Open Sans"/>
                </a:defRPr>
              </a:lvl5pPr>
              <a:lvl6pPr marL="0" marR="0" indent="1143000" algn="l" defTabSz="825500" rtl="0" fontAlgn="auto" latinLnBrk="0" hangingPunct="0">
                <a:lnSpc>
                  <a:spcPct val="90000"/>
                </a:lnSpc>
                <a:spcBef>
                  <a:spcPts val="2400"/>
                </a:spcBef>
                <a:spcAft>
                  <a:spcPts val="0"/>
                </a:spcAft>
                <a:buClrTx/>
                <a:buSzTx/>
                <a:buFontTx/>
                <a:buNone/>
                <a:tabLst/>
                <a:defRPr kumimoji="0" sz="2200" b="0" i="0" u="none" strike="noStrike" cap="none" spc="0" normalizeH="0" baseline="54545">
                  <a:ln>
                    <a:noFill/>
                  </a:ln>
                  <a:solidFill>
                    <a:srgbClr val="718085"/>
                  </a:solidFill>
                  <a:effectLst/>
                  <a:uFillTx/>
                  <a:latin typeface="Open Sans"/>
                  <a:ea typeface="Open Sans"/>
                  <a:cs typeface="Open Sans"/>
                  <a:sym typeface="Open Sans"/>
                </a:defRPr>
              </a:lvl6pPr>
              <a:lvl7pPr marL="0" marR="0" indent="1371600" algn="l" defTabSz="825500" rtl="0" fontAlgn="auto" latinLnBrk="0" hangingPunct="0">
                <a:lnSpc>
                  <a:spcPct val="90000"/>
                </a:lnSpc>
                <a:spcBef>
                  <a:spcPts val="2400"/>
                </a:spcBef>
                <a:spcAft>
                  <a:spcPts val="0"/>
                </a:spcAft>
                <a:buClrTx/>
                <a:buSzTx/>
                <a:buFontTx/>
                <a:buNone/>
                <a:tabLst/>
                <a:defRPr kumimoji="0" sz="2200" b="0" i="0" u="none" strike="noStrike" cap="none" spc="0" normalizeH="0" baseline="54545">
                  <a:ln>
                    <a:noFill/>
                  </a:ln>
                  <a:solidFill>
                    <a:srgbClr val="718085"/>
                  </a:solidFill>
                  <a:effectLst/>
                  <a:uFillTx/>
                  <a:latin typeface="Open Sans"/>
                  <a:ea typeface="Open Sans"/>
                  <a:cs typeface="Open Sans"/>
                  <a:sym typeface="Open Sans"/>
                </a:defRPr>
              </a:lvl7pPr>
              <a:lvl8pPr marL="0" marR="0" indent="1600200" algn="l" defTabSz="825500" rtl="0" fontAlgn="auto" latinLnBrk="0" hangingPunct="0">
                <a:lnSpc>
                  <a:spcPct val="90000"/>
                </a:lnSpc>
                <a:spcBef>
                  <a:spcPts val="2400"/>
                </a:spcBef>
                <a:spcAft>
                  <a:spcPts val="0"/>
                </a:spcAft>
                <a:buClrTx/>
                <a:buSzTx/>
                <a:buFontTx/>
                <a:buNone/>
                <a:tabLst/>
                <a:defRPr kumimoji="0" sz="2200" b="0" i="0" u="none" strike="noStrike" cap="none" spc="0" normalizeH="0" baseline="54545">
                  <a:ln>
                    <a:noFill/>
                  </a:ln>
                  <a:solidFill>
                    <a:srgbClr val="718085"/>
                  </a:solidFill>
                  <a:effectLst/>
                  <a:uFillTx/>
                  <a:latin typeface="Open Sans"/>
                  <a:ea typeface="Open Sans"/>
                  <a:cs typeface="Open Sans"/>
                  <a:sym typeface="Open Sans"/>
                </a:defRPr>
              </a:lvl8pPr>
              <a:lvl9pPr marL="0" marR="0" indent="1828800" algn="l" defTabSz="825500" rtl="0" fontAlgn="auto" latinLnBrk="0" hangingPunct="0">
                <a:lnSpc>
                  <a:spcPct val="90000"/>
                </a:lnSpc>
                <a:spcBef>
                  <a:spcPts val="2400"/>
                </a:spcBef>
                <a:spcAft>
                  <a:spcPts val="0"/>
                </a:spcAft>
                <a:buClrTx/>
                <a:buSzTx/>
                <a:buFontTx/>
                <a:buNone/>
                <a:tabLst/>
                <a:defRPr kumimoji="0" sz="2200" b="0" i="0" u="none" strike="noStrike" cap="none" spc="0" normalizeH="0" baseline="54545">
                  <a:ln>
                    <a:noFill/>
                  </a:ln>
                  <a:solidFill>
                    <a:srgbClr val="718085"/>
                  </a:solidFill>
                  <a:effectLst/>
                  <a:uFillTx/>
                  <a:latin typeface="Open Sans"/>
                  <a:ea typeface="Open Sans"/>
                  <a:cs typeface="Open Sans"/>
                  <a:sym typeface="Open Sans"/>
                </a:defRPr>
              </a:lvl9pP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grpSp>
      <p:sp>
        <p:nvSpPr>
          <p:cNvPr id="18" name="Shape">
            <a:extLst>
              <a:ext uri="{FF2B5EF4-FFF2-40B4-BE49-F238E27FC236}">
                <a16:creationId xmlns:a16="http://schemas.microsoft.com/office/drawing/2014/main" id="{075ED06F-10AB-4821-95FF-28DFFE45AC08}"/>
              </a:ext>
            </a:extLst>
          </p:cNvPr>
          <p:cNvSpPr/>
          <p:nvPr/>
        </p:nvSpPr>
        <p:spPr>
          <a:xfrm>
            <a:off x="2320741" y="6655962"/>
            <a:ext cx="1000523" cy="1106885"/>
          </a:xfrm>
          <a:custGeom>
            <a:avLst/>
            <a:gdLst/>
            <a:ahLst/>
            <a:cxnLst>
              <a:cxn ang="0">
                <a:pos x="wd2" y="hd2"/>
              </a:cxn>
              <a:cxn ang="5400000">
                <a:pos x="wd2" y="hd2"/>
              </a:cxn>
              <a:cxn ang="10800000">
                <a:pos x="wd2" y="hd2"/>
              </a:cxn>
              <a:cxn ang="16200000">
                <a:pos x="wd2" y="hd2"/>
              </a:cxn>
            </a:cxnLst>
            <a:rect l="0" t="0" r="r" b="b"/>
            <a:pathLst>
              <a:path w="21600" h="21600" extrusionOk="0">
                <a:moveTo>
                  <a:pt x="3967" y="0"/>
                </a:moveTo>
                <a:cubicBezTo>
                  <a:pt x="3123" y="0"/>
                  <a:pt x="2442" y="624"/>
                  <a:pt x="2442" y="1386"/>
                </a:cubicBezTo>
                <a:cubicBezTo>
                  <a:pt x="2442" y="2149"/>
                  <a:pt x="3123" y="2765"/>
                  <a:pt x="3967" y="2765"/>
                </a:cubicBezTo>
                <a:cubicBezTo>
                  <a:pt x="4810" y="2765"/>
                  <a:pt x="5492" y="2149"/>
                  <a:pt x="5492" y="1386"/>
                </a:cubicBezTo>
                <a:cubicBezTo>
                  <a:pt x="5492" y="624"/>
                  <a:pt x="4810" y="0"/>
                  <a:pt x="3967" y="0"/>
                </a:cubicBezTo>
                <a:close/>
                <a:moveTo>
                  <a:pt x="18524" y="0"/>
                </a:moveTo>
                <a:cubicBezTo>
                  <a:pt x="17243" y="0"/>
                  <a:pt x="16202" y="947"/>
                  <a:pt x="16202" y="2107"/>
                </a:cubicBezTo>
                <a:cubicBezTo>
                  <a:pt x="16202" y="2476"/>
                  <a:pt x="16308" y="2819"/>
                  <a:pt x="16493" y="3121"/>
                </a:cubicBezTo>
                <a:lnTo>
                  <a:pt x="11190" y="8155"/>
                </a:lnTo>
                <a:cubicBezTo>
                  <a:pt x="10708" y="7892"/>
                  <a:pt x="10147" y="7737"/>
                  <a:pt x="9545" y="7737"/>
                </a:cubicBezTo>
                <a:cubicBezTo>
                  <a:pt x="7782" y="7737"/>
                  <a:pt x="6349" y="9033"/>
                  <a:pt x="6349" y="10626"/>
                </a:cubicBezTo>
                <a:cubicBezTo>
                  <a:pt x="6349" y="12218"/>
                  <a:pt x="7782" y="13515"/>
                  <a:pt x="9545" y="13515"/>
                </a:cubicBezTo>
                <a:cubicBezTo>
                  <a:pt x="9578" y="13515"/>
                  <a:pt x="9605" y="13508"/>
                  <a:pt x="9639" y="13507"/>
                </a:cubicBezTo>
                <a:lnTo>
                  <a:pt x="10821" y="17712"/>
                </a:lnTo>
                <a:cubicBezTo>
                  <a:pt x="10159" y="18083"/>
                  <a:pt x="9716" y="18746"/>
                  <a:pt x="9716" y="19501"/>
                </a:cubicBezTo>
                <a:cubicBezTo>
                  <a:pt x="9716" y="20661"/>
                  <a:pt x="10764" y="21600"/>
                  <a:pt x="12047" y="21600"/>
                </a:cubicBezTo>
                <a:cubicBezTo>
                  <a:pt x="13328" y="21600"/>
                  <a:pt x="14369" y="20661"/>
                  <a:pt x="14369" y="19501"/>
                </a:cubicBezTo>
                <a:cubicBezTo>
                  <a:pt x="14369" y="18380"/>
                  <a:pt x="13390" y="17462"/>
                  <a:pt x="12167" y="17402"/>
                </a:cubicBezTo>
                <a:lnTo>
                  <a:pt x="10984" y="13197"/>
                </a:lnTo>
                <a:cubicBezTo>
                  <a:pt x="12023" y="12720"/>
                  <a:pt x="12732" y="11749"/>
                  <a:pt x="12732" y="10626"/>
                </a:cubicBezTo>
                <a:cubicBezTo>
                  <a:pt x="12732" y="10032"/>
                  <a:pt x="12535" y="9482"/>
                  <a:pt x="12192" y="9023"/>
                </a:cubicBezTo>
                <a:lnTo>
                  <a:pt x="17504" y="3989"/>
                </a:lnTo>
                <a:cubicBezTo>
                  <a:pt x="17814" y="4128"/>
                  <a:pt x="18156" y="4205"/>
                  <a:pt x="18524" y="4205"/>
                </a:cubicBezTo>
                <a:cubicBezTo>
                  <a:pt x="19807" y="4205"/>
                  <a:pt x="20855" y="3266"/>
                  <a:pt x="20855" y="2107"/>
                </a:cubicBezTo>
                <a:cubicBezTo>
                  <a:pt x="20855" y="947"/>
                  <a:pt x="19807" y="0"/>
                  <a:pt x="18524" y="0"/>
                </a:cubicBezTo>
                <a:close/>
                <a:moveTo>
                  <a:pt x="18524" y="945"/>
                </a:moveTo>
                <a:cubicBezTo>
                  <a:pt x="19233" y="945"/>
                  <a:pt x="19809" y="1466"/>
                  <a:pt x="19809" y="2107"/>
                </a:cubicBezTo>
                <a:cubicBezTo>
                  <a:pt x="19809" y="2747"/>
                  <a:pt x="19233" y="3268"/>
                  <a:pt x="18524" y="3268"/>
                </a:cubicBezTo>
                <a:cubicBezTo>
                  <a:pt x="18442" y="3268"/>
                  <a:pt x="18363" y="3259"/>
                  <a:pt x="18284" y="3245"/>
                </a:cubicBezTo>
                <a:cubicBezTo>
                  <a:pt x="17790" y="3160"/>
                  <a:pt x="17399" y="2817"/>
                  <a:pt x="17282" y="2378"/>
                </a:cubicBezTo>
                <a:cubicBezTo>
                  <a:pt x="17257" y="2290"/>
                  <a:pt x="17239" y="2200"/>
                  <a:pt x="17239" y="2107"/>
                </a:cubicBezTo>
                <a:cubicBezTo>
                  <a:pt x="17239" y="1466"/>
                  <a:pt x="17816" y="945"/>
                  <a:pt x="18524" y="945"/>
                </a:cubicBezTo>
                <a:close/>
                <a:moveTo>
                  <a:pt x="5552" y="3113"/>
                </a:moveTo>
                <a:cubicBezTo>
                  <a:pt x="5425" y="3079"/>
                  <a:pt x="5285" y="3083"/>
                  <a:pt x="5158" y="3144"/>
                </a:cubicBezTo>
                <a:cubicBezTo>
                  <a:pt x="4905" y="3267"/>
                  <a:pt x="4808" y="3558"/>
                  <a:pt x="4944" y="3787"/>
                </a:cubicBezTo>
                <a:lnTo>
                  <a:pt x="5535" y="4778"/>
                </a:lnTo>
                <a:cubicBezTo>
                  <a:pt x="5628" y="4936"/>
                  <a:pt x="5812" y="5034"/>
                  <a:pt x="5998" y="5034"/>
                </a:cubicBezTo>
                <a:cubicBezTo>
                  <a:pt x="6081" y="5034"/>
                  <a:pt x="6167" y="5010"/>
                  <a:pt x="6246" y="4972"/>
                </a:cubicBezTo>
                <a:cubicBezTo>
                  <a:pt x="6499" y="4849"/>
                  <a:pt x="6588" y="4566"/>
                  <a:pt x="6452" y="4337"/>
                </a:cubicBezTo>
                <a:lnTo>
                  <a:pt x="5861" y="3338"/>
                </a:lnTo>
                <a:cubicBezTo>
                  <a:pt x="5793" y="3224"/>
                  <a:pt x="5679" y="3148"/>
                  <a:pt x="5552" y="3113"/>
                </a:cubicBezTo>
                <a:close/>
                <a:moveTo>
                  <a:pt x="7017" y="5754"/>
                </a:moveTo>
                <a:cubicBezTo>
                  <a:pt x="6890" y="5720"/>
                  <a:pt x="6750" y="5731"/>
                  <a:pt x="6623" y="5793"/>
                </a:cubicBezTo>
                <a:cubicBezTo>
                  <a:pt x="6369" y="5916"/>
                  <a:pt x="6274" y="6199"/>
                  <a:pt x="6409" y="6428"/>
                </a:cubicBezTo>
                <a:cubicBezTo>
                  <a:pt x="6409" y="6428"/>
                  <a:pt x="7000" y="7427"/>
                  <a:pt x="7000" y="7427"/>
                </a:cubicBezTo>
                <a:cubicBezTo>
                  <a:pt x="7094" y="7586"/>
                  <a:pt x="7277" y="7675"/>
                  <a:pt x="7463" y="7675"/>
                </a:cubicBezTo>
                <a:cubicBezTo>
                  <a:pt x="7547" y="7675"/>
                  <a:pt x="7625" y="7659"/>
                  <a:pt x="7703" y="7621"/>
                </a:cubicBezTo>
                <a:cubicBezTo>
                  <a:pt x="7956" y="7498"/>
                  <a:pt x="8052" y="7215"/>
                  <a:pt x="7917" y="6986"/>
                </a:cubicBezTo>
                <a:lnTo>
                  <a:pt x="7326" y="5987"/>
                </a:lnTo>
                <a:cubicBezTo>
                  <a:pt x="7258" y="5872"/>
                  <a:pt x="7145" y="5789"/>
                  <a:pt x="7017" y="5754"/>
                </a:cubicBezTo>
                <a:close/>
                <a:moveTo>
                  <a:pt x="9545" y="8992"/>
                </a:moveTo>
                <a:cubicBezTo>
                  <a:pt x="9772" y="8992"/>
                  <a:pt x="9987" y="9038"/>
                  <a:pt x="10187" y="9108"/>
                </a:cubicBezTo>
                <a:cubicBezTo>
                  <a:pt x="10637" y="9264"/>
                  <a:pt x="11003" y="9571"/>
                  <a:pt x="11198" y="9967"/>
                </a:cubicBezTo>
                <a:cubicBezTo>
                  <a:pt x="11297" y="10169"/>
                  <a:pt x="11353" y="10392"/>
                  <a:pt x="11353" y="10626"/>
                </a:cubicBezTo>
                <a:cubicBezTo>
                  <a:pt x="11353" y="10752"/>
                  <a:pt x="11332" y="10872"/>
                  <a:pt x="11301" y="10990"/>
                </a:cubicBezTo>
                <a:cubicBezTo>
                  <a:pt x="11220" y="11307"/>
                  <a:pt x="11032" y="11594"/>
                  <a:pt x="10779" y="11811"/>
                </a:cubicBezTo>
                <a:cubicBezTo>
                  <a:pt x="10729" y="11853"/>
                  <a:pt x="10679" y="11889"/>
                  <a:pt x="10624" y="11927"/>
                </a:cubicBezTo>
                <a:cubicBezTo>
                  <a:pt x="10321" y="12133"/>
                  <a:pt x="9951" y="12260"/>
                  <a:pt x="9545" y="12260"/>
                </a:cubicBezTo>
                <a:cubicBezTo>
                  <a:pt x="9454" y="12260"/>
                  <a:pt x="9365" y="12248"/>
                  <a:pt x="9279" y="12237"/>
                </a:cubicBezTo>
                <a:cubicBezTo>
                  <a:pt x="8894" y="12185"/>
                  <a:pt x="8552" y="12030"/>
                  <a:pt x="8285" y="11795"/>
                </a:cubicBezTo>
                <a:cubicBezTo>
                  <a:pt x="8036" y="11575"/>
                  <a:pt x="7857" y="11294"/>
                  <a:pt x="7780" y="10974"/>
                </a:cubicBezTo>
                <a:cubicBezTo>
                  <a:pt x="7753" y="10863"/>
                  <a:pt x="7737" y="10745"/>
                  <a:pt x="7737" y="10626"/>
                </a:cubicBezTo>
                <a:cubicBezTo>
                  <a:pt x="7737" y="10171"/>
                  <a:pt x="7944" y="9760"/>
                  <a:pt x="8277" y="9464"/>
                </a:cubicBezTo>
                <a:cubicBezTo>
                  <a:pt x="8519" y="9249"/>
                  <a:pt x="8823" y="9096"/>
                  <a:pt x="9168" y="9030"/>
                </a:cubicBezTo>
                <a:cubicBezTo>
                  <a:pt x="9287" y="9008"/>
                  <a:pt x="9418" y="8992"/>
                  <a:pt x="9545" y="8992"/>
                </a:cubicBezTo>
                <a:close/>
                <a:moveTo>
                  <a:pt x="13075" y="11927"/>
                </a:moveTo>
                <a:cubicBezTo>
                  <a:pt x="12946" y="11959"/>
                  <a:pt x="12829" y="12039"/>
                  <a:pt x="12758" y="12151"/>
                </a:cubicBezTo>
                <a:cubicBezTo>
                  <a:pt x="12617" y="12377"/>
                  <a:pt x="12705" y="12665"/>
                  <a:pt x="12955" y="12794"/>
                </a:cubicBezTo>
                <a:lnTo>
                  <a:pt x="14163" y="13414"/>
                </a:lnTo>
                <a:cubicBezTo>
                  <a:pt x="14244" y="13456"/>
                  <a:pt x="14332" y="13476"/>
                  <a:pt x="14420" y="13476"/>
                </a:cubicBezTo>
                <a:cubicBezTo>
                  <a:pt x="14602" y="13476"/>
                  <a:pt x="14778" y="13388"/>
                  <a:pt x="14874" y="13236"/>
                </a:cubicBezTo>
                <a:cubicBezTo>
                  <a:pt x="15017" y="13010"/>
                  <a:pt x="14927" y="12729"/>
                  <a:pt x="14677" y="12601"/>
                </a:cubicBezTo>
                <a:lnTo>
                  <a:pt x="13469" y="11973"/>
                </a:lnTo>
                <a:cubicBezTo>
                  <a:pt x="13344" y="11909"/>
                  <a:pt x="13203" y="11895"/>
                  <a:pt x="13075" y="11927"/>
                </a:cubicBezTo>
                <a:close/>
                <a:moveTo>
                  <a:pt x="5783" y="11935"/>
                </a:moveTo>
                <a:cubicBezTo>
                  <a:pt x="5655" y="11901"/>
                  <a:pt x="5515" y="11910"/>
                  <a:pt x="5389" y="11973"/>
                </a:cubicBezTo>
                <a:lnTo>
                  <a:pt x="4173" y="12577"/>
                </a:lnTo>
                <a:cubicBezTo>
                  <a:pt x="3921" y="12704"/>
                  <a:pt x="3835" y="12993"/>
                  <a:pt x="3976" y="13220"/>
                </a:cubicBezTo>
                <a:cubicBezTo>
                  <a:pt x="4070" y="13375"/>
                  <a:pt x="4247" y="13460"/>
                  <a:pt x="4430" y="13460"/>
                </a:cubicBezTo>
                <a:cubicBezTo>
                  <a:pt x="4515" y="13460"/>
                  <a:pt x="4598" y="13446"/>
                  <a:pt x="4678" y="13406"/>
                </a:cubicBezTo>
                <a:lnTo>
                  <a:pt x="5895" y="12794"/>
                </a:lnTo>
                <a:cubicBezTo>
                  <a:pt x="6147" y="12668"/>
                  <a:pt x="6240" y="12387"/>
                  <a:pt x="6100" y="12159"/>
                </a:cubicBezTo>
                <a:cubicBezTo>
                  <a:pt x="6031" y="12046"/>
                  <a:pt x="5912" y="11968"/>
                  <a:pt x="5783" y="11935"/>
                </a:cubicBezTo>
                <a:close/>
                <a:moveTo>
                  <a:pt x="1525" y="12794"/>
                </a:moveTo>
                <a:cubicBezTo>
                  <a:pt x="681" y="12794"/>
                  <a:pt x="0" y="13418"/>
                  <a:pt x="0" y="14181"/>
                </a:cubicBezTo>
                <a:cubicBezTo>
                  <a:pt x="0" y="14942"/>
                  <a:pt x="681" y="15559"/>
                  <a:pt x="1525" y="15559"/>
                </a:cubicBezTo>
                <a:cubicBezTo>
                  <a:pt x="2368" y="15559"/>
                  <a:pt x="3059" y="14942"/>
                  <a:pt x="3059" y="14181"/>
                </a:cubicBezTo>
                <a:cubicBezTo>
                  <a:pt x="3059" y="13418"/>
                  <a:pt x="2368" y="12794"/>
                  <a:pt x="1525" y="12794"/>
                </a:cubicBezTo>
                <a:close/>
                <a:moveTo>
                  <a:pt x="16005" y="13693"/>
                </a:moveTo>
                <a:cubicBezTo>
                  <a:pt x="15877" y="13724"/>
                  <a:pt x="15760" y="13805"/>
                  <a:pt x="15688" y="13917"/>
                </a:cubicBezTo>
                <a:cubicBezTo>
                  <a:pt x="15547" y="14143"/>
                  <a:pt x="15636" y="14431"/>
                  <a:pt x="15885" y="14560"/>
                </a:cubicBezTo>
                <a:lnTo>
                  <a:pt x="17085" y="15180"/>
                </a:lnTo>
                <a:cubicBezTo>
                  <a:pt x="17168" y="15222"/>
                  <a:pt x="17253" y="15242"/>
                  <a:pt x="17342" y="15242"/>
                </a:cubicBezTo>
                <a:cubicBezTo>
                  <a:pt x="17521" y="15242"/>
                  <a:pt x="17700" y="15154"/>
                  <a:pt x="17796" y="15002"/>
                </a:cubicBezTo>
                <a:cubicBezTo>
                  <a:pt x="17938" y="14776"/>
                  <a:pt x="17855" y="14488"/>
                  <a:pt x="17607" y="14359"/>
                </a:cubicBezTo>
                <a:lnTo>
                  <a:pt x="16399" y="13739"/>
                </a:lnTo>
                <a:cubicBezTo>
                  <a:pt x="16274" y="13675"/>
                  <a:pt x="16134" y="13661"/>
                  <a:pt x="16005" y="13693"/>
                </a:cubicBezTo>
                <a:close/>
                <a:moveTo>
                  <a:pt x="20075" y="14560"/>
                </a:moveTo>
                <a:cubicBezTo>
                  <a:pt x="19231" y="14560"/>
                  <a:pt x="18550" y="15176"/>
                  <a:pt x="18550" y="15939"/>
                </a:cubicBezTo>
                <a:cubicBezTo>
                  <a:pt x="18550" y="16700"/>
                  <a:pt x="19231" y="17325"/>
                  <a:pt x="20075" y="17325"/>
                </a:cubicBezTo>
                <a:cubicBezTo>
                  <a:pt x="20918" y="17325"/>
                  <a:pt x="21600" y="16700"/>
                  <a:pt x="21600" y="15939"/>
                </a:cubicBezTo>
                <a:cubicBezTo>
                  <a:pt x="21600" y="15176"/>
                  <a:pt x="20918" y="14560"/>
                  <a:pt x="20075" y="14560"/>
                </a:cubicBezTo>
                <a:close/>
                <a:moveTo>
                  <a:pt x="12047" y="18339"/>
                </a:moveTo>
                <a:cubicBezTo>
                  <a:pt x="12190" y="18339"/>
                  <a:pt x="12321" y="18362"/>
                  <a:pt x="12449" y="18401"/>
                </a:cubicBezTo>
                <a:cubicBezTo>
                  <a:pt x="12957" y="18556"/>
                  <a:pt x="13332" y="18990"/>
                  <a:pt x="13332" y="19501"/>
                </a:cubicBezTo>
                <a:cubicBezTo>
                  <a:pt x="13332" y="20142"/>
                  <a:pt x="12754" y="20663"/>
                  <a:pt x="12047" y="20663"/>
                </a:cubicBezTo>
                <a:cubicBezTo>
                  <a:pt x="11339" y="20663"/>
                  <a:pt x="10761" y="20142"/>
                  <a:pt x="10761" y="19501"/>
                </a:cubicBezTo>
                <a:cubicBezTo>
                  <a:pt x="10761" y="19196"/>
                  <a:pt x="10890" y="18919"/>
                  <a:pt x="11104" y="18711"/>
                </a:cubicBezTo>
                <a:cubicBezTo>
                  <a:pt x="11339" y="18483"/>
                  <a:pt x="11675" y="18339"/>
                  <a:pt x="12047" y="18339"/>
                </a:cubicBezTo>
                <a:close/>
              </a:path>
            </a:pathLst>
          </a:custGeom>
          <a:solidFill>
            <a:schemeClr val="tx1"/>
          </a:solidFill>
          <a:ln w="12700">
            <a:miter lim="400000"/>
          </a:ln>
        </p:spPr>
        <p:txBody>
          <a:bodyPr lIns="38100" tIns="38100" rIns="38100" bIns="38100" anchor="ct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19" name="Shape">
            <a:extLst>
              <a:ext uri="{FF2B5EF4-FFF2-40B4-BE49-F238E27FC236}">
                <a16:creationId xmlns:a16="http://schemas.microsoft.com/office/drawing/2014/main" id="{9031EE54-CB5C-4AC5-9C8F-6DA4B9354B73}"/>
              </a:ext>
            </a:extLst>
          </p:cNvPr>
          <p:cNvSpPr/>
          <p:nvPr/>
        </p:nvSpPr>
        <p:spPr>
          <a:xfrm>
            <a:off x="2292353" y="10127991"/>
            <a:ext cx="1016001" cy="742232"/>
          </a:xfrm>
          <a:custGeom>
            <a:avLst/>
            <a:gdLst/>
            <a:ahLst/>
            <a:cxnLst>
              <a:cxn ang="0">
                <a:pos x="wd2" y="hd2"/>
              </a:cxn>
              <a:cxn ang="5400000">
                <a:pos x="wd2" y="hd2"/>
              </a:cxn>
              <a:cxn ang="10800000">
                <a:pos x="wd2" y="hd2"/>
              </a:cxn>
              <a:cxn ang="16200000">
                <a:pos x="wd2" y="hd2"/>
              </a:cxn>
            </a:cxnLst>
            <a:rect l="0" t="0" r="r" b="b"/>
            <a:pathLst>
              <a:path w="21600" h="21593" extrusionOk="0">
                <a:moveTo>
                  <a:pt x="5012" y="2"/>
                </a:moveTo>
                <a:cubicBezTo>
                  <a:pt x="4922" y="12"/>
                  <a:pt x="4834" y="55"/>
                  <a:pt x="4759" y="129"/>
                </a:cubicBezTo>
                <a:lnTo>
                  <a:pt x="202" y="4655"/>
                </a:lnTo>
                <a:cubicBezTo>
                  <a:pt x="74" y="4783"/>
                  <a:pt x="0" y="4993"/>
                  <a:pt x="0" y="5210"/>
                </a:cubicBezTo>
                <a:cubicBezTo>
                  <a:pt x="0" y="5426"/>
                  <a:pt x="74" y="5624"/>
                  <a:pt x="202" y="5752"/>
                </a:cubicBezTo>
                <a:lnTo>
                  <a:pt x="4759" y="10278"/>
                </a:lnTo>
                <a:cubicBezTo>
                  <a:pt x="4845" y="10364"/>
                  <a:pt x="4951" y="10417"/>
                  <a:pt x="5054" y="10417"/>
                </a:cubicBezTo>
                <a:cubicBezTo>
                  <a:pt x="5130" y="10417"/>
                  <a:pt x="5202" y="10385"/>
                  <a:pt x="5273" y="10336"/>
                </a:cubicBezTo>
                <a:cubicBezTo>
                  <a:pt x="5439" y="10220"/>
                  <a:pt x="5543" y="9991"/>
                  <a:pt x="5543" y="9736"/>
                </a:cubicBezTo>
                <a:lnTo>
                  <a:pt x="5543" y="6780"/>
                </a:lnTo>
                <a:lnTo>
                  <a:pt x="20452" y="6780"/>
                </a:lnTo>
                <a:cubicBezTo>
                  <a:pt x="21091" y="6780"/>
                  <a:pt x="21600" y="6083"/>
                  <a:pt x="21600" y="5210"/>
                </a:cubicBezTo>
                <a:cubicBezTo>
                  <a:pt x="21600" y="4336"/>
                  <a:pt x="21091" y="3628"/>
                  <a:pt x="20452" y="3628"/>
                </a:cubicBezTo>
                <a:lnTo>
                  <a:pt x="5543" y="3628"/>
                </a:lnTo>
                <a:lnTo>
                  <a:pt x="5543" y="672"/>
                </a:lnTo>
                <a:cubicBezTo>
                  <a:pt x="5543" y="417"/>
                  <a:pt x="5439" y="187"/>
                  <a:pt x="5273" y="72"/>
                </a:cubicBezTo>
                <a:cubicBezTo>
                  <a:pt x="5191" y="14"/>
                  <a:pt x="5101" y="-7"/>
                  <a:pt x="5012" y="2"/>
                </a:cubicBezTo>
                <a:close/>
                <a:moveTo>
                  <a:pt x="16588" y="11190"/>
                </a:moveTo>
                <a:cubicBezTo>
                  <a:pt x="16499" y="11181"/>
                  <a:pt x="16409" y="11202"/>
                  <a:pt x="16327" y="11260"/>
                </a:cubicBezTo>
                <a:cubicBezTo>
                  <a:pt x="16161" y="11375"/>
                  <a:pt x="16057" y="11605"/>
                  <a:pt x="16057" y="11860"/>
                </a:cubicBezTo>
                <a:lnTo>
                  <a:pt x="16057" y="14816"/>
                </a:lnTo>
                <a:lnTo>
                  <a:pt x="1156" y="14816"/>
                </a:lnTo>
                <a:cubicBezTo>
                  <a:pt x="518" y="14816"/>
                  <a:pt x="0" y="15513"/>
                  <a:pt x="0" y="16386"/>
                </a:cubicBezTo>
                <a:cubicBezTo>
                  <a:pt x="0" y="17259"/>
                  <a:pt x="518" y="17968"/>
                  <a:pt x="1156" y="17968"/>
                </a:cubicBezTo>
                <a:lnTo>
                  <a:pt x="16057" y="17968"/>
                </a:lnTo>
                <a:lnTo>
                  <a:pt x="16057" y="20923"/>
                </a:lnTo>
                <a:cubicBezTo>
                  <a:pt x="16057" y="21178"/>
                  <a:pt x="16161" y="21408"/>
                  <a:pt x="16327" y="21524"/>
                </a:cubicBezTo>
                <a:cubicBezTo>
                  <a:pt x="16398" y="21573"/>
                  <a:pt x="16478" y="21593"/>
                  <a:pt x="16554" y="21593"/>
                </a:cubicBezTo>
                <a:cubicBezTo>
                  <a:pt x="16657" y="21593"/>
                  <a:pt x="16755" y="21551"/>
                  <a:pt x="16841" y="21466"/>
                </a:cubicBezTo>
                <a:lnTo>
                  <a:pt x="21397" y="16940"/>
                </a:lnTo>
                <a:cubicBezTo>
                  <a:pt x="21526" y="16813"/>
                  <a:pt x="21600" y="16615"/>
                  <a:pt x="21600" y="16397"/>
                </a:cubicBezTo>
                <a:cubicBezTo>
                  <a:pt x="21600" y="16180"/>
                  <a:pt x="21526" y="15971"/>
                  <a:pt x="21397" y="15843"/>
                </a:cubicBezTo>
                <a:lnTo>
                  <a:pt x="16841" y="11317"/>
                </a:lnTo>
                <a:cubicBezTo>
                  <a:pt x="16766" y="11242"/>
                  <a:pt x="16678" y="11200"/>
                  <a:pt x="16588" y="11190"/>
                </a:cubicBezTo>
                <a:close/>
              </a:path>
            </a:pathLst>
          </a:custGeom>
          <a:solidFill>
            <a:schemeClr val="tx1"/>
          </a:solidFill>
          <a:ln w="12700">
            <a:miter lim="400000"/>
          </a:ln>
        </p:spPr>
        <p:txBody>
          <a:bodyPr lIns="38100" tIns="38100" rIns="38100" bIns="38100" anchor="ct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F0F0F0">
            <a:alpha val="0"/>
          </a:srgbClr>
        </a:solidFill>
        <a:effectLst/>
      </p:bgPr>
    </p:bg>
    <p:spTree>
      <p:nvGrpSpPr>
        <p:cNvPr id="1" name=""/>
        <p:cNvGrpSpPr/>
        <p:nvPr/>
      </p:nvGrpSpPr>
      <p:grpSpPr>
        <a:xfrm>
          <a:off x="0" y="0"/>
          <a:ext cx="0" cy="0"/>
          <a:chOff x="0" y="0"/>
          <a:chExt cx="0" cy="0"/>
        </a:xfrm>
      </p:grpSpPr>
      <p:grpSp>
        <p:nvGrpSpPr>
          <p:cNvPr id="2583" name="Group"/>
          <p:cNvGrpSpPr/>
          <p:nvPr/>
        </p:nvGrpSpPr>
        <p:grpSpPr>
          <a:xfrm>
            <a:off x="2270780" y="1996891"/>
            <a:ext cx="6416019" cy="3808131"/>
            <a:chOff x="-1" y="0"/>
            <a:chExt cx="6416019" cy="3808131"/>
          </a:xfrm>
        </p:grpSpPr>
        <p:grpSp>
          <p:nvGrpSpPr>
            <p:cNvPr id="2580" name="Group"/>
            <p:cNvGrpSpPr/>
            <p:nvPr/>
          </p:nvGrpSpPr>
          <p:grpSpPr>
            <a:xfrm>
              <a:off x="95910" y="0"/>
              <a:ext cx="1270001" cy="1270000"/>
              <a:chOff x="0" y="0"/>
              <a:chExt cx="1270000" cy="1270000"/>
            </a:xfrm>
          </p:grpSpPr>
          <p:sp>
            <p:nvSpPr>
              <p:cNvPr id="2578" name="Square"/>
              <p:cNvSpPr/>
              <p:nvPr/>
            </p:nvSpPr>
            <p:spPr>
              <a:xfrm>
                <a:off x="0" y="0"/>
                <a:ext cx="1270000" cy="1270000"/>
              </a:xfrm>
              <a:prstGeom prst="rect">
                <a:avLst/>
              </a:prstGeom>
              <a:solidFill>
                <a:srgbClr val="147BD1"/>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2579" name="01"/>
              <p:cNvSpPr txBox="1"/>
              <p:nvPr/>
            </p:nvSpPr>
            <p:spPr>
              <a:xfrm>
                <a:off x="0" y="92385"/>
                <a:ext cx="1270000" cy="1025922"/>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spAutoFit/>
              </a:bodyPr>
              <a:lstStyle>
                <a:lvl1pPr algn="ctr">
                  <a:lnSpc>
                    <a:spcPct val="100000"/>
                  </a:lnSpc>
                  <a:spcBef>
                    <a:spcPts val="0"/>
                  </a:spcBef>
                  <a:defRPr sz="3000" b="1" cap="all" spc="299" baseline="0">
                    <a:solidFill>
                      <a:srgbClr val="F0F0F0"/>
                    </a:solidFill>
                    <a:latin typeface="+mn-lt"/>
                    <a:ea typeface="+mn-ea"/>
                    <a:cs typeface="+mn-cs"/>
                    <a:sym typeface="OpenSans-Bold"/>
                  </a:defRPr>
                </a:lvl1pPr>
              </a:lstStyle>
              <a:p>
                <a:r>
                  <a:rPr sz="6000"/>
                  <a:t>0</a:t>
                </a:r>
                <a:r>
                  <a:rPr lang="en-US" sz="6000"/>
                  <a:t>7</a:t>
                </a:r>
                <a:endParaRPr sz="6000"/>
              </a:p>
            </p:txBody>
          </p:sp>
        </p:grpSp>
        <p:sp>
          <p:nvSpPr>
            <p:cNvPr id="2581" name="Process Name #1"/>
            <p:cNvSpPr txBox="1"/>
            <p:nvPr/>
          </p:nvSpPr>
          <p:spPr>
            <a:xfrm>
              <a:off x="23870" y="1430270"/>
              <a:ext cx="5028454" cy="718145"/>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spAutoFit/>
            </a:bodyPr>
            <a:lstStyle>
              <a:lvl1pPr>
                <a:lnSpc>
                  <a:spcPct val="100000"/>
                </a:lnSpc>
                <a:spcBef>
                  <a:spcPts val="0"/>
                </a:spcBef>
                <a:defRPr sz="3000" b="1" cap="all" spc="299" baseline="0">
                  <a:solidFill>
                    <a:srgbClr val="141F28"/>
                  </a:solidFill>
                  <a:latin typeface="+mn-lt"/>
                  <a:ea typeface="+mn-ea"/>
                  <a:cs typeface="+mn-cs"/>
                  <a:sym typeface="OpenSans-Bold"/>
                </a:defRPr>
              </a:lvl1pPr>
            </a:lstStyle>
            <a:p>
              <a:r>
                <a:rPr lang="en-US" sz="4000">
                  <a:solidFill>
                    <a:schemeClr val="accent2"/>
                  </a:solidFill>
                </a:rPr>
                <a:t>GUID Generation</a:t>
              </a:r>
              <a:endParaRPr sz="4000"/>
            </a:p>
          </p:txBody>
        </p:sp>
        <p:sp>
          <p:nvSpPr>
            <p:cNvPr id="2582" name="Adipiscing elit, sed diam nonuy nibh euismod tincidunt ut laort"/>
            <p:cNvSpPr txBox="1"/>
            <p:nvPr/>
          </p:nvSpPr>
          <p:spPr>
            <a:xfrm>
              <a:off x="-1" y="2670373"/>
              <a:ext cx="6416019" cy="113775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noAutofit/>
            </a:bodyPr>
            <a:lstStyle/>
            <a:p>
              <a:pPr>
                <a:lnSpc>
                  <a:spcPct val="100000"/>
                </a:lnSpc>
              </a:pPr>
              <a:r>
                <a:rPr lang="en-US" sz="3600" baseline="0" dirty="0"/>
                <a:t>This can take time.  Bad data can cause problems and delays here.</a:t>
              </a:r>
              <a:endParaRPr sz="3600" baseline="0" dirty="0"/>
            </a:p>
          </p:txBody>
        </p:sp>
      </p:grpSp>
      <p:grpSp>
        <p:nvGrpSpPr>
          <p:cNvPr id="2589" name="Group"/>
          <p:cNvGrpSpPr/>
          <p:nvPr/>
        </p:nvGrpSpPr>
        <p:grpSpPr>
          <a:xfrm>
            <a:off x="9853036" y="1996891"/>
            <a:ext cx="6997908" cy="4182217"/>
            <a:chOff x="95910" y="0"/>
            <a:chExt cx="6997908" cy="4182214"/>
          </a:xfrm>
        </p:grpSpPr>
        <p:grpSp>
          <p:nvGrpSpPr>
            <p:cNvPr id="2586" name="Group"/>
            <p:cNvGrpSpPr/>
            <p:nvPr/>
          </p:nvGrpSpPr>
          <p:grpSpPr>
            <a:xfrm>
              <a:off x="95910" y="0"/>
              <a:ext cx="1270001" cy="1270000"/>
              <a:chOff x="0" y="0"/>
              <a:chExt cx="1270000" cy="1270000"/>
            </a:xfrm>
          </p:grpSpPr>
          <p:sp>
            <p:nvSpPr>
              <p:cNvPr id="2584" name="Square"/>
              <p:cNvSpPr/>
              <p:nvPr/>
            </p:nvSpPr>
            <p:spPr>
              <a:xfrm>
                <a:off x="0" y="0"/>
                <a:ext cx="1270000" cy="1270000"/>
              </a:xfrm>
              <a:prstGeom prst="rect">
                <a:avLst/>
              </a:prstGeom>
              <a:solidFill>
                <a:srgbClr val="10B495"/>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2585" name="02"/>
              <p:cNvSpPr txBox="1"/>
              <p:nvPr/>
            </p:nvSpPr>
            <p:spPr>
              <a:xfrm>
                <a:off x="0" y="92385"/>
                <a:ext cx="1270000" cy="102592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spAutoFit/>
              </a:bodyPr>
              <a:lstStyle>
                <a:lvl1pPr algn="ctr">
                  <a:lnSpc>
                    <a:spcPct val="100000"/>
                  </a:lnSpc>
                  <a:spcBef>
                    <a:spcPts val="0"/>
                  </a:spcBef>
                  <a:defRPr sz="3000" b="1" cap="all" spc="299" baseline="0">
                    <a:solidFill>
                      <a:srgbClr val="F0F0F0"/>
                    </a:solidFill>
                    <a:latin typeface="+mn-lt"/>
                    <a:ea typeface="+mn-ea"/>
                    <a:cs typeface="+mn-cs"/>
                    <a:sym typeface="OpenSans-Bold"/>
                  </a:defRPr>
                </a:lvl1pPr>
              </a:lstStyle>
              <a:p>
                <a:r>
                  <a:rPr sz="6000"/>
                  <a:t>0</a:t>
                </a:r>
                <a:r>
                  <a:rPr lang="en-US" sz="6000"/>
                  <a:t>8</a:t>
                </a:r>
                <a:endParaRPr sz="6000"/>
              </a:p>
            </p:txBody>
          </p:sp>
        </p:grpSp>
        <p:sp>
          <p:nvSpPr>
            <p:cNvPr id="2587" name="Process Name #2"/>
            <p:cNvSpPr txBox="1"/>
            <p:nvPr/>
          </p:nvSpPr>
          <p:spPr>
            <a:xfrm>
              <a:off x="95910" y="1589210"/>
              <a:ext cx="5844165" cy="133369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spAutoFit/>
            </a:bodyPr>
            <a:lstStyle>
              <a:lvl1pPr>
                <a:lnSpc>
                  <a:spcPct val="100000"/>
                </a:lnSpc>
                <a:spcBef>
                  <a:spcPts val="0"/>
                </a:spcBef>
                <a:defRPr sz="3000" b="1" cap="all" spc="299" baseline="0">
                  <a:solidFill>
                    <a:srgbClr val="141F28"/>
                  </a:solidFill>
                  <a:latin typeface="+mn-lt"/>
                  <a:ea typeface="+mn-ea"/>
                  <a:cs typeface="+mn-cs"/>
                  <a:sym typeface="OpenSans-Bold"/>
                </a:defRPr>
              </a:lvl1pPr>
            </a:lstStyle>
            <a:p>
              <a:r>
                <a:rPr lang="en-US" sz="4000">
                  <a:solidFill>
                    <a:schemeClr val="accent2"/>
                  </a:solidFill>
                </a:rPr>
                <a:t>API configuration in Banner</a:t>
              </a:r>
              <a:endParaRPr sz="4000"/>
            </a:p>
          </p:txBody>
        </p:sp>
        <p:sp>
          <p:nvSpPr>
            <p:cNvPr id="2588" name="Adipiscing elit, sed diam nonuy nibh euismod tincidunt ut laort"/>
            <p:cNvSpPr txBox="1"/>
            <p:nvPr/>
          </p:nvSpPr>
          <p:spPr>
            <a:xfrm>
              <a:off x="95910" y="3044456"/>
              <a:ext cx="6997908" cy="113775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noAutofit/>
            </a:bodyPr>
            <a:lstStyle/>
            <a:p>
              <a:pPr>
                <a:lnSpc>
                  <a:spcPct val="100000"/>
                </a:lnSpc>
              </a:pPr>
              <a:r>
                <a:rPr lang="en-US" sz="3600" baseline="0" dirty="0"/>
                <a:t>About 250 settings to review, many related to data mapping.</a:t>
              </a:r>
            </a:p>
          </p:txBody>
        </p:sp>
      </p:grpSp>
      <p:grpSp>
        <p:nvGrpSpPr>
          <p:cNvPr id="2595" name="Group"/>
          <p:cNvGrpSpPr/>
          <p:nvPr/>
        </p:nvGrpSpPr>
        <p:grpSpPr>
          <a:xfrm>
            <a:off x="17267341" y="1996891"/>
            <a:ext cx="7058571" cy="4135152"/>
            <a:chOff x="23870" y="0"/>
            <a:chExt cx="7058571" cy="4135149"/>
          </a:xfrm>
        </p:grpSpPr>
        <p:grpSp>
          <p:nvGrpSpPr>
            <p:cNvPr id="2592" name="Group"/>
            <p:cNvGrpSpPr/>
            <p:nvPr/>
          </p:nvGrpSpPr>
          <p:grpSpPr>
            <a:xfrm>
              <a:off x="95910" y="0"/>
              <a:ext cx="1270001" cy="1270000"/>
              <a:chOff x="0" y="0"/>
              <a:chExt cx="1270000" cy="1270000"/>
            </a:xfrm>
          </p:grpSpPr>
          <p:sp>
            <p:nvSpPr>
              <p:cNvPr id="2590" name="Square"/>
              <p:cNvSpPr/>
              <p:nvPr/>
            </p:nvSpPr>
            <p:spPr>
              <a:xfrm>
                <a:off x="0" y="0"/>
                <a:ext cx="1270000" cy="1270000"/>
              </a:xfrm>
              <a:prstGeom prst="rect">
                <a:avLst/>
              </a:prstGeom>
              <a:solidFill>
                <a:srgbClr val="304E60"/>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2591" name="03"/>
              <p:cNvSpPr txBox="1"/>
              <p:nvPr/>
            </p:nvSpPr>
            <p:spPr>
              <a:xfrm>
                <a:off x="0" y="92385"/>
                <a:ext cx="1270000" cy="102592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spAutoFit/>
              </a:bodyPr>
              <a:lstStyle>
                <a:lvl1pPr algn="ctr">
                  <a:lnSpc>
                    <a:spcPct val="100000"/>
                  </a:lnSpc>
                  <a:spcBef>
                    <a:spcPts val="0"/>
                  </a:spcBef>
                  <a:defRPr sz="3000" b="1" cap="all" spc="299" baseline="0">
                    <a:solidFill>
                      <a:srgbClr val="F0F0F0"/>
                    </a:solidFill>
                    <a:latin typeface="+mn-lt"/>
                    <a:ea typeface="+mn-ea"/>
                    <a:cs typeface="+mn-cs"/>
                    <a:sym typeface="OpenSans-Bold"/>
                  </a:defRPr>
                </a:lvl1pPr>
              </a:lstStyle>
              <a:p>
                <a:r>
                  <a:rPr sz="6000"/>
                  <a:t>0</a:t>
                </a:r>
                <a:r>
                  <a:rPr lang="en-US" sz="6000"/>
                  <a:t>9</a:t>
                </a:r>
                <a:endParaRPr sz="6000"/>
              </a:p>
            </p:txBody>
          </p:sp>
        </p:grpSp>
        <p:sp>
          <p:nvSpPr>
            <p:cNvPr id="2593" name="Process Name #3"/>
            <p:cNvSpPr txBox="1"/>
            <p:nvPr/>
          </p:nvSpPr>
          <p:spPr>
            <a:xfrm>
              <a:off x="23870" y="1481565"/>
              <a:ext cx="6986531" cy="133369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spAutoFit/>
            </a:bodyPr>
            <a:lstStyle>
              <a:lvl1pPr>
                <a:lnSpc>
                  <a:spcPct val="100000"/>
                </a:lnSpc>
                <a:spcBef>
                  <a:spcPts val="0"/>
                </a:spcBef>
                <a:defRPr sz="3000" b="1" cap="all" spc="299" baseline="0">
                  <a:solidFill>
                    <a:srgbClr val="141F28"/>
                  </a:solidFill>
                  <a:latin typeface="+mn-lt"/>
                  <a:ea typeface="+mn-ea"/>
                  <a:cs typeface="+mn-cs"/>
                  <a:sym typeface="OpenSans-Bold"/>
                </a:defRPr>
              </a:lvl1pPr>
            </a:lstStyle>
            <a:p>
              <a:r>
                <a:rPr lang="en-US" sz="4000">
                  <a:solidFill>
                    <a:schemeClr val="accent2"/>
                  </a:solidFill>
                </a:rPr>
                <a:t>Setup Banner in Ethos Integration</a:t>
              </a:r>
              <a:endParaRPr sz="4000"/>
            </a:p>
          </p:txBody>
        </p:sp>
        <p:sp>
          <p:nvSpPr>
            <p:cNvPr id="2594" name="Adipiscing elit, sed diam nonuy nibh euismod tincidunt ut laort"/>
            <p:cNvSpPr txBox="1"/>
            <p:nvPr/>
          </p:nvSpPr>
          <p:spPr>
            <a:xfrm>
              <a:off x="95910" y="2997391"/>
              <a:ext cx="6986531" cy="113775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noAutofit/>
            </a:bodyPr>
            <a:lstStyle/>
            <a:p>
              <a:pPr>
                <a:lnSpc>
                  <a:spcPct val="100000"/>
                </a:lnSpc>
              </a:pPr>
              <a:r>
                <a:rPr lang="en-US" sz="3600" baseline="0"/>
                <a:t>If using defaults, this is fast and easy.</a:t>
              </a:r>
            </a:p>
          </p:txBody>
        </p:sp>
      </p:grpSp>
      <p:grpSp>
        <p:nvGrpSpPr>
          <p:cNvPr id="2601" name="Group"/>
          <p:cNvGrpSpPr/>
          <p:nvPr/>
        </p:nvGrpSpPr>
        <p:grpSpPr>
          <a:xfrm>
            <a:off x="2270780" y="7099581"/>
            <a:ext cx="6416018" cy="4170052"/>
            <a:chOff x="-1" y="0"/>
            <a:chExt cx="6416018" cy="4170049"/>
          </a:xfrm>
        </p:grpSpPr>
        <p:grpSp>
          <p:nvGrpSpPr>
            <p:cNvPr id="2598" name="Group"/>
            <p:cNvGrpSpPr/>
            <p:nvPr/>
          </p:nvGrpSpPr>
          <p:grpSpPr>
            <a:xfrm>
              <a:off x="95910" y="0"/>
              <a:ext cx="1270001" cy="1270000"/>
              <a:chOff x="0" y="0"/>
              <a:chExt cx="1270000" cy="1270000"/>
            </a:xfrm>
          </p:grpSpPr>
          <p:sp>
            <p:nvSpPr>
              <p:cNvPr id="2596" name="Square"/>
              <p:cNvSpPr/>
              <p:nvPr/>
            </p:nvSpPr>
            <p:spPr>
              <a:xfrm>
                <a:off x="0" y="0"/>
                <a:ext cx="1270000" cy="1270000"/>
              </a:xfrm>
              <a:prstGeom prst="rect">
                <a:avLst/>
              </a:prstGeom>
              <a:solidFill>
                <a:srgbClr val="718085"/>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2597" name="04"/>
              <p:cNvSpPr txBox="1"/>
              <p:nvPr/>
            </p:nvSpPr>
            <p:spPr>
              <a:xfrm>
                <a:off x="0" y="92385"/>
                <a:ext cx="1270000" cy="102592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spAutoFit/>
              </a:bodyPr>
              <a:lstStyle>
                <a:lvl1pPr algn="ctr">
                  <a:lnSpc>
                    <a:spcPct val="100000"/>
                  </a:lnSpc>
                  <a:spcBef>
                    <a:spcPts val="0"/>
                  </a:spcBef>
                  <a:defRPr sz="3000" b="1" cap="all" spc="299" baseline="0">
                    <a:solidFill>
                      <a:srgbClr val="F0F0F0"/>
                    </a:solidFill>
                    <a:latin typeface="+mn-lt"/>
                    <a:ea typeface="+mn-ea"/>
                    <a:cs typeface="+mn-cs"/>
                    <a:sym typeface="OpenSans-Bold"/>
                  </a:defRPr>
                </a:lvl1pPr>
              </a:lstStyle>
              <a:p>
                <a:r>
                  <a:rPr lang="en-US" sz="6000"/>
                  <a:t>10</a:t>
                </a:r>
                <a:endParaRPr sz="6000"/>
              </a:p>
            </p:txBody>
          </p:sp>
        </p:grpSp>
        <p:sp>
          <p:nvSpPr>
            <p:cNvPr id="2599" name="Process Name #1"/>
            <p:cNvSpPr txBox="1"/>
            <p:nvPr/>
          </p:nvSpPr>
          <p:spPr>
            <a:xfrm>
              <a:off x="23870" y="1533655"/>
              <a:ext cx="5028454" cy="133369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spAutoFit/>
            </a:bodyPr>
            <a:lstStyle>
              <a:lvl1pPr>
                <a:lnSpc>
                  <a:spcPct val="100000"/>
                </a:lnSpc>
                <a:spcBef>
                  <a:spcPts val="0"/>
                </a:spcBef>
                <a:defRPr sz="3000" b="1" cap="all" spc="299" baseline="0">
                  <a:solidFill>
                    <a:srgbClr val="141F28"/>
                  </a:solidFill>
                  <a:latin typeface="+mn-lt"/>
                  <a:ea typeface="+mn-ea"/>
                  <a:cs typeface="+mn-cs"/>
                  <a:sym typeface="OpenSans-Bold"/>
                </a:defRPr>
              </a:lvl1pPr>
            </a:lstStyle>
            <a:p>
              <a:r>
                <a:rPr lang="en-US" sz="4000"/>
                <a:t>EMA Banner Settings</a:t>
              </a:r>
              <a:endParaRPr sz="4000"/>
            </a:p>
          </p:txBody>
        </p:sp>
        <p:sp>
          <p:nvSpPr>
            <p:cNvPr id="2600" name="Adipiscing elit, sed diam nonuy nibh euismod tincidunt ut laort"/>
            <p:cNvSpPr txBox="1"/>
            <p:nvPr/>
          </p:nvSpPr>
          <p:spPr>
            <a:xfrm>
              <a:off x="-1" y="3032291"/>
              <a:ext cx="6416018" cy="113775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noAutofit/>
            </a:bodyPr>
            <a:lstStyle/>
            <a:p>
              <a:pPr>
                <a:lnSpc>
                  <a:spcPct val="100000"/>
                </a:lnSpc>
              </a:pPr>
              <a:r>
                <a:rPr lang="en-US" sz="3600" baseline="0"/>
                <a:t>Configuration for the message adapter.</a:t>
              </a:r>
            </a:p>
          </p:txBody>
        </p:sp>
      </p:grpSp>
      <p:grpSp>
        <p:nvGrpSpPr>
          <p:cNvPr id="2607" name="Group"/>
          <p:cNvGrpSpPr/>
          <p:nvPr/>
        </p:nvGrpSpPr>
        <p:grpSpPr>
          <a:xfrm>
            <a:off x="9780996" y="7099581"/>
            <a:ext cx="5028454" cy="4164135"/>
            <a:chOff x="23870" y="0"/>
            <a:chExt cx="5028454" cy="4164132"/>
          </a:xfrm>
        </p:grpSpPr>
        <p:grpSp>
          <p:nvGrpSpPr>
            <p:cNvPr id="2604" name="Group"/>
            <p:cNvGrpSpPr/>
            <p:nvPr/>
          </p:nvGrpSpPr>
          <p:grpSpPr>
            <a:xfrm>
              <a:off x="95910" y="0"/>
              <a:ext cx="1270001" cy="1270000"/>
              <a:chOff x="0" y="0"/>
              <a:chExt cx="1270000" cy="1270000"/>
            </a:xfrm>
          </p:grpSpPr>
          <p:sp>
            <p:nvSpPr>
              <p:cNvPr id="2602" name="Square"/>
              <p:cNvSpPr/>
              <p:nvPr/>
            </p:nvSpPr>
            <p:spPr>
              <a:xfrm>
                <a:off x="0" y="0"/>
                <a:ext cx="1270000" cy="1270000"/>
              </a:xfrm>
              <a:prstGeom prst="rect">
                <a:avLst/>
              </a:prstGeom>
              <a:solidFill>
                <a:srgbClr val="F2822D"/>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2603" name="05"/>
              <p:cNvSpPr txBox="1"/>
              <p:nvPr/>
            </p:nvSpPr>
            <p:spPr>
              <a:xfrm>
                <a:off x="0" y="92385"/>
                <a:ext cx="1270000" cy="102592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spAutoFit/>
              </a:bodyPr>
              <a:lstStyle>
                <a:lvl1pPr algn="ctr">
                  <a:lnSpc>
                    <a:spcPct val="100000"/>
                  </a:lnSpc>
                  <a:spcBef>
                    <a:spcPts val="0"/>
                  </a:spcBef>
                  <a:defRPr sz="3000" b="1" cap="all" spc="299" baseline="0">
                    <a:solidFill>
                      <a:srgbClr val="F0F0F0"/>
                    </a:solidFill>
                    <a:latin typeface="+mn-lt"/>
                    <a:ea typeface="+mn-ea"/>
                    <a:cs typeface="+mn-cs"/>
                    <a:sym typeface="OpenSans-Bold"/>
                  </a:defRPr>
                </a:lvl1pPr>
              </a:lstStyle>
              <a:p>
                <a:r>
                  <a:rPr lang="en-US" sz="6000"/>
                  <a:t>11</a:t>
                </a:r>
                <a:endParaRPr sz="6000"/>
              </a:p>
            </p:txBody>
          </p:sp>
        </p:grpSp>
        <p:sp>
          <p:nvSpPr>
            <p:cNvPr id="2605" name="Process Name #2"/>
            <p:cNvSpPr txBox="1"/>
            <p:nvPr/>
          </p:nvSpPr>
          <p:spPr>
            <a:xfrm>
              <a:off x="23870" y="1696619"/>
              <a:ext cx="5028454" cy="133369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spAutoFit/>
            </a:bodyPr>
            <a:lstStyle>
              <a:lvl1pPr>
                <a:lnSpc>
                  <a:spcPct val="100000"/>
                </a:lnSpc>
                <a:spcBef>
                  <a:spcPts val="0"/>
                </a:spcBef>
                <a:defRPr sz="3000" b="1" cap="all" spc="299" baseline="0">
                  <a:solidFill>
                    <a:srgbClr val="141F28"/>
                  </a:solidFill>
                  <a:latin typeface="+mn-lt"/>
                  <a:ea typeface="+mn-ea"/>
                  <a:cs typeface="+mn-cs"/>
                  <a:sym typeface="OpenSans-Bold"/>
                </a:defRPr>
              </a:lvl1pPr>
            </a:lstStyle>
            <a:p>
              <a:r>
                <a:rPr lang="en-US" sz="4000">
                  <a:solidFill>
                    <a:schemeClr val="accent2"/>
                  </a:solidFill>
                </a:rPr>
                <a:t>Install Ellucian Message Adapter</a:t>
              </a:r>
              <a:endParaRPr lang="en-US" sz="4000"/>
            </a:p>
          </p:txBody>
        </p:sp>
        <p:sp>
          <p:nvSpPr>
            <p:cNvPr id="2606" name="Adipiscing elit, sed diam nonuy nibh euismod tincidunt ut laort"/>
            <p:cNvSpPr txBox="1"/>
            <p:nvPr/>
          </p:nvSpPr>
          <p:spPr>
            <a:xfrm>
              <a:off x="23870" y="3026374"/>
              <a:ext cx="4348276" cy="113775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noAutofit/>
            </a:bodyPr>
            <a:lstStyle/>
            <a:p>
              <a:pPr>
                <a:lnSpc>
                  <a:spcPct val="140000"/>
                </a:lnSpc>
              </a:pPr>
              <a:r>
                <a:rPr lang="en-US" sz="3600" baseline="0"/>
                <a:t>(EMA)</a:t>
              </a:r>
              <a:endParaRPr lang="en-US" baseline="0"/>
            </a:p>
          </p:txBody>
        </p:sp>
      </p:grpSp>
      <p:grpSp>
        <p:nvGrpSpPr>
          <p:cNvPr id="2613" name="Group"/>
          <p:cNvGrpSpPr/>
          <p:nvPr/>
        </p:nvGrpSpPr>
        <p:grpSpPr>
          <a:xfrm>
            <a:off x="17267341" y="7069926"/>
            <a:ext cx="6986531" cy="4327922"/>
            <a:chOff x="23870" y="-29655"/>
            <a:chExt cx="6986531" cy="4327919"/>
          </a:xfrm>
        </p:grpSpPr>
        <p:grpSp>
          <p:nvGrpSpPr>
            <p:cNvPr id="2610" name="Group"/>
            <p:cNvGrpSpPr/>
            <p:nvPr/>
          </p:nvGrpSpPr>
          <p:grpSpPr>
            <a:xfrm>
              <a:off x="95910" y="-29655"/>
              <a:ext cx="1270001" cy="1270000"/>
              <a:chOff x="0" y="-29655"/>
              <a:chExt cx="1270000" cy="1270000"/>
            </a:xfrm>
          </p:grpSpPr>
          <p:sp>
            <p:nvSpPr>
              <p:cNvPr id="2608" name="Square"/>
              <p:cNvSpPr/>
              <p:nvPr/>
            </p:nvSpPr>
            <p:spPr>
              <a:xfrm>
                <a:off x="0" y="-29655"/>
                <a:ext cx="1270000" cy="1270000"/>
              </a:xfrm>
              <a:prstGeom prst="rect">
                <a:avLst/>
              </a:prstGeom>
              <a:solidFill>
                <a:srgbClr val="141F28"/>
              </a:solidFill>
              <a:ln w="12700" cap="flat">
                <a:noFill/>
                <a:miter lim="400000"/>
              </a:ln>
              <a:effectLst/>
            </p:spPr>
            <p:txBody>
              <a:bodyPr wrap="square" lIns="50800" tIns="50800" rIns="50800" bIns="50800" numCol="1" anchor="ctr">
                <a:noAutofit/>
              </a:bodyPr>
              <a:lstStyle/>
              <a:p>
                <a:pPr algn="ctr" defTabSz="1828660">
                  <a:lnSpc>
                    <a:spcPct val="100000"/>
                  </a:lnSpc>
                  <a:spcBef>
                    <a:spcPts val="0"/>
                  </a:spcBef>
                  <a:defRPr sz="5000" baseline="0">
                    <a:solidFill>
                      <a:srgbClr val="FFFFFF"/>
                    </a:solidFill>
                  </a:defRPr>
                </a:pPr>
                <a:endParaRPr/>
              </a:p>
            </p:txBody>
          </p:sp>
          <p:sp>
            <p:nvSpPr>
              <p:cNvPr id="2609" name="06"/>
              <p:cNvSpPr txBox="1"/>
              <p:nvPr/>
            </p:nvSpPr>
            <p:spPr>
              <a:xfrm>
                <a:off x="0" y="92385"/>
                <a:ext cx="1270000" cy="102592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spAutoFit/>
              </a:bodyPr>
              <a:lstStyle>
                <a:lvl1pPr algn="ctr">
                  <a:lnSpc>
                    <a:spcPct val="100000"/>
                  </a:lnSpc>
                  <a:spcBef>
                    <a:spcPts val="0"/>
                  </a:spcBef>
                  <a:defRPr sz="3000" b="1" cap="all" spc="299" baseline="0">
                    <a:solidFill>
                      <a:srgbClr val="F0F0F0"/>
                    </a:solidFill>
                    <a:latin typeface="+mn-lt"/>
                    <a:ea typeface="+mn-ea"/>
                    <a:cs typeface="+mn-cs"/>
                    <a:sym typeface="OpenSans-Bold"/>
                  </a:defRPr>
                </a:lvl1pPr>
              </a:lstStyle>
              <a:p>
                <a:r>
                  <a:rPr lang="en-US" sz="6000"/>
                  <a:t>12</a:t>
                </a:r>
                <a:endParaRPr sz="6000"/>
              </a:p>
            </p:txBody>
          </p:sp>
        </p:grpSp>
        <p:sp>
          <p:nvSpPr>
            <p:cNvPr id="2611" name="Process Name #3"/>
            <p:cNvSpPr txBox="1"/>
            <p:nvPr/>
          </p:nvSpPr>
          <p:spPr>
            <a:xfrm>
              <a:off x="23870" y="1840619"/>
              <a:ext cx="5028454" cy="718145"/>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spAutoFit/>
            </a:bodyPr>
            <a:lstStyle>
              <a:lvl1pPr>
                <a:lnSpc>
                  <a:spcPct val="100000"/>
                </a:lnSpc>
                <a:spcBef>
                  <a:spcPts val="0"/>
                </a:spcBef>
                <a:defRPr sz="3000" b="1" cap="all" spc="299" baseline="0">
                  <a:solidFill>
                    <a:srgbClr val="141F28"/>
                  </a:solidFill>
                  <a:latin typeface="+mn-lt"/>
                  <a:ea typeface="+mn-ea"/>
                  <a:cs typeface="+mn-cs"/>
                  <a:sym typeface="OpenSans-Bold"/>
                </a:defRPr>
              </a:lvl1pPr>
            </a:lstStyle>
            <a:p>
              <a:r>
                <a:rPr lang="en-US" sz="4000"/>
                <a:t>TESTING</a:t>
              </a:r>
            </a:p>
          </p:txBody>
        </p:sp>
        <p:sp>
          <p:nvSpPr>
            <p:cNvPr id="2612" name="Adipiscing elit, sed diam nonuy nibh euismod tincidunt ut laort"/>
            <p:cNvSpPr txBox="1"/>
            <p:nvPr/>
          </p:nvSpPr>
          <p:spPr>
            <a:xfrm>
              <a:off x="23870" y="3160506"/>
              <a:ext cx="6986531" cy="1137758"/>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numCol="1" anchor="ctr">
              <a:noAutofit/>
            </a:bodyPr>
            <a:lstStyle/>
            <a:p>
              <a:pPr>
                <a:lnSpc>
                  <a:spcPct val="100000"/>
                </a:lnSpc>
              </a:pPr>
              <a:r>
                <a:rPr lang="en-US" sz="3600" baseline="0"/>
                <a:t>Test and validate everything is working. Make configuration changes as needed</a:t>
              </a:r>
              <a:r>
                <a:rPr lang="en-US" baseline="0"/>
                <a:t>.</a:t>
              </a:r>
            </a:p>
          </p:txBody>
        </p:sp>
      </p:grpSp>
      <p:sp>
        <p:nvSpPr>
          <p:cNvPr id="39" name="Text page">
            <a:extLst>
              <a:ext uri="{FF2B5EF4-FFF2-40B4-BE49-F238E27FC236}">
                <a16:creationId xmlns:a16="http://schemas.microsoft.com/office/drawing/2014/main" id="{E45758AE-E70A-4520-9E92-D70CF55779BE}"/>
              </a:ext>
            </a:extLst>
          </p:cNvPr>
          <p:cNvSpPr txBox="1"/>
          <p:nvPr/>
        </p:nvSpPr>
        <p:spPr>
          <a:xfrm>
            <a:off x="1055478" y="570650"/>
            <a:ext cx="21633273" cy="1364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80000"/>
              </a:lnSpc>
              <a:spcBef>
                <a:spcPts val="0"/>
              </a:spcBef>
              <a:defRPr sz="130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80000"/>
              </a:lnSpc>
              <a:spcBef>
                <a:spcPts val="0"/>
              </a:spcBef>
              <a:spcAft>
                <a:spcPts val="0"/>
              </a:spcAft>
              <a:buClrTx/>
              <a:buSzTx/>
              <a:buFontTx/>
              <a:buNone/>
              <a:tabLst/>
              <a:defRPr/>
            </a:pPr>
            <a:r>
              <a:rPr lang="en-US" sz="10000">
                <a:solidFill>
                  <a:schemeClr val="accent1"/>
                </a:solidFill>
                <a:latin typeface="OpenSans-Bold"/>
              </a:rPr>
              <a:t>HIGH-LEVEL BANNER CHECKLIST</a:t>
            </a:r>
            <a:endParaRPr kumimoji="0" sz="10000" b="1" i="0" u="none" strike="noStrike" kern="0" cap="none" spc="0" normalizeH="0" baseline="0" noProof="0">
              <a:ln>
                <a:noFill/>
              </a:ln>
              <a:solidFill>
                <a:schemeClr val="accent1"/>
              </a:solidFill>
              <a:effectLst/>
              <a:uLnTx/>
              <a:uFillTx/>
              <a:latin typeface="OpenSans-Bold"/>
              <a:sym typeface="OpenSans-Bold"/>
            </a:endParaRPr>
          </a:p>
        </p:txBody>
      </p:sp>
      <p:sp>
        <p:nvSpPr>
          <p:cNvPr id="40" name="Rectangle 39">
            <a:extLst>
              <a:ext uri="{FF2B5EF4-FFF2-40B4-BE49-F238E27FC236}">
                <a16:creationId xmlns:a16="http://schemas.microsoft.com/office/drawing/2014/main" id="{EF0DFA9D-2750-4D89-B0BB-0654446278C0}"/>
              </a:ext>
            </a:extLst>
          </p:cNvPr>
          <p:cNvSpPr/>
          <p:nvPr/>
        </p:nvSpPr>
        <p:spPr>
          <a:xfrm>
            <a:off x="583119" y="12083169"/>
            <a:ext cx="24384000" cy="978729"/>
          </a:xfrm>
          <a:prstGeom prst="rect">
            <a:avLst/>
          </a:prstGeom>
        </p:spPr>
        <p:txBody>
          <a:bodyPr wrap="square">
            <a:spAutoFit/>
          </a:bodyPr>
          <a:lstStyle/>
          <a:p>
            <a:r>
              <a:rPr lang="en-US" sz="3200" i="1" baseline="0" dirty="0">
                <a:solidFill>
                  <a:schemeClr val="accent2"/>
                </a:solidFill>
              </a:rPr>
              <a:t>Primary Reference:  </a:t>
            </a:r>
            <a:r>
              <a:rPr lang="en-US" sz="3200" baseline="0" dirty="0">
                <a:solidFill>
                  <a:srgbClr val="6D8085">
                    <a:lumMod val="50000"/>
                  </a:srgbClr>
                </a:solidFill>
                <a:hlinkClick r:id="rId3"/>
              </a:rPr>
              <a:t>https://resources.elluciancloud.com/bundle/ethos_integration_acn_configure/page/c_connect_banner_ethos.html</a:t>
            </a:r>
            <a:endParaRPr lang="en-US" sz="3200" baseline="0" dirty="0">
              <a:solidFill>
                <a:srgbClr val="6D8085">
                  <a:lumMod val="50000"/>
                </a:srgbClr>
              </a:solidFill>
            </a:endParaRPr>
          </a:p>
        </p:txBody>
      </p:sp>
    </p:spTree>
    <p:extLst>
      <p:ext uri="{BB962C8B-B14F-4D97-AF65-F5344CB8AC3E}">
        <p14:creationId xmlns:p14="http://schemas.microsoft.com/office/powerpoint/2010/main" val="4127750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E285-7C65-4A84-B42B-3E461B68CA88}"/>
              </a:ext>
            </a:extLst>
          </p:cNvPr>
          <p:cNvSpPr>
            <a:spLocks noGrp="1"/>
          </p:cNvSpPr>
          <p:nvPr>
            <p:ph type="title"/>
          </p:nvPr>
        </p:nvSpPr>
        <p:spPr/>
        <p:txBody>
          <a:bodyPr/>
          <a:lstStyle/>
          <a:p>
            <a:r>
              <a:rPr lang="en-US"/>
              <a:t>API Management Center</a:t>
            </a:r>
          </a:p>
        </p:txBody>
      </p:sp>
      <p:pic>
        <p:nvPicPr>
          <p:cNvPr id="4" name="Content Placeholder 3">
            <a:extLst>
              <a:ext uri="{FF2B5EF4-FFF2-40B4-BE49-F238E27FC236}">
                <a16:creationId xmlns:a16="http://schemas.microsoft.com/office/drawing/2014/main" id="{5B6193BF-99E3-473F-BF4B-5D2ADF12553B}"/>
              </a:ext>
            </a:extLst>
          </p:cNvPr>
          <p:cNvPicPr>
            <a:picLocks noGrp="1" noChangeAspect="1"/>
          </p:cNvPicPr>
          <p:nvPr>
            <p:ph idx="1"/>
          </p:nvPr>
        </p:nvPicPr>
        <p:blipFill>
          <a:blip r:embed="rId2"/>
          <a:stretch>
            <a:fillRect/>
          </a:stretch>
        </p:blipFill>
        <p:spPr>
          <a:xfrm>
            <a:off x="805150" y="3012782"/>
            <a:ext cx="22207250" cy="10703218"/>
          </a:xfrm>
          <a:prstGeom prst="rect">
            <a:avLst/>
          </a:prstGeom>
        </p:spPr>
      </p:pic>
    </p:spTree>
    <p:extLst>
      <p:ext uri="{BB962C8B-B14F-4D97-AF65-F5344CB8AC3E}">
        <p14:creationId xmlns:p14="http://schemas.microsoft.com/office/powerpoint/2010/main" val="21114881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E285-7C65-4A84-B42B-3E461B68CA88}"/>
              </a:ext>
            </a:extLst>
          </p:cNvPr>
          <p:cNvSpPr>
            <a:spLocks noGrp="1"/>
          </p:cNvSpPr>
          <p:nvPr>
            <p:ph type="title"/>
          </p:nvPr>
        </p:nvSpPr>
        <p:spPr/>
        <p:txBody>
          <a:bodyPr/>
          <a:lstStyle/>
          <a:p>
            <a:r>
              <a:rPr lang="en-US"/>
              <a:t>API Management Center - Installation</a:t>
            </a:r>
          </a:p>
        </p:txBody>
      </p:sp>
      <p:pic>
        <p:nvPicPr>
          <p:cNvPr id="3" name="Picture 2">
            <a:extLst>
              <a:ext uri="{FF2B5EF4-FFF2-40B4-BE49-F238E27FC236}">
                <a16:creationId xmlns:a16="http://schemas.microsoft.com/office/drawing/2014/main" id="{98E8E924-516B-41AE-A8E5-CBCBF5168E47}"/>
              </a:ext>
            </a:extLst>
          </p:cNvPr>
          <p:cNvPicPr>
            <a:picLocks noChangeAspect="1"/>
          </p:cNvPicPr>
          <p:nvPr/>
        </p:nvPicPr>
        <p:blipFill>
          <a:blip r:embed="rId2"/>
          <a:stretch>
            <a:fillRect/>
          </a:stretch>
        </p:blipFill>
        <p:spPr>
          <a:xfrm>
            <a:off x="1371599" y="2792627"/>
            <a:ext cx="17052223" cy="11124135"/>
          </a:xfrm>
          <a:prstGeom prst="rect">
            <a:avLst/>
          </a:prstGeom>
        </p:spPr>
      </p:pic>
      <p:sp>
        <p:nvSpPr>
          <p:cNvPr id="6" name="Content Placeholder 5">
            <a:extLst>
              <a:ext uri="{FF2B5EF4-FFF2-40B4-BE49-F238E27FC236}">
                <a16:creationId xmlns:a16="http://schemas.microsoft.com/office/drawing/2014/main" id="{A0A462AD-B6F1-43DA-8AC4-F7A75AE431A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433272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E285-7C65-4A84-B42B-3E461B68CA88}"/>
              </a:ext>
            </a:extLst>
          </p:cNvPr>
          <p:cNvSpPr>
            <a:spLocks noGrp="1"/>
          </p:cNvSpPr>
          <p:nvPr>
            <p:ph type="title"/>
          </p:nvPr>
        </p:nvSpPr>
        <p:spPr/>
        <p:txBody>
          <a:bodyPr/>
          <a:lstStyle/>
          <a:p>
            <a:r>
              <a:rPr lang="en-US"/>
              <a:t>API Management Center - Installation</a:t>
            </a:r>
          </a:p>
        </p:txBody>
      </p:sp>
      <p:sp>
        <p:nvSpPr>
          <p:cNvPr id="5" name="Content Placeholder 4">
            <a:extLst>
              <a:ext uri="{FF2B5EF4-FFF2-40B4-BE49-F238E27FC236}">
                <a16:creationId xmlns:a16="http://schemas.microsoft.com/office/drawing/2014/main" id="{48C27C0F-0BB9-4612-95ED-782708B8CE87}"/>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80EE49EC-594B-4F3A-BB17-529D9EE65C76}"/>
              </a:ext>
            </a:extLst>
          </p:cNvPr>
          <p:cNvPicPr>
            <a:picLocks noChangeAspect="1"/>
          </p:cNvPicPr>
          <p:nvPr/>
        </p:nvPicPr>
        <p:blipFill>
          <a:blip r:embed="rId2"/>
          <a:stretch>
            <a:fillRect/>
          </a:stretch>
        </p:blipFill>
        <p:spPr>
          <a:xfrm>
            <a:off x="855986" y="2827987"/>
            <a:ext cx="10561658" cy="10669430"/>
          </a:xfrm>
          <a:prstGeom prst="rect">
            <a:avLst/>
          </a:prstGeom>
        </p:spPr>
      </p:pic>
      <p:pic>
        <p:nvPicPr>
          <p:cNvPr id="7" name="Picture 6">
            <a:extLst>
              <a:ext uri="{FF2B5EF4-FFF2-40B4-BE49-F238E27FC236}">
                <a16:creationId xmlns:a16="http://schemas.microsoft.com/office/drawing/2014/main" id="{A2095980-EC00-49A7-8535-5B1B4370A632}"/>
              </a:ext>
            </a:extLst>
          </p:cNvPr>
          <p:cNvPicPr>
            <a:picLocks noChangeAspect="1"/>
          </p:cNvPicPr>
          <p:nvPr/>
        </p:nvPicPr>
        <p:blipFill>
          <a:blip r:embed="rId3"/>
          <a:stretch>
            <a:fillRect/>
          </a:stretch>
        </p:blipFill>
        <p:spPr>
          <a:xfrm>
            <a:off x="11933258" y="3539694"/>
            <a:ext cx="12214911" cy="8871315"/>
          </a:xfrm>
          <a:prstGeom prst="rect">
            <a:avLst/>
          </a:prstGeom>
        </p:spPr>
      </p:pic>
    </p:spTree>
    <p:extLst>
      <p:ext uri="{BB962C8B-B14F-4D97-AF65-F5344CB8AC3E}">
        <p14:creationId xmlns:p14="http://schemas.microsoft.com/office/powerpoint/2010/main" val="28027411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E285-7C65-4A84-B42B-3E461B68CA88}"/>
              </a:ext>
            </a:extLst>
          </p:cNvPr>
          <p:cNvSpPr>
            <a:spLocks noGrp="1"/>
          </p:cNvSpPr>
          <p:nvPr>
            <p:ph type="title"/>
          </p:nvPr>
        </p:nvSpPr>
        <p:spPr/>
        <p:txBody>
          <a:bodyPr>
            <a:normAutofit/>
          </a:bodyPr>
          <a:lstStyle/>
          <a:p>
            <a:r>
              <a:rPr lang="en-US"/>
              <a:t>API Management Center – Installation</a:t>
            </a:r>
          </a:p>
        </p:txBody>
      </p:sp>
      <p:sp>
        <p:nvSpPr>
          <p:cNvPr id="5" name="Content Placeholder 4">
            <a:extLst>
              <a:ext uri="{FF2B5EF4-FFF2-40B4-BE49-F238E27FC236}">
                <a16:creationId xmlns:a16="http://schemas.microsoft.com/office/drawing/2014/main" id="{4A932451-DD4D-4974-BC37-B2058729DB13}"/>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C8BEF6F1-23C3-4DF0-9658-30CE767B3CED}"/>
              </a:ext>
            </a:extLst>
          </p:cNvPr>
          <p:cNvPicPr>
            <a:picLocks noChangeAspect="1"/>
          </p:cNvPicPr>
          <p:nvPr/>
        </p:nvPicPr>
        <p:blipFill>
          <a:blip r:embed="rId2"/>
          <a:stretch>
            <a:fillRect/>
          </a:stretch>
        </p:blipFill>
        <p:spPr>
          <a:xfrm>
            <a:off x="1371600" y="2838046"/>
            <a:ext cx="17114107" cy="10931223"/>
          </a:xfrm>
          <a:prstGeom prst="rect">
            <a:avLst/>
          </a:prstGeom>
        </p:spPr>
      </p:pic>
    </p:spTree>
    <p:extLst>
      <p:ext uri="{BB962C8B-B14F-4D97-AF65-F5344CB8AC3E}">
        <p14:creationId xmlns:p14="http://schemas.microsoft.com/office/powerpoint/2010/main" val="24243245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E285-7C65-4A84-B42B-3E461B68CA88}"/>
              </a:ext>
            </a:extLst>
          </p:cNvPr>
          <p:cNvSpPr>
            <a:spLocks noGrp="1"/>
          </p:cNvSpPr>
          <p:nvPr>
            <p:ph type="title"/>
          </p:nvPr>
        </p:nvSpPr>
        <p:spPr/>
        <p:txBody>
          <a:bodyPr>
            <a:normAutofit fontScale="90000"/>
          </a:bodyPr>
          <a:lstStyle/>
          <a:p>
            <a:r>
              <a:rPr lang="en-US"/>
              <a:t>API Management Center - Configuration</a:t>
            </a:r>
          </a:p>
        </p:txBody>
      </p:sp>
      <p:sp>
        <p:nvSpPr>
          <p:cNvPr id="5" name="Content Placeholder 4">
            <a:extLst>
              <a:ext uri="{FF2B5EF4-FFF2-40B4-BE49-F238E27FC236}">
                <a16:creationId xmlns:a16="http://schemas.microsoft.com/office/drawing/2014/main" id="{4784DDCF-6DA8-4D06-813C-DFEC7EB64CC7}"/>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5C357FFC-1280-48EC-9665-857945F4086D}"/>
              </a:ext>
            </a:extLst>
          </p:cNvPr>
          <p:cNvPicPr>
            <a:picLocks noChangeAspect="1"/>
          </p:cNvPicPr>
          <p:nvPr/>
        </p:nvPicPr>
        <p:blipFill>
          <a:blip r:embed="rId2"/>
          <a:stretch>
            <a:fillRect/>
          </a:stretch>
        </p:blipFill>
        <p:spPr>
          <a:xfrm>
            <a:off x="737527" y="2718487"/>
            <a:ext cx="20591994" cy="10997514"/>
          </a:xfrm>
          <a:prstGeom prst="rect">
            <a:avLst/>
          </a:prstGeom>
        </p:spPr>
      </p:pic>
    </p:spTree>
    <p:extLst>
      <p:ext uri="{BB962C8B-B14F-4D97-AF65-F5344CB8AC3E}">
        <p14:creationId xmlns:p14="http://schemas.microsoft.com/office/powerpoint/2010/main" val="3540098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alpha val="0"/>
          </a:schemeClr>
        </a:soli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DC4F1D12-CF63-4CA9-B8F1-B149B29E07FF}"/>
              </a:ext>
            </a:extLst>
          </p:cNvPr>
          <p:cNvGrpSpPr/>
          <p:nvPr/>
        </p:nvGrpSpPr>
        <p:grpSpPr>
          <a:xfrm>
            <a:off x="1883193" y="6465585"/>
            <a:ext cx="21964545" cy="2493059"/>
            <a:chOff x="1874533" y="5532875"/>
            <a:chExt cx="21964545" cy="2493059"/>
          </a:xfrm>
        </p:grpSpPr>
        <p:sp>
          <p:nvSpPr>
            <p:cNvPr id="57" name="Lorem ipsum dolor sit amet, conseer adipiscing elit.">
              <a:extLst>
                <a:ext uri="{FF2B5EF4-FFF2-40B4-BE49-F238E27FC236}">
                  <a16:creationId xmlns:a16="http://schemas.microsoft.com/office/drawing/2014/main" id="{9CB13D96-03A0-454A-BC55-0A3E0C66114F}"/>
                </a:ext>
              </a:extLst>
            </p:cNvPr>
            <p:cNvSpPr txBox="1"/>
            <p:nvPr/>
          </p:nvSpPr>
          <p:spPr>
            <a:xfrm>
              <a:off x="3908891" y="6517829"/>
              <a:ext cx="19930187" cy="150810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marL="0" marR="0" lvl="0" indent="0" algn="l" defTabSz="825500" rtl="0" eaLnBrk="1" fontAlgn="auto" latinLnBrk="0" hangingPunct="0">
                <a:lnSpc>
                  <a:spcPct val="100000"/>
                </a:lnSpc>
                <a:spcBef>
                  <a:spcPts val="2400"/>
                </a:spcBef>
                <a:spcAft>
                  <a:spcPts val="0"/>
                </a:spcAft>
                <a:buClrTx/>
                <a:buSzTx/>
                <a:buFontTx/>
                <a:buNone/>
                <a:tabLst/>
                <a:defRPr/>
              </a:pPr>
              <a:r>
                <a:rPr lang="en-US" sz="4600" baseline="0"/>
                <a:t>System by which data models and Ethos APIs can be extended to include additional fields or new objects.</a:t>
              </a:r>
              <a:r>
                <a:rPr lang="en-US" sz="4600" b="1" i="1" baseline="0"/>
                <a:t> </a:t>
              </a:r>
              <a:endParaRPr kumimoji="0" sz="4600" b="1" i="1" u="none" strike="noStrike" kern="0" cap="none" spc="0" normalizeH="0" baseline="0" noProof="0">
                <a:ln>
                  <a:noFill/>
                </a:ln>
                <a:solidFill>
                  <a:srgbClr val="718085"/>
                </a:solidFill>
                <a:effectLst/>
                <a:uLnTx/>
                <a:uFillTx/>
                <a:latin typeface="Open Sans"/>
                <a:ea typeface="Open Sans"/>
                <a:cs typeface="Open Sans"/>
                <a:sym typeface="Open Sans"/>
              </a:endParaRPr>
            </a:p>
          </p:txBody>
        </p:sp>
        <p:sp>
          <p:nvSpPr>
            <p:cNvPr id="58" name="Circle">
              <a:extLst>
                <a:ext uri="{FF2B5EF4-FFF2-40B4-BE49-F238E27FC236}">
                  <a16:creationId xmlns:a16="http://schemas.microsoft.com/office/drawing/2014/main" id="{1B96FDCA-C4B0-4EE5-AD1F-59E8A1DE86E0}"/>
                </a:ext>
              </a:extLst>
            </p:cNvPr>
            <p:cNvSpPr/>
            <p:nvPr/>
          </p:nvSpPr>
          <p:spPr>
            <a:xfrm>
              <a:off x="1874533" y="5576365"/>
              <a:ext cx="1685001" cy="1685001"/>
            </a:xfrm>
            <a:prstGeom prst="ellipse">
              <a:avLst/>
            </a:prstGeom>
            <a:solidFill>
              <a:schemeClr val="accent1"/>
            </a:solidFill>
            <a:ln w="12700">
              <a:miter lim="400000"/>
            </a:ln>
          </p:spPr>
          <p:txBody>
            <a:bodyPr lIns="45719" rIns="45719" anchor="ctr"/>
            <a:lstStyle/>
            <a:p>
              <a:pPr marL="0" marR="0" lvl="0" indent="0" algn="ctr" defTabSz="1828433" rtl="0" eaLnBrk="1" fontAlgn="auto" latinLnBrk="0" hangingPunct="0">
                <a:lnSpc>
                  <a:spcPct val="100000"/>
                </a:lnSpc>
                <a:spcBef>
                  <a:spcPts val="0"/>
                </a:spcBef>
                <a:spcAft>
                  <a:spcPts val="0"/>
                </a:spcAft>
                <a:buClrTx/>
                <a:buSzTx/>
                <a:buFontTx/>
                <a:buNone/>
                <a:tabLst/>
                <a:defRPr sz="3600" baseline="0">
                  <a:solidFill>
                    <a:srgbClr val="FFFFFF"/>
                  </a:solidFill>
                </a:defRPr>
              </a:pPr>
              <a:endParaRPr kumimoji="0" sz="36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59" name="Schedule">
              <a:extLst>
                <a:ext uri="{FF2B5EF4-FFF2-40B4-BE49-F238E27FC236}">
                  <a16:creationId xmlns:a16="http://schemas.microsoft.com/office/drawing/2014/main" id="{44C892E9-B5F0-4C87-A3B0-C223FB03516F}"/>
                </a:ext>
              </a:extLst>
            </p:cNvPr>
            <p:cNvSpPr txBox="1"/>
            <p:nvPr/>
          </p:nvSpPr>
          <p:spPr>
            <a:xfrm>
              <a:off x="3908891" y="5532875"/>
              <a:ext cx="3835343" cy="9233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lnSpc>
                  <a:spcPct val="100000"/>
                </a:lnSpc>
                <a:spcBef>
                  <a:spcPts val="0"/>
                </a:spcBef>
                <a:defRPr sz="45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lang="en-US" sz="5400">
                  <a:latin typeface="OpenSans-Bold"/>
                </a:rPr>
                <a:t>Ethos Extend</a:t>
              </a:r>
              <a:endParaRPr kumimoji="0" sz="5400" b="1" i="0" u="none" strike="noStrike" kern="0" cap="none" spc="0" normalizeH="0" baseline="0" noProof="0">
                <a:ln>
                  <a:noFill/>
                </a:ln>
                <a:solidFill>
                  <a:srgbClr val="141F28"/>
                </a:solidFill>
                <a:effectLst/>
                <a:uLnTx/>
                <a:uFillTx/>
                <a:latin typeface="OpenSans-Bold"/>
                <a:sym typeface="OpenSans-Bold"/>
              </a:endParaRPr>
            </a:p>
          </p:txBody>
        </p:sp>
      </p:grpSp>
      <p:grpSp>
        <p:nvGrpSpPr>
          <p:cNvPr id="76" name="Group 75">
            <a:extLst>
              <a:ext uri="{FF2B5EF4-FFF2-40B4-BE49-F238E27FC236}">
                <a16:creationId xmlns:a16="http://schemas.microsoft.com/office/drawing/2014/main" id="{A7E0E50A-B151-49D6-8990-1776A9C69BB5}"/>
              </a:ext>
            </a:extLst>
          </p:cNvPr>
          <p:cNvGrpSpPr/>
          <p:nvPr/>
        </p:nvGrpSpPr>
        <p:grpSpPr>
          <a:xfrm>
            <a:off x="1909430" y="9997160"/>
            <a:ext cx="21938308" cy="2472458"/>
            <a:chOff x="1900770" y="5532875"/>
            <a:chExt cx="21938308" cy="2472458"/>
          </a:xfrm>
        </p:grpSpPr>
        <p:sp>
          <p:nvSpPr>
            <p:cNvPr id="77" name="Lorem ipsum dolor sit amet, conseer adipiscing elit.">
              <a:extLst>
                <a:ext uri="{FF2B5EF4-FFF2-40B4-BE49-F238E27FC236}">
                  <a16:creationId xmlns:a16="http://schemas.microsoft.com/office/drawing/2014/main" id="{DFB76907-5DF4-4D7A-A85C-88E15B2E4DBF}"/>
                </a:ext>
              </a:extLst>
            </p:cNvPr>
            <p:cNvSpPr txBox="1"/>
            <p:nvPr/>
          </p:nvSpPr>
          <p:spPr>
            <a:xfrm>
              <a:off x="3908891" y="6497228"/>
              <a:ext cx="19930187" cy="150810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marL="0" marR="0" lvl="0" indent="0" algn="l" defTabSz="825500" rtl="0" eaLnBrk="1" fontAlgn="auto" latinLnBrk="0" hangingPunct="0">
                <a:lnSpc>
                  <a:spcPct val="100000"/>
                </a:lnSpc>
                <a:spcBef>
                  <a:spcPts val="2400"/>
                </a:spcBef>
                <a:spcAft>
                  <a:spcPts val="0"/>
                </a:spcAft>
                <a:buClrTx/>
                <a:buSzTx/>
                <a:buFontTx/>
                <a:buNone/>
                <a:tabLst/>
                <a:defRPr/>
              </a:pPr>
              <a:r>
                <a:rPr lang="en-US" sz="4600" baseline="0" dirty="0"/>
                <a:t>Data Lake, used by Analytics and </a:t>
              </a:r>
              <a:r>
                <a:rPr lang="en-US" sz="4600" baseline="0" dirty="0" err="1"/>
                <a:t>GraphQL</a:t>
              </a:r>
              <a:r>
                <a:rPr lang="en-US" sz="4600" baseline="0" dirty="0"/>
                <a:t> integrations.  May have additional uses in the future.</a:t>
              </a:r>
              <a:endParaRPr kumimoji="0" sz="4600" b="1" i="1" u="none" strike="noStrike" kern="0" cap="none" spc="0" normalizeH="0" baseline="0" noProof="0" dirty="0">
                <a:ln>
                  <a:noFill/>
                </a:ln>
                <a:solidFill>
                  <a:srgbClr val="718085"/>
                </a:solidFill>
                <a:effectLst/>
                <a:uLnTx/>
                <a:uFillTx/>
                <a:latin typeface="Open Sans"/>
                <a:ea typeface="Open Sans"/>
                <a:cs typeface="Open Sans"/>
                <a:sym typeface="Open Sans"/>
              </a:endParaRPr>
            </a:p>
          </p:txBody>
        </p:sp>
        <p:sp>
          <p:nvSpPr>
            <p:cNvPr id="78" name="Circle">
              <a:extLst>
                <a:ext uri="{FF2B5EF4-FFF2-40B4-BE49-F238E27FC236}">
                  <a16:creationId xmlns:a16="http://schemas.microsoft.com/office/drawing/2014/main" id="{55FE37D8-5C9D-4F38-A5F3-6B24B1536F9F}"/>
                </a:ext>
              </a:extLst>
            </p:cNvPr>
            <p:cNvSpPr/>
            <p:nvPr/>
          </p:nvSpPr>
          <p:spPr>
            <a:xfrm>
              <a:off x="1900770" y="5566280"/>
              <a:ext cx="1685001" cy="1685001"/>
            </a:xfrm>
            <a:prstGeom prst="ellipse">
              <a:avLst/>
            </a:prstGeom>
            <a:solidFill>
              <a:schemeClr val="bg1"/>
            </a:solidFill>
            <a:ln w="12700">
              <a:miter lim="400000"/>
            </a:ln>
          </p:spPr>
          <p:txBody>
            <a:bodyPr lIns="45719" rIns="45719" anchor="ctr"/>
            <a:lstStyle/>
            <a:p>
              <a:pPr marL="0" marR="0" lvl="0" indent="0" algn="ctr" defTabSz="1828433" rtl="0" eaLnBrk="1" fontAlgn="auto" latinLnBrk="0" hangingPunct="0">
                <a:lnSpc>
                  <a:spcPct val="100000"/>
                </a:lnSpc>
                <a:spcBef>
                  <a:spcPts val="0"/>
                </a:spcBef>
                <a:spcAft>
                  <a:spcPts val="0"/>
                </a:spcAft>
                <a:buClrTx/>
                <a:buSzTx/>
                <a:buFontTx/>
                <a:buNone/>
                <a:tabLst/>
                <a:defRPr sz="3600" baseline="0">
                  <a:solidFill>
                    <a:srgbClr val="FFFFFF"/>
                  </a:solidFill>
                </a:defRPr>
              </a:pPr>
              <a:endParaRPr kumimoji="0" sz="36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79" name="Schedule">
              <a:extLst>
                <a:ext uri="{FF2B5EF4-FFF2-40B4-BE49-F238E27FC236}">
                  <a16:creationId xmlns:a16="http://schemas.microsoft.com/office/drawing/2014/main" id="{34EFFFA4-7D2C-4733-9E72-7A628AD80E71}"/>
                </a:ext>
              </a:extLst>
            </p:cNvPr>
            <p:cNvSpPr txBox="1"/>
            <p:nvPr/>
          </p:nvSpPr>
          <p:spPr>
            <a:xfrm>
              <a:off x="3908891" y="5532875"/>
              <a:ext cx="5263618" cy="9233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lnSpc>
                  <a:spcPct val="100000"/>
                </a:lnSpc>
                <a:spcBef>
                  <a:spcPts val="0"/>
                </a:spcBef>
                <a:defRPr sz="45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lang="en-US" sz="5400">
                  <a:latin typeface="OpenSans-Bold"/>
                </a:rPr>
                <a:t>Ethos Data Access</a:t>
              </a:r>
              <a:endParaRPr kumimoji="0" sz="5400" b="1" i="0" u="none" strike="noStrike" kern="0" cap="none" spc="0" normalizeH="0" baseline="0" noProof="0">
                <a:ln>
                  <a:noFill/>
                </a:ln>
                <a:solidFill>
                  <a:srgbClr val="141F28"/>
                </a:solidFill>
                <a:effectLst/>
                <a:uLnTx/>
                <a:uFillTx/>
                <a:latin typeface="OpenSans-Bold"/>
                <a:sym typeface="OpenSans-Bold"/>
              </a:endParaRPr>
            </a:p>
          </p:txBody>
        </p:sp>
      </p:grpSp>
      <p:sp>
        <p:nvSpPr>
          <p:cNvPr id="87" name="TextBox 86">
            <a:extLst>
              <a:ext uri="{FF2B5EF4-FFF2-40B4-BE49-F238E27FC236}">
                <a16:creationId xmlns:a16="http://schemas.microsoft.com/office/drawing/2014/main" id="{7C6F4D1E-8E34-4041-8745-177746F96D8D}"/>
              </a:ext>
            </a:extLst>
          </p:cNvPr>
          <p:cNvSpPr txBox="1"/>
          <p:nvPr/>
        </p:nvSpPr>
        <p:spPr>
          <a:xfrm>
            <a:off x="1389185" y="776745"/>
            <a:ext cx="15931662"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defRPr/>
            </a:pPr>
            <a:r>
              <a:rPr lang="en-US" sz="10000" b="1">
                <a:solidFill>
                  <a:srgbClr val="147BD1"/>
                </a:solidFill>
              </a:rPr>
              <a:t>ETHOS COMPONENTS</a:t>
            </a:r>
            <a:endParaRPr kumimoji="0" lang="en-US" sz="10000" b="1" i="0" u="none" strike="noStrike" kern="0" cap="none" spc="0" normalizeH="0" baseline="54545" noProof="0">
              <a:ln>
                <a:noFill/>
              </a:ln>
              <a:solidFill>
                <a:srgbClr val="147BD1"/>
              </a:solidFill>
              <a:effectLst/>
              <a:uLnTx/>
              <a:uFillTx/>
              <a:latin typeface="Open Sans"/>
              <a:ea typeface="Open Sans"/>
              <a:cs typeface="Open Sans"/>
              <a:sym typeface="Open Sans"/>
            </a:endParaRPr>
          </a:p>
        </p:txBody>
      </p:sp>
      <p:sp>
        <p:nvSpPr>
          <p:cNvPr id="28" name="Shape">
            <a:extLst>
              <a:ext uri="{FF2B5EF4-FFF2-40B4-BE49-F238E27FC236}">
                <a16:creationId xmlns:a16="http://schemas.microsoft.com/office/drawing/2014/main" id="{AC7A6DDD-5C7B-421E-B2CF-351E29E333E9}"/>
              </a:ext>
            </a:extLst>
          </p:cNvPr>
          <p:cNvSpPr/>
          <p:nvPr/>
        </p:nvSpPr>
        <p:spPr>
          <a:xfrm>
            <a:off x="2188962" y="6776206"/>
            <a:ext cx="1125935" cy="1126332"/>
          </a:xfrm>
          <a:custGeom>
            <a:avLst/>
            <a:gdLst/>
            <a:ahLst/>
            <a:cxnLst>
              <a:cxn ang="0">
                <a:pos x="wd2" y="hd2"/>
              </a:cxn>
              <a:cxn ang="5400000">
                <a:pos x="wd2" y="hd2"/>
              </a:cxn>
              <a:cxn ang="10800000">
                <a:pos x="wd2" y="hd2"/>
              </a:cxn>
              <a:cxn ang="16200000">
                <a:pos x="wd2" y="hd2"/>
              </a:cxn>
            </a:cxnLst>
            <a:rect l="0" t="0" r="r" b="b"/>
            <a:pathLst>
              <a:path w="21600" h="21600" extrusionOk="0">
                <a:moveTo>
                  <a:pt x="10233" y="0"/>
                </a:moveTo>
                <a:lnTo>
                  <a:pt x="10233" y="982"/>
                </a:lnTo>
                <a:lnTo>
                  <a:pt x="9121" y="982"/>
                </a:lnTo>
                <a:lnTo>
                  <a:pt x="10796" y="3775"/>
                </a:lnTo>
                <a:cubicBezTo>
                  <a:pt x="10796" y="3775"/>
                  <a:pt x="12471" y="982"/>
                  <a:pt x="12471" y="982"/>
                </a:cubicBezTo>
                <a:lnTo>
                  <a:pt x="11367" y="982"/>
                </a:lnTo>
                <a:lnTo>
                  <a:pt x="11367" y="0"/>
                </a:lnTo>
                <a:lnTo>
                  <a:pt x="10233" y="0"/>
                </a:lnTo>
                <a:close/>
                <a:moveTo>
                  <a:pt x="8459" y="2169"/>
                </a:moveTo>
                <a:cubicBezTo>
                  <a:pt x="5416" y="2994"/>
                  <a:pt x="3012" y="5390"/>
                  <a:pt x="2170" y="8425"/>
                </a:cubicBezTo>
                <a:lnTo>
                  <a:pt x="3921" y="9468"/>
                </a:lnTo>
                <a:cubicBezTo>
                  <a:pt x="4468" y="6663"/>
                  <a:pt x="6696" y="4453"/>
                  <a:pt x="9509" y="3927"/>
                </a:cubicBezTo>
                <a:lnTo>
                  <a:pt x="8459" y="2169"/>
                </a:lnTo>
                <a:close/>
                <a:moveTo>
                  <a:pt x="13210" y="2169"/>
                </a:moveTo>
                <a:lnTo>
                  <a:pt x="12167" y="3920"/>
                </a:lnTo>
                <a:cubicBezTo>
                  <a:pt x="14938" y="4481"/>
                  <a:pt x="17121" y="6682"/>
                  <a:pt x="17656" y="9460"/>
                </a:cubicBezTo>
                <a:lnTo>
                  <a:pt x="19407" y="8410"/>
                </a:lnTo>
                <a:cubicBezTo>
                  <a:pt x="18578" y="5402"/>
                  <a:pt x="16211" y="3020"/>
                  <a:pt x="13210" y="2169"/>
                </a:cubicBezTo>
                <a:close/>
                <a:moveTo>
                  <a:pt x="982" y="9126"/>
                </a:moveTo>
                <a:lnTo>
                  <a:pt x="982" y="10229"/>
                </a:lnTo>
                <a:lnTo>
                  <a:pt x="0" y="10229"/>
                </a:lnTo>
                <a:lnTo>
                  <a:pt x="0" y="11363"/>
                </a:lnTo>
                <a:lnTo>
                  <a:pt x="982" y="11363"/>
                </a:lnTo>
                <a:lnTo>
                  <a:pt x="982" y="12474"/>
                </a:lnTo>
                <a:cubicBezTo>
                  <a:pt x="982" y="12474"/>
                  <a:pt x="3784" y="10800"/>
                  <a:pt x="3784" y="10800"/>
                </a:cubicBezTo>
                <a:lnTo>
                  <a:pt x="982" y="9126"/>
                </a:lnTo>
                <a:close/>
                <a:moveTo>
                  <a:pt x="20618" y="9126"/>
                </a:moveTo>
                <a:lnTo>
                  <a:pt x="17816" y="10800"/>
                </a:lnTo>
                <a:lnTo>
                  <a:pt x="20618" y="12474"/>
                </a:lnTo>
                <a:lnTo>
                  <a:pt x="20618" y="11416"/>
                </a:lnTo>
                <a:lnTo>
                  <a:pt x="21600" y="11416"/>
                </a:lnTo>
                <a:lnTo>
                  <a:pt x="21600" y="10282"/>
                </a:lnTo>
                <a:cubicBezTo>
                  <a:pt x="21600" y="10282"/>
                  <a:pt x="20618" y="10282"/>
                  <a:pt x="20618" y="10282"/>
                </a:cubicBezTo>
                <a:lnTo>
                  <a:pt x="20618" y="9126"/>
                </a:lnTo>
                <a:close/>
                <a:moveTo>
                  <a:pt x="17740" y="11729"/>
                </a:moveTo>
                <a:cubicBezTo>
                  <a:pt x="17236" y="14577"/>
                  <a:pt x="15002" y="16838"/>
                  <a:pt x="12167" y="17384"/>
                </a:cubicBezTo>
                <a:lnTo>
                  <a:pt x="13217" y="19134"/>
                </a:lnTo>
                <a:cubicBezTo>
                  <a:pt x="16281" y="18290"/>
                  <a:pt x="18688" y="15862"/>
                  <a:pt x="19499" y="12786"/>
                </a:cubicBezTo>
                <a:lnTo>
                  <a:pt x="17740" y="11729"/>
                </a:lnTo>
                <a:close/>
                <a:moveTo>
                  <a:pt x="3921" y="12162"/>
                </a:moveTo>
                <a:lnTo>
                  <a:pt x="2170" y="13213"/>
                </a:lnTo>
                <a:cubicBezTo>
                  <a:pt x="3017" y="16268"/>
                  <a:pt x="5448" y="18676"/>
                  <a:pt x="8520" y="19484"/>
                </a:cubicBezTo>
                <a:lnTo>
                  <a:pt x="9578" y="17718"/>
                </a:lnTo>
                <a:cubicBezTo>
                  <a:pt x="6733" y="17215"/>
                  <a:pt x="4472" y="14990"/>
                  <a:pt x="3921" y="12162"/>
                </a:cubicBezTo>
                <a:close/>
                <a:moveTo>
                  <a:pt x="10796" y="17810"/>
                </a:moveTo>
                <a:cubicBezTo>
                  <a:pt x="10796" y="17810"/>
                  <a:pt x="9121" y="20611"/>
                  <a:pt x="9121" y="20611"/>
                </a:cubicBezTo>
                <a:lnTo>
                  <a:pt x="10233" y="20611"/>
                </a:lnTo>
                <a:lnTo>
                  <a:pt x="10233" y="21600"/>
                </a:lnTo>
                <a:lnTo>
                  <a:pt x="11367" y="21600"/>
                </a:lnTo>
                <a:lnTo>
                  <a:pt x="11367" y="20611"/>
                </a:lnTo>
                <a:lnTo>
                  <a:pt x="12471" y="20611"/>
                </a:lnTo>
                <a:lnTo>
                  <a:pt x="10796" y="17810"/>
                </a:lnTo>
                <a:close/>
              </a:path>
            </a:pathLst>
          </a:custGeom>
          <a:solidFill>
            <a:schemeClr val="tx1"/>
          </a:solidFill>
          <a:ln w="12700">
            <a:miter lim="400000"/>
          </a:ln>
        </p:spPr>
        <p:txBody>
          <a:bodyPr lIns="38100" tIns="38100" rIns="38100" bIns="38100" anchor="ct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grpSp>
        <p:nvGrpSpPr>
          <p:cNvPr id="14" name="Group 13">
            <a:extLst>
              <a:ext uri="{FF2B5EF4-FFF2-40B4-BE49-F238E27FC236}">
                <a16:creationId xmlns:a16="http://schemas.microsoft.com/office/drawing/2014/main" id="{742A1E86-4A9C-4468-AAA3-CEC99EE8F528}"/>
              </a:ext>
            </a:extLst>
          </p:cNvPr>
          <p:cNvGrpSpPr/>
          <p:nvPr/>
        </p:nvGrpSpPr>
        <p:grpSpPr>
          <a:xfrm>
            <a:off x="1926034" y="2934011"/>
            <a:ext cx="21921704" cy="2415645"/>
            <a:chOff x="1917374" y="5532875"/>
            <a:chExt cx="21921704" cy="2415645"/>
          </a:xfrm>
        </p:grpSpPr>
        <p:sp>
          <p:nvSpPr>
            <p:cNvPr id="15" name="Lorem ipsum dolor sit amet, conseer adipiscing elit.">
              <a:extLst>
                <a:ext uri="{FF2B5EF4-FFF2-40B4-BE49-F238E27FC236}">
                  <a16:creationId xmlns:a16="http://schemas.microsoft.com/office/drawing/2014/main" id="{6B9C223D-F2E7-404E-A687-A7972727ED3D}"/>
                </a:ext>
              </a:extLst>
            </p:cNvPr>
            <p:cNvSpPr txBox="1"/>
            <p:nvPr/>
          </p:nvSpPr>
          <p:spPr>
            <a:xfrm>
              <a:off x="3908891" y="6440415"/>
              <a:ext cx="19930187" cy="1508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0" marR="0" lvl="0" indent="0" algn="l" defTabSz="825500" rtl="0" eaLnBrk="1" fontAlgn="auto" latinLnBrk="0" hangingPunct="0">
                <a:lnSpc>
                  <a:spcPct val="100000"/>
                </a:lnSpc>
                <a:spcBef>
                  <a:spcPts val="2400"/>
                </a:spcBef>
                <a:spcAft>
                  <a:spcPts val="0"/>
                </a:spcAft>
                <a:buClrTx/>
                <a:buSzTx/>
                <a:buFontTx/>
                <a:buNone/>
                <a:tabLst/>
                <a:defRPr/>
              </a:pPr>
              <a:r>
                <a:rPr kumimoji="0" lang="en-US" sz="4600" b="0" i="0" u="none" strike="noStrike" kern="0" cap="none" spc="0" normalizeH="0" baseline="0" noProof="0">
                  <a:ln>
                    <a:noFill/>
                  </a:ln>
                  <a:solidFill>
                    <a:srgbClr val="718085"/>
                  </a:solidFill>
                  <a:effectLst/>
                  <a:uLnTx/>
                  <a:uFillTx/>
                  <a:latin typeface="Open Sans"/>
                  <a:ea typeface="Open Sans"/>
                  <a:cs typeface="Open Sans"/>
                  <a:sym typeface="Open Sans"/>
                </a:rPr>
                <a:t>…</a:t>
              </a:r>
              <a:r>
                <a:rPr lang="en-US" sz="4600" baseline="0"/>
                <a:t>Is not a product, but rather a definition of all data elements, plus documentation and rules for how the Ethos Integration works.</a:t>
              </a:r>
              <a:endParaRPr kumimoji="0" sz="4600" b="1" i="1" u="none" strike="noStrike" kern="0" cap="none" spc="0" normalizeH="0" baseline="0" noProof="0">
                <a:ln>
                  <a:noFill/>
                </a:ln>
                <a:solidFill>
                  <a:srgbClr val="718085"/>
                </a:solidFill>
                <a:effectLst/>
                <a:uLnTx/>
                <a:uFillTx/>
                <a:latin typeface="Open Sans"/>
                <a:ea typeface="Open Sans"/>
                <a:cs typeface="Open Sans"/>
                <a:sym typeface="Open Sans"/>
              </a:endParaRPr>
            </a:p>
          </p:txBody>
        </p:sp>
        <p:sp>
          <p:nvSpPr>
            <p:cNvPr id="16" name="Circle">
              <a:extLst>
                <a:ext uri="{FF2B5EF4-FFF2-40B4-BE49-F238E27FC236}">
                  <a16:creationId xmlns:a16="http://schemas.microsoft.com/office/drawing/2014/main" id="{3E21E30C-3940-4930-9522-68DD3FAFE830}"/>
                </a:ext>
              </a:extLst>
            </p:cNvPr>
            <p:cNvSpPr/>
            <p:nvPr/>
          </p:nvSpPr>
          <p:spPr>
            <a:xfrm>
              <a:off x="1917374" y="5578497"/>
              <a:ext cx="1685001" cy="1685001"/>
            </a:xfrm>
            <a:prstGeom prst="ellipse">
              <a:avLst/>
            </a:prstGeom>
            <a:solidFill>
              <a:schemeClr val="bg1"/>
            </a:solidFill>
            <a:ln w="12700">
              <a:miter lim="400000"/>
            </a:ln>
          </p:spPr>
          <p:txBody>
            <a:bodyPr lIns="45719" rIns="45719" anchor="ctr"/>
            <a:lstStyle/>
            <a:p>
              <a:pPr marL="0" marR="0" lvl="0" indent="0" algn="ctr" defTabSz="1828433" rtl="0" eaLnBrk="1" fontAlgn="auto" latinLnBrk="0" hangingPunct="0">
                <a:lnSpc>
                  <a:spcPct val="100000"/>
                </a:lnSpc>
                <a:spcBef>
                  <a:spcPts val="0"/>
                </a:spcBef>
                <a:spcAft>
                  <a:spcPts val="0"/>
                </a:spcAft>
                <a:buClrTx/>
                <a:buSzTx/>
                <a:buFontTx/>
                <a:buNone/>
                <a:tabLst/>
                <a:defRPr sz="3600" baseline="0">
                  <a:solidFill>
                    <a:srgbClr val="FFFFFF"/>
                  </a:solidFill>
                </a:defRPr>
              </a:pPr>
              <a:endParaRPr kumimoji="0" sz="36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17" name="Schedule">
              <a:extLst>
                <a:ext uri="{FF2B5EF4-FFF2-40B4-BE49-F238E27FC236}">
                  <a16:creationId xmlns:a16="http://schemas.microsoft.com/office/drawing/2014/main" id="{4908971D-DA5F-4C1B-B042-E0D6834DB32D}"/>
                </a:ext>
              </a:extLst>
            </p:cNvPr>
            <p:cNvSpPr txBox="1"/>
            <p:nvPr/>
          </p:nvSpPr>
          <p:spPr>
            <a:xfrm>
              <a:off x="3908891" y="5532875"/>
              <a:ext cx="14724542"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100000"/>
                </a:lnSpc>
                <a:spcBef>
                  <a:spcPts val="0"/>
                </a:spcBef>
                <a:defRPr sz="45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lang="en-US" sz="5400">
                  <a:latin typeface="OpenSans-Bold"/>
                </a:rPr>
                <a:t>Ellucian Ethos Data Model (EEDM, formerly HEDM)</a:t>
              </a:r>
              <a:endParaRPr kumimoji="0" sz="5400" b="1" i="0" u="none" strike="noStrike" kern="0" cap="none" spc="0" normalizeH="0" baseline="0" noProof="0">
                <a:ln>
                  <a:noFill/>
                </a:ln>
                <a:solidFill>
                  <a:srgbClr val="141F28"/>
                </a:solidFill>
                <a:effectLst/>
                <a:uLnTx/>
                <a:uFillTx/>
                <a:latin typeface="OpenSans-Bold"/>
                <a:sym typeface="OpenSans-Bold"/>
              </a:endParaRPr>
            </a:p>
          </p:txBody>
        </p:sp>
      </p:grpSp>
      <p:sp>
        <p:nvSpPr>
          <p:cNvPr id="19" name="Shape">
            <a:extLst>
              <a:ext uri="{FF2B5EF4-FFF2-40B4-BE49-F238E27FC236}">
                <a16:creationId xmlns:a16="http://schemas.microsoft.com/office/drawing/2014/main" id="{D398252D-1173-4A31-8928-06074EA16378}"/>
              </a:ext>
            </a:extLst>
          </p:cNvPr>
          <p:cNvSpPr/>
          <p:nvPr/>
        </p:nvSpPr>
        <p:spPr>
          <a:xfrm>
            <a:off x="2321717" y="3268457"/>
            <a:ext cx="860426" cy="905670"/>
          </a:xfrm>
          <a:custGeom>
            <a:avLst/>
            <a:gdLst/>
            <a:ahLst/>
            <a:cxnLst>
              <a:cxn ang="0">
                <a:pos x="wd2" y="hd2"/>
              </a:cxn>
              <a:cxn ang="5400000">
                <a:pos x="wd2" y="hd2"/>
              </a:cxn>
              <a:cxn ang="10800000">
                <a:pos x="wd2" y="hd2"/>
              </a:cxn>
              <a:cxn ang="16200000">
                <a:pos x="wd2" y="hd2"/>
              </a:cxn>
            </a:cxnLst>
            <a:rect l="0" t="0" r="r" b="b"/>
            <a:pathLst>
              <a:path w="21600" h="21600" extrusionOk="0">
                <a:moveTo>
                  <a:pt x="11029" y="0"/>
                </a:moveTo>
                <a:cubicBezTo>
                  <a:pt x="9012" y="0"/>
                  <a:pt x="7373" y="1557"/>
                  <a:pt x="7373" y="3474"/>
                </a:cubicBezTo>
                <a:cubicBezTo>
                  <a:pt x="7373" y="5390"/>
                  <a:pt x="9012" y="6957"/>
                  <a:pt x="11029" y="6957"/>
                </a:cubicBezTo>
                <a:cubicBezTo>
                  <a:pt x="13047" y="6957"/>
                  <a:pt x="14686" y="5390"/>
                  <a:pt x="14686" y="3474"/>
                </a:cubicBezTo>
                <a:cubicBezTo>
                  <a:pt x="14686" y="1557"/>
                  <a:pt x="13047" y="0"/>
                  <a:pt x="11029" y="0"/>
                </a:cubicBezTo>
                <a:close/>
                <a:moveTo>
                  <a:pt x="11029" y="1514"/>
                </a:moveTo>
                <a:cubicBezTo>
                  <a:pt x="12171" y="1514"/>
                  <a:pt x="13101" y="2390"/>
                  <a:pt x="13101" y="3474"/>
                </a:cubicBezTo>
                <a:cubicBezTo>
                  <a:pt x="13101" y="4558"/>
                  <a:pt x="12171" y="5443"/>
                  <a:pt x="11029" y="5443"/>
                </a:cubicBezTo>
                <a:cubicBezTo>
                  <a:pt x="9888" y="5443"/>
                  <a:pt x="8967" y="4558"/>
                  <a:pt x="8967" y="3474"/>
                </a:cubicBezTo>
                <a:cubicBezTo>
                  <a:pt x="8967" y="2390"/>
                  <a:pt x="9888" y="1514"/>
                  <a:pt x="11029" y="1514"/>
                </a:cubicBezTo>
                <a:close/>
                <a:moveTo>
                  <a:pt x="10740" y="9172"/>
                </a:moveTo>
                <a:cubicBezTo>
                  <a:pt x="10438" y="9172"/>
                  <a:pt x="10189" y="9257"/>
                  <a:pt x="9983" y="9437"/>
                </a:cubicBezTo>
                <a:cubicBezTo>
                  <a:pt x="9777" y="9618"/>
                  <a:pt x="9674" y="9859"/>
                  <a:pt x="9674" y="10166"/>
                </a:cubicBezTo>
                <a:cubicBezTo>
                  <a:pt x="9674" y="10832"/>
                  <a:pt x="9309" y="11291"/>
                  <a:pt x="8578" y="11538"/>
                </a:cubicBezTo>
                <a:cubicBezTo>
                  <a:pt x="7845" y="11785"/>
                  <a:pt x="6878" y="11788"/>
                  <a:pt x="5669" y="11548"/>
                </a:cubicBezTo>
                <a:cubicBezTo>
                  <a:pt x="5082" y="11429"/>
                  <a:pt x="4479" y="11382"/>
                  <a:pt x="3876" y="11415"/>
                </a:cubicBezTo>
                <a:cubicBezTo>
                  <a:pt x="3271" y="11448"/>
                  <a:pt x="2724" y="11567"/>
                  <a:pt x="2232" y="11775"/>
                </a:cubicBezTo>
                <a:cubicBezTo>
                  <a:pt x="1740" y="11982"/>
                  <a:pt x="1336" y="12278"/>
                  <a:pt x="1026" y="12665"/>
                </a:cubicBezTo>
                <a:cubicBezTo>
                  <a:pt x="717" y="13052"/>
                  <a:pt x="568" y="13544"/>
                  <a:pt x="568" y="14132"/>
                </a:cubicBezTo>
                <a:cubicBezTo>
                  <a:pt x="568" y="14291"/>
                  <a:pt x="576" y="14465"/>
                  <a:pt x="608" y="14652"/>
                </a:cubicBezTo>
                <a:cubicBezTo>
                  <a:pt x="640" y="14839"/>
                  <a:pt x="698" y="15013"/>
                  <a:pt x="777" y="15173"/>
                </a:cubicBezTo>
                <a:cubicBezTo>
                  <a:pt x="857" y="15333"/>
                  <a:pt x="976" y="15464"/>
                  <a:pt x="1126" y="15571"/>
                </a:cubicBezTo>
                <a:cubicBezTo>
                  <a:pt x="1277" y="15678"/>
                  <a:pt x="1474" y="15731"/>
                  <a:pt x="1714" y="15731"/>
                </a:cubicBezTo>
                <a:cubicBezTo>
                  <a:pt x="2125" y="15731"/>
                  <a:pt x="2380" y="15619"/>
                  <a:pt x="2491" y="15400"/>
                </a:cubicBezTo>
                <a:cubicBezTo>
                  <a:pt x="2602" y="15179"/>
                  <a:pt x="2660" y="14949"/>
                  <a:pt x="2660" y="14709"/>
                </a:cubicBezTo>
                <a:cubicBezTo>
                  <a:pt x="2660" y="14296"/>
                  <a:pt x="2820" y="14041"/>
                  <a:pt x="3138" y="13943"/>
                </a:cubicBezTo>
                <a:cubicBezTo>
                  <a:pt x="3455" y="13842"/>
                  <a:pt x="3821" y="13791"/>
                  <a:pt x="4234" y="13791"/>
                </a:cubicBezTo>
                <a:cubicBezTo>
                  <a:pt x="4728" y="13791"/>
                  <a:pt x="5209" y="13851"/>
                  <a:pt x="5669" y="13971"/>
                </a:cubicBezTo>
                <a:cubicBezTo>
                  <a:pt x="6131" y="14091"/>
                  <a:pt x="6620" y="14151"/>
                  <a:pt x="7144" y="14151"/>
                </a:cubicBezTo>
                <a:cubicBezTo>
                  <a:pt x="8272" y="14151"/>
                  <a:pt x="9103" y="13993"/>
                  <a:pt x="9644" y="13687"/>
                </a:cubicBezTo>
                <a:cubicBezTo>
                  <a:pt x="10184" y="13380"/>
                  <a:pt x="10541" y="13011"/>
                  <a:pt x="10700" y="12570"/>
                </a:cubicBezTo>
                <a:lnTo>
                  <a:pt x="10790" y="12570"/>
                </a:lnTo>
                <a:cubicBezTo>
                  <a:pt x="10950" y="13011"/>
                  <a:pt x="11296" y="13380"/>
                  <a:pt x="11836" y="13687"/>
                </a:cubicBezTo>
                <a:cubicBezTo>
                  <a:pt x="12377" y="13993"/>
                  <a:pt x="13218" y="14151"/>
                  <a:pt x="14347" y="14151"/>
                </a:cubicBezTo>
                <a:cubicBezTo>
                  <a:pt x="14856" y="14151"/>
                  <a:pt x="15361" y="14091"/>
                  <a:pt x="15861" y="13971"/>
                </a:cubicBezTo>
                <a:cubicBezTo>
                  <a:pt x="16362" y="13851"/>
                  <a:pt x="16912" y="13791"/>
                  <a:pt x="17515" y="13791"/>
                </a:cubicBezTo>
                <a:cubicBezTo>
                  <a:pt x="17865" y="13791"/>
                  <a:pt x="18168" y="13842"/>
                  <a:pt x="18432" y="13943"/>
                </a:cubicBezTo>
                <a:cubicBezTo>
                  <a:pt x="18694" y="14041"/>
                  <a:pt x="18830" y="14296"/>
                  <a:pt x="18830" y="14709"/>
                </a:cubicBezTo>
                <a:cubicBezTo>
                  <a:pt x="18830" y="14949"/>
                  <a:pt x="18878" y="15179"/>
                  <a:pt x="18990" y="15400"/>
                </a:cubicBezTo>
                <a:cubicBezTo>
                  <a:pt x="19101" y="15619"/>
                  <a:pt x="19377" y="15731"/>
                  <a:pt x="19807" y="15731"/>
                </a:cubicBezTo>
                <a:cubicBezTo>
                  <a:pt x="20045" y="15731"/>
                  <a:pt x="20231" y="15678"/>
                  <a:pt x="20375" y="15571"/>
                </a:cubicBezTo>
                <a:cubicBezTo>
                  <a:pt x="20519" y="15464"/>
                  <a:pt x="20633" y="15332"/>
                  <a:pt x="20713" y="15173"/>
                </a:cubicBezTo>
                <a:cubicBezTo>
                  <a:pt x="20793" y="15013"/>
                  <a:pt x="20840" y="14839"/>
                  <a:pt x="20873" y="14652"/>
                </a:cubicBezTo>
                <a:cubicBezTo>
                  <a:pt x="20903" y="14465"/>
                  <a:pt x="20922" y="14291"/>
                  <a:pt x="20923" y="14132"/>
                </a:cubicBezTo>
                <a:cubicBezTo>
                  <a:pt x="20923" y="13544"/>
                  <a:pt x="20774" y="13052"/>
                  <a:pt x="20464" y="12665"/>
                </a:cubicBezTo>
                <a:cubicBezTo>
                  <a:pt x="20154" y="12278"/>
                  <a:pt x="19751" y="11982"/>
                  <a:pt x="19259" y="11775"/>
                </a:cubicBezTo>
                <a:cubicBezTo>
                  <a:pt x="18767" y="11567"/>
                  <a:pt x="18218" y="11448"/>
                  <a:pt x="17615" y="11415"/>
                </a:cubicBezTo>
                <a:cubicBezTo>
                  <a:pt x="17011" y="11382"/>
                  <a:pt x="16411" y="11429"/>
                  <a:pt x="15821" y="11548"/>
                </a:cubicBezTo>
                <a:cubicBezTo>
                  <a:pt x="14614" y="11788"/>
                  <a:pt x="13643" y="11785"/>
                  <a:pt x="12912" y="11538"/>
                </a:cubicBezTo>
                <a:cubicBezTo>
                  <a:pt x="12181" y="11291"/>
                  <a:pt x="11816" y="10832"/>
                  <a:pt x="11816" y="10166"/>
                </a:cubicBezTo>
                <a:cubicBezTo>
                  <a:pt x="11816" y="9859"/>
                  <a:pt x="11714" y="9618"/>
                  <a:pt x="11507" y="9437"/>
                </a:cubicBezTo>
                <a:cubicBezTo>
                  <a:pt x="11301" y="9257"/>
                  <a:pt x="11043" y="9172"/>
                  <a:pt x="10740" y="9172"/>
                </a:cubicBezTo>
                <a:close/>
                <a:moveTo>
                  <a:pt x="1714" y="18334"/>
                </a:moveTo>
                <a:cubicBezTo>
                  <a:pt x="763" y="18334"/>
                  <a:pt x="0" y="19069"/>
                  <a:pt x="0" y="19972"/>
                </a:cubicBezTo>
                <a:cubicBezTo>
                  <a:pt x="0" y="20876"/>
                  <a:pt x="763" y="21600"/>
                  <a:pt x="1714" y="21600"/>
                </a:cubicBezTo>
                <a:cubicBezTo>
                  <a:pt x="2664" y="21600"/>
                  <a:pt x="3437" y="20876"/>
                  <a:pt x="3437" y="19972"/>
                </a:cubicBezTo>
                <a:cubicBezTo>
                  <a:pt x="3437" y="19069"/>
                  <a:pt x="2664" y="18334"/>
                  <a:pt x="1714" y="18334"/>
                </a:cubicBezTo>
                <a:close/>
                <a:moveTo>
                  <a:pt x="10800" y="18334"/>
                </a:moveTo>
                <a:cubicBezTo>
                  <a:pt x="9850" y="18334"/>
                  <a:pt x="9076" y="19069"/>
                  <a:pt x="9076" y="19972"/>
                </a:cubicBezTo>
                <a:cubicBezTo>
                  <a:pt x="9076" y="20876"/>
                  <a:pt x="9850" y="21600"/>
                  <a:pt x="10800" y="21600"/>
                </a:cubicBezTo>
                <a:cubicBezTo>
                  <a:pt x="11751" y="21600"/>
                  <a:pt x="12514" y="20876"/>
                  <a:pt x="12514" y="19972"/>
                </a:cubicBezTo>
                <a:cubicBezTo>
                  <a:pt x="12514" y="19069"/>
                  <a:pt x="11751" y="18334"/>
                  <a:pt x="10800" y="18334"/>
                </a:cubicBezTo>
                <a:close/>
                <a:moveTo>
                  <a:pt x="19876" y="18334"/>
                </a:moveTo>
                <a:cubicBezTo>
                  <a:pt x="18925" y="18334"/>
                  <a:pt x="18153" y="19069"/>
                  <a:pt x="18153" y="19972"/>
                </a:cubicBezTo>
                <a:cubicBezTo>
                  <a:pt x="18153" y="20876"/>
                  <a:pt x="18925" y="21600"/>
                  <a:pt x="19876" y="21600"/>
                </a:cubicBezTo>
                <a:cubicBezTo>
                  <a:pt x="20826" y="21600"/>
                  <a:pt x="21600" y="20876"/>
                  <a:pt x="21600" y="19972"/>
                </a:cubicBezTo>
                <a:cubicBezTo>
                  <a:pt x="21600" y="19069"/>
                  <a:pt x="20826" y="18334"/>
                  <a:pt x="19876" y="18334"/>
                </a:cubicBezTo>
                <a:close/>
              </a:path>
            </a:pathLst>
          </a:custGeom>
          <a:solidFill>
            <a:srgbClr val="EFEFEF"/>
          </a:solidFill>
          <a:ln w="12700">
            <a:miter lim="400000"/>
          </a:ln>
        </p:spPr>
        <p:txBody>
          <a:bodyPr lIns="38100" tIns="38100" rIns="38100" bIns="38100" anchor="ct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20" name="Shape">
            <a:extLst>
              <a:ext uri="{FF2B5EF4-FFF2-40B4-BE49-F238E27FC236}">
                <a16:creationId xmlns:a16="http://schemas.microsoft.com/office/drawing/2014/main" id="{46C723E7-A09E-4840-BC67-5C5CD9062459}"/>
              </a:ext>
            </a:extLst>
          </p:cNvPr>
          <p:cNvSpPr/>
          <p:nvPr/>
        </p:nvSpPr>
        <p:spPr>
          <a:xfrm>
            <a:off x="2193233" y="10245234"/>
            <a:ext cx="1121570" cy="1120379"/>
          </a:xfrm>
          <a:custGeom>
            <a:avLst/>
            <a:gdLst/>
            <a:ahLst/>
            <a:cxnLst>
              <a:cxn ang="0">
                <a:pos x="wd2" y="hd2"/>
              </a:cxn>
              <a:cxn ang="5400000">
                <a:pos x="wd2" y="hd2"/>
              </a:cxn>
              <a:cxn ang="10800000">
                <a:pos x="wd2" y="hd2"/>
              </a:cxn>
              <a:cxn ang="16200000">
                <a:pos x="wd2" y="hd2"/>
              </a:cxn>
            </a:cxnLst>
            <a:rect l="0" t="0" r="r" b="b"/>
            <a:pathLst>
              <a:path w="21600" h="21600" extrusionOk="0">
                <a:moveTo>
                  <a:pt x="11098" y="0"/>
                </a:moveTo>
                <a:cubicBezTo>
                  <a:pt x="8180" y="0"/>
                  <a:pt x="5228" y="907"/>
                  <a:pt x="5228" y="2647"/>
                </a:cubicBezTo>
                <a:cubicBezTo>
                  <a:pt x="5228" y="2652"/>
                  <a:pt x="5228" y="2658"/>
                  <a:pt x="5228" y="2663"/>
                </a:cubicBezTo>
                <a:cubicBezTo>
                  <a:pt x="5228" y="2665"/>
                  <a:pt x="5228" y="2668"/>
                  <a:pt x="5228" y="2670"/>
                </a:cubicBezTo>
                <a:lnTo>
                  <a:pt x="5228" y="6129"/>
                </a:lnTo>
                <a:lnTo>
                  <a:pt x="5228" y="9610"/>
                </a:lnTo>
                <a:lnTo>
                  <a:pt x="5228" y="13092"/>
                </a:lnTo>
                <a:cubicBezTo>
                  <a:pt x="5228" y="14692"/>
                  <a:pt x="7724" y="15590"/>
                  <a:pt x="10395" y="15724"/>
                </a:cubicBezTo>
                <a:lnTo>
                  <a:pt x="10395" y="19328"/>
                </a:lnTo>
                <a:cubicBezTo>
                  <a:pt x="10032" y="19539"/>
                  <a:pt x="9783" y="19934"/>
                  <a:pt x="9783" y="20383"/>
                </a:cubicBezTo>
                <a:cubicBezTo>
                  <a:pt x="9783" y="21057"/>
                  <a:pt x="10334" y="21600"/>
                  <a:pt x="11006" y="21600"/>
                </a:cubicBezTo>
                <a:cubicBezTo>
                  <a:pt x="11679" y="21600"/>
                  <a:pt x="12222" y="21057"/>
                  <a:pt x="12222" y="20383"/>
                </a:cubicBezTo>
                <a:cubicBezTo>
                  <a:pt x="12222" y="19934"/>
                  <a:pt x="11981" y="19539"/>
                  <a:pt x="11618" y="19328"/>
                </a:cubicBezTo>
                <a:lnTo>
                  <a:pt x="11618" y="15731"/>
                </a:lnTo>
                <a:cubicBezTo>
                  <a:pt x="14358" y="15630"/>
                  <a:pt x="16968" y="14728"/>
                  <a:pt x="16968" y="13092"/>
                </a:cubicBezTo>
                <a:lnTo>
                  <a:pt x="16968" y="9610"/>
                </a:lnTo>
                <a:lnTo>
                  <a:pt x="16968" y="6129"/>
                </a:lnTo>
                <a:lnTo>
                  <a:pt x="16968" y="2670"/>
                </a:lnTo>
                <a:cubicBezTo>
                  <a:pt x="16968" y="2668"/>
                  <a:pt x="16968" y="2665"/>
                  <a:pt x="16968" y="2663"/>
                </a:cubicBezTo>
                <a:cubicBezTo>
                  <a:pt x="16968" y="2658"/>
                  <a:pt x="16968" y="2652"/>
                  <a:pt x="16968" y="2647"/>
                </a:cubicBezTo>
                <a:cubicBezTo>
                  <a:pt x="16968" y="907"/>
                  <a:pt x="14017" y="0"/>
                  <a:pt x="11098" y="0"/>
                </a:cubicBezTo>
                <a:close/>
                <a:moveTo>
                  <a:pt x="11098" y="1217"/>
                </a:moveTo>
                <a:cubicBezTo>
                  <a:pt x="13986" y="1217"/>
                  <a:pt x="15753" y="2143"/>
                  <a:pt x="15753" y="2647"/>
                </a:cubicBezTo>
                <a:cubicBezTo>
                  <a:pt x="15753" y="3152"/>
                  <a:pt x="13986" y="4078"/>
                  <a:pt x="11098" y="4078"/>
                </a:cubicBezTo>
                <a:cubicBezTo>
                  <a:pt x="8212" y="4078"/>
                  <a:pt x="6443" y="3152"/>
                  <a:pt x="6443" y="2647"/>
                </a:cubicBezTo>
                <a:cubicBezTo>
                  <a:pt x="6443" y="2143"/>
                  <a:pt x="8212" y="1217"/>
                  <a:pt x="11098" y="1217"/>
                </a:cubicBezTo>
                <a:close/>
                <a:moveTo>
                  <a:pt x="6443" y="4331"/>
                </a:moveTo>
                <a:cubicBezTo>
                  <a:pt x="7573" y="4972"/>
                  <a:pt x="9343" y="5302"/>
                  <a:pt x="11098" y="5302"/>
                </a:cubicBezTo>
                <a:cubicBezTo>
                  <a:pt x="12854" y="5302"/>
                  <a:pt x="14622" y="4972"/>
                  <a:pt x="15753" y="4331"/>
                </a:cubicBezTo>
                <a:lnTo>
                  <a:pt x="15753" y="6129"/>
                </a:lnTo>
                <a:cubicBezTo>
                  <a:pt x="15753" y="6634"/>
                  <a:pt x="13986" y="7560"/>
                  <a:pt x="11098" y="7560"/>
                </a:cubicBezTo>
                <a:cubicBezTo>
                  <a:pt x="8212" y="7560"/>
                  <a:pt x="6443" y="6634"/>
                  <a:pt x="6443" y="6129"/>
                </a:cubicBezTo>
                <a:cubicBezTo>
                  <a:pt x="6443" y="6129"/>
                  <a:pt x="6443" y="4331"/>
                  <a:pt x="6443" y="4331"/>
                </a:cubicBezTo>
                <a:close/>
                <a:moveTo>
                  <a:pt x="15753" y="7804"/>
                </a:moveTo>
                <a:lnTo>
                  <a:pt x="15753" y="9610"/>
                </a:lnTo>
                <a:cubicBezTo>
                  <a:pt x="15753" y="10115"/>
                  <a:pt x="13986" y="11041"/>
                  <a:pt x="11098" y="11041"/>
                </a:cubicBezTo>
                <a:cubicBezTo>
                  <a:pt x="8212" y="11041"/>
                  <a:pt x="6443" y="10115"/>
                  <a:pt x="6443" y="9610"/>
                </a:cubicBezTo>
                <a:cubicBezTo>
                  <a:pt x="6443" y="9610"/>
                  <a:pt x="6443" y="7812"/>
                  <a:pt x="6443" y="7812"/>
                </a:cubicBezTo>
                <a:cubicBezTo>
                  <a:pt x="7573" y="8454"/>
                  <a:pt x="9343" y="8784"/>
                  <a:pt x="11098" y="8784"/>
                </a:cubicBezTo>
                <a:cubicBezTo>
                  <a:pt x="12854" y="8784"/>
                  <a:pt x="14622" y="8446"/>
                  <a:pt x="15753" y="7804"/>
                </a:cubicBezTo>
                <a:close/>
                <a:moveTo>
                  <a:pt x="6443" y="11286"/>
                </a:moveTo>
                <a:cubicBezTo>
                  <a:pt x="7573" y="11927"/>
                  <a:pt x="9343" y="12258"/>
                  <a:pt x="11098" y="12258"/>
                </a:cubicBezTo>
                <a:cubicBezTo>
                  <a:pt x="12854" y="12258"/>
                  <a:pt x="14622" y="11927"/>
                  <a:pt x="15753" y="11286"/>
                </a:cubicBezTo>
                <a:lnTo>
                  <a:pt x="15753" y="13092"/>
                </a:lnTo>
                <a:cubicBezTo>
                  <a:pt x="15753" y="13591"/>
                  <a:pt x="14014" y="14506"/>
                  <a:pt x="11175" y="14522"/>
                </a:cubicBezTo>
                <a:cubicBezTo>
                  <a:pt x="11119" y="14506"/>
                  <a:pt x="10897" y="14501"/>
                  <a:pt x="10846" y="14515"/>
                </a:cubicBezTo>
                <a:cubicBezTo>
                  <a:pt x="8111" y="14462"/>
                  <a:pt x="6443" y="13581"/>
                  <a:pt x="6443" y="13092"/>
                </a:cubicBezTo>
                <a:lnTo>
                  <a:pt x="6443" y="11286"/>
                </a:lnTo>
                <a:close/>
                <a:moveTo>
                  <a:pt x="757" y="19611"/>
                </a:moveTo>
                <a:cubicBezTo>
                  <a:pt x="341" y="19611"/>
                  <a:pt x="0" y="19952"/>
                  <a:pt x="0" y="20368"/>
                </a:cubicBezTo>
                <a:cubicBezTo>
                  <a:pt x="0" y="20784"/>
                  <a:pt x="341" y="21118"/>
                  <a:pt x="757" y="21118"/>
                </a:cubicBezTo>
                <a:lnTo>
                  <a:pt x="2561" y="21118"/>
                </a:lnTo>
                <a:cubicBezTo>
                  <a:pt x="2976" y="21118"/>
                  <a:pt x="3310" y="20784"/>
                  <a:pt x="3310" y="20368"/>
                </a:cubicBezTo>
                <a:cubicBezTo>
                  <a:pt x="3310" y="19952"/>
                  <a:pt x="2976" y="19611"/>
                  <a:pt x="2561" y="19611"/>
                </a:cubicBezTo>
                <a:lnTo>
                  <a:pt x="757" y="19611"/>
                </a:lnTo>
                <a:close/>
                <a:moveTo>
                  <a:pt x="5541" y="19611"/>
                </a:moveTo>
                <a:cubicBezTo>
                  <a:pt x="5126" y="19611"/>
                  <a:pt x="4792" y="19952"/>
                  <a:pt x="4792" y="20368"/>
                </a:cubicBezTo>
                <a:cubicBezTo>
                  <a:pt x="4792" y="20784"/>
                  <a:pt x="5126" y="21118"/>
                  <a:pt x="5541" y="21118"/>
                </a:cubicBezTo>
                <a:lnTo>
                  <a:pt x="7345" y="21118"/>
                </a:lnTo>
                <a:cubicBezTo>
                  <a:pt x="7761" y="21118"/>
                  <a:pt x="8102" y="20784"/>
                  <a:pt x="8102" y="20368"/>
                </a:cubicBezTo>
                <a:cubicBezTo>
                  <a:pt x="8102" y="19952"/>
                  <a:pt x="7761" y="19611"/>
                  <a:pt x="7345" y="19611"/>
                </a:cubicBezTo>
                <a:lnTo>
                  <a:pt x="5541" y="19611"/>
                </a:lnTo>
                <a:close/>
                <a:moveTo>
                  <a:pt x="14690" y="19611"/>
                </a:moveTo>
                <a:cubicBezTo>
                  <a:pt x="14274" y="19611"/>
                  <a:pt x="13934" y="19952"/>
                  <a:pt x="13934" y="20368"/>
                </a:cubicBezTo>
                <a:cubicBezTo>
                  <a:pt x="13934" y="20784"/>
                  <a:pt x="14274" y="21118"/>
                  <a:pt x="14690" y="21118"/>
                </a:cubicBezTo>
                <a:lnTo>
                  <a:pt x="16494" y="21118"/>
                </a:lnTo>
                <a:cubicBezTo>
                  <a:pt x="16910" y="21118"/>
                  <a:pt x="17243" y="20784"/>
                  <a:pt x="17243" y="20368"/>
                </a:cubicBezTo>
                <a:cubicBezTo>
                  <a:pt x="17243" y="19952"/>
                  <a:pt x="16910" y="19611"/>
                  <a:pt x="16494" y="19611"/>
                </a:cubicBezTo>
                <a:lnTo>
                  <a:pt x="14690" y="19611"/>
                </a:lnTo>
                <a:close/>
                <a:moveTo>
                  <a:pt x="19039" y="19611"/>
                </a:moveTo>
                <a:cubicBezTo>
                  <a:pt x="18623" y="19611"/>
                  <a:pt x="18290" y="19952"/>
                  <a:pt x="18290" y="20368"/>
                </a:cubicBezTo>
                <a:cubicBezTo>
                  <a:pt x="18290" y="20784"/>
                  <a:pt x="18623" y="21118"/>
                  <a:pt x="19039" y="21118"/>
                </a:cubicBezTo>
                <a:lnTo>
                  <a:pt x="20843" y="21118"/>
                </a:lnTo>
                <a:cubicBezTo>
                  <a:pt x="21258" y="21118"/>
                  <a:pt x="21600" y="20784"/>
                  <a:pt x="21600" y="20368"/>
                </a:cubicBezTo>
                <a:cubicBezTo>
                  <a:pt x="21600" y="19952"/>
                  <a:pt x="21258" y="19611"/>
                  <a:pt x="20843" y="19611"/>
                </a:cubicBezTo>
                <a:lnTo>
                  <a:pt x="19039" y="19611"/>
                </a:lnTo>
                <a:close/>
              </a:path>
            </a:pathLst>
          </a:custGeom>
          <a:solidFill>
            <a:srgbClr val="EFEFEF"/>
          </a:solidFill>
          <a:ln w="12700">
            <a:miter lim="400000"/>
          </a:ln>
        </p:spPr>
        <p:txBody>
          <a:bodyPr lIns="38100" tIns="38100" rIns="38100" bIns="38100" anchor="ct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Tree>
    <p:extLst>
      <p:ext uri="{BB962C8B-B14F-4D97-AF65-F5344CB8AC3E}">
        <p14:creationId xmlns:p14="http://schemas.microsoft.com/office/powerpoint/2010/main" val="2534552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alpha val="0"/>
          </a:schemeClr>
        </a:soli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DC4F1D12-CF63-4CA9-B8F1-B149B29E07FF}"/>
              </a:ext>
            </a:extLst>
          </p:cNvPr>
          <p:cNvGrpSpPr/>
          <p:nvPr/>
        </p:nvGrpSpPr>
        <p:grpSpPr>
          <a:xfrm>
            <a:off x="1931006" y="2802793"/>
            <a:ext cx="21964545" cy="2465553"/>
            <a:chOff x="1874533" y="5532875"/>
            <a:chExt cx="21964545" cy="2465553"/>
          </a:xfrm>
        </p:grpSpPr>
        <p:sp>
          <p:nvSpPr>
            <p:cNvPr id="57" name="Lorem ipsum dolor sit amet, conseer adipiscing elit.">
              <a:extLst>
                <a:ext uri="{FF2B5EF4-FFF2-40B4-BE49-F238E27FC236}">
                  <a16:creationId xmlns:a16="http://schemas.microsoft.com/office/drawing/2014/main" id="{9CB13D96-03A0-454A-BC55-0A3E0C66114F}"/>
                </a:ext>
              </a:extLst>
            </p:cNvPr>
            <p:cNvSpPr txBox="1"/>
            <p:nvPr/>
          </p:nvSpPr>
          <p:spPr>
            <a:xfrm>
              <a:off x="3908891" y="6490323"/>
              <a:ext cx="19930187" cy="1508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lvl="0">
                <a:lnSpc>
                  <a:spcPct val="100000"/>
                </a:lnSpc>
                <a:defRPr/>
              </a:pPr>
              <a:r>
                <a:rPr lang="en-US" sz="4600" baseline="0" dirty="0"/>
                <a:t>Lightweight portal for targeted content aggregated from multiple sources</a:t>
              </a:r>
              <a:r>
                <a:rPr lang="en-US" sz="3600" baseline="0" dirty="0"/>
                <a:t>.  (Foundation version available now to all clients with no added cost.)</a:t>
              </a:r>
              <a:endParaRPr kumimoji="0" sz="3600" b="1" i="1" u="none" strike="noStrike" kern="0" cap="none" spc="0" normalizeH="0" baseline="0" noProof="0" dirty="0">
                <a:ln>
                  <a:noFill/>
                </a:ln>
                <a:solidFill>
                  <a:srgbClr val="718085"/>
                </a:solidFill>
                <a:effectLst/>
                <a:uLnTx/>
                <a:uFillTx/>
                <a:latin typeface="Open Sans"/>
                <a:ea typeface="Open Sans"/>
                <a:cs typeface="Open Sans"/>
                <a:sym typeface="Open Sans"/>
              </a:endParaRPr>
            </a:p>
          </p:txBody>
        </p:sp>
        <p:sp>
          <p:nvSpPr>
            <p:cNvPr id="58" name="Circle">
              <a:extLst>
                <a:ext uri="{FF2B5EF4-FFF2-40B4-BE49-F238E27FC236}">
                  <a16:creationId xmlns:a16="http://schemas.microsoft.com/office/drawing/2014/main" id="{1B96FDCA-C4B0-4EE5-AD1F-59E8A1DE86E0}"/>
                </a:ext>
              </a:extLst>
            </p:cNvPr>
            <p:cNvSpPr/>
            <p:nvPr/>
          </p:nvSpPr>
          <p:spPr>
            <a:xfrm>
              <a:off x="1874533" y="5576365"/>
              <a:ext cx="1685001" cy="1685001"/>
            </a:xfrm>
            <a:prstGeom prst="ellipse">
              <a:avLst/>
            </a:prstGeom>
            <a:solidFill>
              <a:schemeClr val="accent1"/>
            </a:solidFill>
            <a:ln w="12700">
              <a:miter lim="400000"/>
            </a:ln>
          </p:spPr>
          <p:txBody>
            <a:bodyPr lIns="45719" rIns="45719" anchor="ctr"/>
            <a:lstStyle/>
            <a:p>
              <a:pPr marL="0" marR="0" lvl="0" indent="0" algn="ctr" defTabSz="1828433" rtl="0" eaLnBrk="1" fontAlgn="auto" latinLnBrk="0" hangingPunct="0">
                <a:lnSpc>
                  <a:spcPct val="100000"/>
                </a:lnSpc>
                <a:spcBef>
                  <a:spcPts val="0"/>
                </a:spcBef>
                <a:spcAft>
                  <a:spcPts val="0"/>
                </a:spcAft>
                <a:buClrTx/>
                <a:buSzTx/>
                <a:buFontTx/>
                <a:buNone/>
                <a:tabLst/>
                <a:defRPr sz="3600" baseline="0">
                  <a:solidFill>
                    <a:srgbClr val="FFFFFF"/>
                  </a:solidFill>
                </a:defRPr>
              </a:pPr>
              <a:endParaRPr kumimoji="0" sz="36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59" name="Schedule">
              <a:extLst>
                <a:ext uri="{FF2B5EF4-FFF2-40B4-BE49-F238E27FC236}">
                  <a16:creationId xmlns:a16="http://schemas.microsoft.com/office/drawing/2014/main" id="{44C892E9-B5F0-4C87-A3B0-C223FB03516F}"/>
                </a:ext>
              </a:extLst>
            </p:cNvPr>
            <p:cNvSpPr txBox="1"/>
            <p:nvPr/>
          </p:nvSpPr>
          <p:spPr>
            <a:xfrm>
              <a:off x="3908891" y="5532875"/>
              <a:ext cx="5622691"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ct val="100000"/>
                </a:lnSpc>
                <a:spcBef>
                  <a:spcPts val="0"/>
                </a:spcBef>
                <a:defRPr sz="45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5400" b="1" i="0" u="none" strike="noStrike" kern="0" cap="none" spc="0" normalizeH="0" baseline="0" noProof="0">
                  <a:ln>
                    <a:noFill/>
                  </a:ln>
                  <a:solidFill>
                    <a:srgbClr val="141F28"/>
                  </a:solidFill>
                  <a:effectLst/>
                  <a:uLnTx/>
                  <a:uFillTx/>
                  <a:latin typeface="OpenSans-Bold"/>
                  <a:sym typeface="OpenSans-Bold"/>
                </a:rPr>
                <a:t>Ellucian Experience</a:t>
              </a:r>
              <a:endParaRPr kumimoji="0" sz="5400" b="1" i="0" u="none" strike="noStrike" kern="0" cap="none" spc="0" normalizeH="0" baseline="0" noProof="0">
                <a:ln>
                  <a:noFill/>
                </a:ln>
                <a:solidFill>
                  <a:srgbClr val="141F28"/>
                </a:solidFill>
                <a:effectLst/>
                <a:uLnTx/>
                <a:uFillTx/>
                <a:latin typeface="OpenSans-Bold"/>
                <a:sym typeface="OpenSans-Bold"/>
              </a:endParaRPr>
            </a:p>
          </p:txBody>
        </p:sp>
      </p:grpSp>
      <p:grpSp>
        <p:nvGrpSpPr>
          <p:cNvPr id="61" name="Group 60">
            <a:extLst>
              <a:ext uri="{FF2B5EF4-FFF2-40B4-BE49-F238E27FC236}">
                <a16:creationId xmlns:a16="http://schemas.microsoft.com/office/drawing/2014/main" id="{530B1F59-6EBD-4AC6-A27C-D92BF569DCEA}"/>
              </a:ext>
            </a:extLst>
          </p:cNvPr>
          <p:cNvGrpSpPr/>
          <p:nvPr/>
        </p:nvGrpSpPr>
        <p:grpSpPr>
          <a:xfrm>
            <a:off x="1957243" y="5793833"/>
            <a:ext cx="21938308" cy="2553567"/>
            <a:chOff x="1900770" y="5532875"/>
            <a:chExt cx="21938308" cy="2553567"/>
          </a:xfrm>
        </p:grpSpPr>
        <p:sp>
          <p:nvSpPr>
            <p:cNvPr id="62" name="Lorem ipsum dolor sit amet, conseer adipiscing elit.">
              <a:extLst>
                <a:ext uri="{FF2B5EF4-FFF2-40B4-BE49-F238E27FC236}">
                  <a16:creationId xmlns:a16="http://schemas.microsoft.com/office/drawing/2014/main" id="{543DBDD4-776B-4E1A-B7CD-DB71AFF9B2B3}"/>
                </a:ext>
              </a:extLst>
            </p:cNvPr>
            <p:cNvSpPr txBox="1"/>
            <p:nvPr/>
          </p:nvSpPr>
          <p:spPr>
            <a:xfrm>
              <a:off x="3908891" y="6578337"/>
              <a:ext cx="19930187" cy="150810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marL="0" marR="0" lvl="0" indent="0" algn="l" defTabSz="825500" rtl="0" eaLnBrk="1" fontAlgn="auto" latinLnBrk="0" hangingPunct="0">
                <a:lnSpc>
                  <a:spcPct val="100000"/>
                </a:lnSpc>
                <a:spcBef>
                  <a:spcPts val="2400"/>
                </a:spcBef>
                <a:spcAft>
                  <a:spcPts val="0"/>
                </a:spcAft>
                <a:buClrTx/>
                <a:buSzTx/>
                <a:buFontTx/>
                <a:buNone/>
                <a:tabLst/>
                <a:defRPr/>
              </a:pPr>
              <a:r>
                <a:rPr lang="en-US" sz="4600" baseline="0"/>
                <a:t>Analytics product which sits on top of Ethos platform and is eventually intended to replace EDW.</a:t>
              </a:r>
              <a:endParaRPr kumimoji="0" sz="4600" b="1" i="1" u="none" strike="noStrike" kern="0" cap="none" spc="0" normalizeH="0" baseline="0" noProof="0">
                <a:ln>
                  <a:noFill/>
                </a:ln>
                <a:solidFill>
                  <a:srgbClr val="718085"/>
                </a:solidFill>
                <a:effectLst/>
                <a:uLnTx/>
                <a:uFillTx/>
                <a:latin typeface="Open Sans"/>
                <a:ea typeface="Open Sans"/>
                <a:cs typeface="Open Sans"/>
                <a:sym typeface="Open Sans"/>
              </a:endParaRPr>
            </a:p>
          </p:txBody>
        </p:sp>
        <p:sp>
          <p:nvSpPr>
            <p:cNvPr id="63" name="Circle">
              <a:extLst>
                <a:ext uri="{FF2B5EF4-FFF2-40B4-BE49-F238E27FC236}">
                  <a16:creationId xmlns:a16="http://schemas.microsoft.com/office/drawing/2014/main" id="{3FDE2BAE-208A-4E1F-AEFA-F2F659295FD0}"/>
                </a:ext>
              </a:extLst>
            </p:cNvPr>
            <p:cNvSpPr/>
            <p:nvPr/>
          </p:nvSpPr>
          <p:spPr>
            <a:xfrm>
              <a:off x="1900770" y="5566280"/>
              <a:ext cx="1685001" cy="1685001"/>
            </a:xfrm>
            <a:prstGeom prst="ellipse">
              <a:avLst/>
            </a:prstGeom>
            <a:solidFill>
              <a:schemeClr val="accent3"/>
            </a:solidFill>
            <a:ln w="12700">
              <a:miter lim="400000"/>
            </a:ln>
          </p:spPr>
          <p:txBody>
            <a:bodyPr lIns="45719" rIns="45719" anchor="ctr"/>
            <a:lstStyle/>
            <a:p>
              <a:pPr marL="0" marR="0" lvl="0" indent="0" algn="ctr" defTabSz="1828433" rtl="0" eaLnBrk="1" fontAlgn="auto" latinLnBrk="0" hangingPunct="0">
                <a:lnSpc>
                  <a:spcPct val="100000"/>
                </a:lnSpc>
                <a:spcBef>
                  <a:spcPts val="0"/>
                </a:spcBef>
                <a:spcAft>
                  <a:spcPts val="0"/>
                </a:spcAft>
                <a:buClrTx/>
                <a:buSzTx/>
                <a:buFontTx/>
                <a:buNone/>
                <a:tabLst/>
                <a:defRPr sz="3600" baseline="0">
                  <a:solidFill>
                    <a:srgbClr val="FFFFFF"/>
                  </a:solidFill>
                </a:defRPr>
              </a:pPr>
              <a:endParaRPr kumimoji="0" sz="36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64" name="Schedule">
              <a:extLst>
                <a:ext uri="{FF2B5EF4-FFF2-40B4-BE49-F238E27FC236}">
                  <a16:creationId xmlns:a16="http://schemas.microsoft.com/office/drawing/2014/main" id="{AB9B491A-3193-426E-8043-E9E3BEBED22F}"/>
                </a:ext>
              </a:extLst>
            </p:cNvPr>
            <p:cNvSpPr txBox="1"/>
            <p:nvPr/>
          </p:nvSpPr>
          <p:spPr>
            <a:xfrm>
              <a:off x="3908891" y="5532875"/>
              <a:ext cx="5080876" cy="9233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lnSpc>
                  <a:spcPct val="100000"/>
                </a:lnSpc>
                <a:spcBef>
                  <a:spcPts val="0"/>
                </a:spcBef>
                <a:defRPr sz="45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lang="en-US" sz="5400">
                  <a:latin typeface="OpenSans-Bold"/>
                </a:rPr>
                <a:t>Ellucian Analytics</a:t>
              </a:r>
              <a:endParaRPr kumimoji="0" sz="5400" b="1" i="0" u="none" strike="noStrike" kern="0" cap="none" spc="0" normalizeH="0" baseline="0" noProof="0">
                <a:ln>
                  <a:noFill/>
                </a:ln>
                <a:solidFill>
                  <a:srgbClr val="141F28"/>
                </a:solidFill>
                <a:effectLst/>
                <a:uLnTx/>
                <a:uFillTx/>
                <a:latin typeface="OpenSans-Bold"/>
                <a:sym typeface="OpenSans-Bold"/>
              </a:endParaRPr>
            </a:p>
          </p:txBody>
        </p:sp>
      </p:grpSp>
      <p:grpSp>
        <p:nvGrpSpPr>
          <p:cNvPr id="66" name="Group 65">
            <a:extLst>
              <a:ext uri="{FF2B5EF4-FFF2-40B4-BE49-F238E27FC236}">
                <a16:creationId xmlns:a16="http://schemas.microsoft.com/office/drawing/2014/main" id="{DBC1A588-8319-4F7C-B433-3C56F1CC3E0F}"/>
              </a:ext>
            </a:extLst>
          </p:cNvPr>
          <p:cNvGrpSpPr/>
          <p:nvPr/>
        </p:nvGrpSpPr>
        <p:grpSpPr>
          <a:xfrm>
            <a:off x="1931006" y="9137743"/>
            <a:ext cx="21997185" cy="2529516"/>
            <a:chOff x="1895767" y="5532875"/>
            <a:chExt cx="21997185" cy="2529516"/>
          </a:xfrm>
        </p:grpSpPr>
        <p:sp>
          <p:nvSpPr>
            <p:cNvPr id="67" name="Lorem ipsum dolor sit amet, conseer adipiscing elit.">
              <a:extLst>
                <a:ext uri="{FF2B5EF4-FFF2-40B4-BE49-F238E27FC236}">
                  <a16:creationId xmlns:a16="http://schemas.microsoft.com/office/drawing/2014/main" id="{148BB871-A249-4999-8CB7-BDD3E29E88FB}"/>
                </a:ext>
              </a:extLst>
            </p:cNvPr>
            <p:cNvSpPr txBox="1"/>
            <p:nvPr/>
          </p:nvSpPr>
          <p:spPr>
            <a:xfrm>
              <a:off x="3962765" y="6554286"/>
              <a:ext cx="19930187" cy="150810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marL="0" marR="0" lvl="0" indent="0" algn="l" defTabSz="825500" rtl="0" eaLnBrk="1" fontAlgn="auto" latinLnBrk="0" hangingPunct="0">
                <a:lnSpc>
                  <a:spcPct val="100000"/>
                </a:lnSpc>
                <a:spcBef>
                  <a:spcPts val="2400"/>
                </a:spcBef>
                <a:spcAft>
                  <a:spcPts val="0"/>
                </a:spcAft>
                <a:buClrTx/>
                <a:buSzTx/>
                <a:buFontTx/>
                <a:buNone/>
                <a:tabLst/>
                <a:defRPr/>
              </a:pPr>
              <a:r>
                <a:rPr lang="en-US" sz="4600" baseline="0" dirty="0"/>
                <a:t>Workflow product which sits on top of Ethos platform and provides similar functionality to Banner Workflow. Version 2.0 coming Q3 2021.</a:t>
              </a:r>
              <a:endParaRPr kumimoji="0" sz="4600" b="1" i="1" u="none" strike="noStrike" kern="0" cap="none" spc="0" normalizeH="0" baseline="0" noProof="0" dirty="0">
                <a:ln>
                  <a:noFill/>
                </a:ln>
                <a:solidFill>
                  <a:srgbClr val="718085"/>
                </a:solidFill>
                <a:effectLst/>
                <a:uLnTx/>
                <a:uFillTx/>
                <a:latin typeface="Open Sans"/>
                <a:ea typeface="Open Sans"/>
                <a:cs typeface="Open Sans"/>
                <a:sym typeface="Open Sans"/>
              </a:endParaRPr>
            </a:p>
          </p:txBody>
        </p:sp>
        <p:sp>
          <p:nvSpPr>
            <p:cNvPr id="68" name="Circle">
              <a:extLst>
                <a:ext uri="{FF2B5EF4-FFF2-40B4-BE49-F238E27FC236}">
                  <a16:creationId xmlns:a16="http://schemas.microsoft.com/office/drawing/2014/main" id="{FC9074D3-569D-4B45-A0BF-868024D3BC8A}"/>
                </a:ext>
              </a:extLst>
            </p:cNvPr>
            <p:cNvSpPr/>
            <p:nvPr/>
          </p:nvSpPr>
          <p:spPr>
            <a:xfrm>
              <a:off x="1895767" y="5566279"/>
              <a:ext cx="1685001" cy="1685001"/>
            </a:xfrm>
            <a:prstGeom prst="ellipse">
              <a:avLst/>
            </a:prstGeom>
            <a:solidFill>
              <a:schemeClr val="accent2"/>
            </a:solidFill>
            <a:ln w="12700">
              <a:miter lim="400000"/>
            </a:ln>
          </p:spPr>
          <p:txBody>
            <a:bodyPr lIns="45719" rIns="45719" anchor="ctr"/>
            <a:lstStyle/>
            <a:p>
              <a:pPr marL="0" marR="0" lvl="0" indent="0" algn="ctr" defTabSz="1828433" rtl="0" eaLnBrk="1" fontAlgn="auto" latinLnBrk="0" hangingPunct="0">
                <a:lnSpc>
                  <a:spcPct val="100000"/>
                </a:lnSpc>
                <a:spcBef>
                  <a:spcPts val="0"/>
                </a:spcBef>
                <a:spcAft>
                  <a:spcPts val="0"/>
                </a:spcAft>
                <a:buClrTx/>
                <a:buSzTx/>
                <a:buFontTx/>
                <a:buNone/>
                <a:tabLst/>
                <a:defRPr sz="3600" baseline="0">
                  <a:solidFill>
                    <a:srgbClr val="FFFFFF"/>
                  </a:solidFill>
                </a:defRPr>
              </a:pPr>
              <a:endParaRPr kumimoji="0" sz="36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69" name="Schedule">
              <a:extLst>
                <a:ext uri="{FF2B5EF4-FFF2-40B4-BE49-F238E27FC236}">
                  <a16:creationId xmlns:a16="http://schemas.microsoft.com/office/drawing/2014/main" id="{C1C4118A-6F72-4A20-8C2D-FC1ECFE97AE5}"/>
                </a:ext>
              </a:extLst>
            </p:cNvPr>
            <p:cNvSpPr txBox="1"/>
            <p:nvPr/>
          </p:nvSpPr>
          <p:spPr>
            <a:xfrm>
              <a:off x="3908891" y="5532875"/>
              <a:ext cx="5329342" cy="9233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lvl1pPr>
                <a:lnSpc>
                  <a:spcPct val="100000"/>
                </a:lnSpc>
                <a:spcBef>
                  <a:spcPts val="0"/>
                </a:spcBef>
                <a:defRPr sz="4500" b="1" baseline="0">
                  <a:solidFill>
                    <a:srgbClr val="141F28"/>
                  </a:solidFill>
                  <a:latin typeface="+mn-lt"/>
                  <a:ea typeface="+mn-ea"/>
                  <a:cs typeface="+mn-cs"/>
                  <a:sym typeface="OpenSans-Bold"/>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lang="en-US" sz="5400">
                  <a:latin typeface="OpenSans-Bold"/>
                </a:rPr>
                <a:t>Ellucian Workflow</a:t>
              </a:r>
              <a:endParaRPr kumimoji="0" sz="5400" b="1" i="0" u="none" strike="noStrike" kern="0" cap="none" spc="0" normalizeH="0" baseline="0" noProof="0">
                <a:ln>
                  <a:noFill/>
                </a:ln>
                <a:solidFill>
                  <a:srgbClr val="141F28"/>
                </a:solidFill>
                <a:effectLst/>
                <a:uLnTx/>
                <a:uFillTx/>
                <a:latin typeface="OpenSans-Bold"/>
                <a:sym typeface="OpenSans-Bold"/>
              </a:endParaRPr>
            </a:p>
          </p:txBody>
        </p:sp>
      </p:grpSp>
      <p:sp>
        <p:nvSpPr>
          <p:cNvPr id="87" name="TextBox 86">
            <a:extLst>
              <a:ext uri="{FF2B5EF4-FFF2-40B4-BE49-F238E27FC236}">
                <a16:creationId xmlns:a16="http://schemas.microsoft.com/office/drawing/2014/main" id="{7C6F4D1E-8E34-4041-8745-177746F96D8D}"/>
              </a:ext>
            </a:extLst>
          </p:cNvPr>
          <p:cNvSpPr txBox="1"/>
          <p:nvPr/>
        </p:nvSpPr>
        <p:spPr>
          <a:xfrm>
            <a:off x="1389184" y="776745"/>
            <a:ext cx="19250129"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defRPr/>
            </a:pPr>
            <a:r>
              <a:rPr lang="en-US" sz="10000" b="1">
                <a:solidFill>
                  <a:srgbClr val="147BD1"/>
                </a:solidFill>
              </a:rPr>
              <a:t>ETHOS COMPONENTS </a:t>
            </a:r>
            <a:r>
              <a:rPr lang="en-US" sz="10000" b="1">
                <a:solidFill>
                  <a:schemeClr val="accent3"/>
                </a:solidFill>
              </a:rPr>
              <a:t>Additional License Cost</a:t>
            </a:r>
            <a:endParaRPr kumimoji="0" lang="en-US" sz="10000" b="1" i="0" u="none" strike="noStrike" kern="0" cap="none" spc="0" normalizeH="0" baseline="54545" noProof="0">
              <a:ln>
                <a:noFill/>
              </a:ln>
              <a:solidFill>
                <a:schemeClr val="accent3"/>
              </a:solidFill>
              <a:effectLst/>
              <a:uLnTx/>
              <a:uFillTx/>
              <a:sym typeface="Open Sans"/>
            </a:endParaRPr>
          </a:p>
        </p:txBody>
      </p:sp>
      <p:sp>
        <p:nvSpPr>
          <p:cNvPr id="27" name="Shape">
            <a:extLst>
              <a:ext uri="{FF2B5EF4-FFF2-40B4-BE49-F238E27FC236}">
                <a16:creationId xmlns:a16="http://schemas.microsoft.com/office/drawing/2014/main" id="{2D7EBE09-2F99-433A-89CC-5DE2E8282BA7}"/>
              </a:ext>
            </a:extLst>
          </p:cNvPr>
          <p:cNvSpPr/>
          <p:nvPr/>
        </p:nvSpPr>
        <p:spPr>
          <a:xfrm>
            <a:off x="2247690" y="6348723"/>
            <a:ext cx="1118395" cy="598488"/>
          </a:xfrm>
          <a:custGeom>
            <a:avLst/>
            <a:gdLst/>
            <a:ahLst/>
            <a:cxnLst>
              <a:cxn ang="0">
                <a:pos x="wd2" y="hd2"/>
              </a:cxn>
              <a:cxn ang="5400000">
                <a:pos x="wd2" y="hd2"/>
              </a:cxn>
              <a:cxn ang="10800000">
                <a:pos x="wd2" y="hd2"/>
              </a:cxn>
              <a:cxn ang="16200000">
                <a:pos x="wd2" y="hd2"/>
              </a:cxn>
            </a:cxnLst>
            <a:rect l="0" t="0" r="r" b="b"/>
            <a:pathLst>
              <a:path w="21600" h="21600" extrusionOk="0">
                <a:moveTo>
                  <a:pt x="7090" y="0"/>
                </a:moveTo>
                <a:cubicBezTo>
                  <a:pt x="6311" y="0"/>
                  <a:pt x="5680" y="1178"/>
                  <a:pt x="5680" y="2636"/>
                </a:cubicBezTo>
                <a:cubicBezTo>
                  <a:pt x="5680" y="2897"/>
                  <a:pt x="5704" y="3143"/>
                  <a:pt x="5741" y="3380"/>
                </a:cubicBezTo>
                <a:cubicBezTo>
                  <a:pt x="5858" y="4121"/>
                  <a:pt x="6144" y="4730"/>
                  <a:pt x="6515" y="5042"/>
                </a:cubicBezTo>
                <a:cubicBezTo>
                  <a:pt x="6693" y="5192"/>
                  <a:pt x="6885" y="5285"/>
                  <a:pt x="7090" y="5285"/>
                </a:cubicBezTo>
                <a:cubicBezTo>
                  <a:pt x="7200" y="5285"/>
                  <a:pt x="7302" y="5258"/>
                  <a:pt x="7404" y="5214"/>
                </a:cubicBezTo>
                <a:cubicBezTo>
                  <a:pt x="7810" y="5040"/>
                  <a:pt x="8151" y="4539"/>
                  <a:pt x="8340" y="3867"/>
                </a:cubicBezTo>
                <a:cubicBezTo>
                  <a:pt x="8444" y="3501"/>
                  <a:pt x="8508" y="3079"/>
                  <a:pt x="8508" y="2636"/>
                </a:cubicBezTo>
                <a:cubicBezTo>
                  <a:pt x="8508" y="1178"/>
                  <a:pt x="7870" y="0"/>
                  <a:pt x="7090" y="0"/>
                </a:cubicBezTo>
                <a:close/>
                <a:moveTo>
                  <a:pt x="20190" y="0"/>
                </a:moveTo>
                <a:cubicBezTo>
                  <a:pt x="19409" y="0"/>
                  <a:pt x="18779" y="1178"/>
                  <a:pt x="18779" y="2636"/>
                </a:cubicBezTo>
                <a:cubicBezTo>
                  <a:pt x="18779" y="3064"/>
                  <a:pt x="18836" y="3466"/>
                  <a:pt x="18933" y="3824"/>
                </a:cubicBezTo>
                <a:cubicBezTo>
                  <a:pt x="19116" y="4502"/>
                  <a:pt x="19449" y="5014"/>
                  <a:pt x="19852" y="5199"/>
                </a:cubicBezTo>
                <a:cubicBezTo>
                  <a:pt x="19961" y="5250"/>
                  <a:pt x="20073" y="5285"/>
                  <a:pt x="20190" y="5285"/>
                </a:cubicBezTo>
                <a:cubicBezTo>
                  <a:pt x="20969" y="5285"/>
                  <a:pt x="21600" y="4095"/>
                  <a:pt x="21600" y="2636"/>
                </a:cubicBezTo>
                <a:cubicBezTo>
                  <a:pt x="21600" y="1178"/>
                  <a:pt x="20969" y="0"/>
                  <a:pt x="20190" y="0"/>
                </a:cubicBezTo>
                <a:close/>
                <a:moveTo>
                  <a:pt x="5159" y="4082"/>
                </a:moveTo>
                <a:lnTo>
                  <a:pt x="2621" y="8236"/>
                </a:lnTo>
                <a:cubicBezTo>
                  <a:pt x="2953" y="8649"/>
                  <a:pt x="3212" y="9229"/>
                  <a:pt x="3365" y="9926"/>
                </a:cubicBezTo>
                <a:lnTo>
                  <a:pt x="5933" y="5729"/>
                </a:lnTo>
                <a:cubicBezTo>
                  <a:pt x="5594" y="5336"/>
                  <a:pt x="5323" y="4767"/>
                  <a:pt x="5159" y="4082"/>
                </a:cubicBezTo>
                <a:close/>
                <a:moveTo>
                  <a:pt x="8792" y="4899"/>
                </a:moveTo>
                <a:cubicBezTo>
                  <a:pt x="8562" y="5503"/>
                  <a:pt x="8242" y="5966"/>
                  <a:pt x="7864" y="6231"/>
                </a:cubicBezTo>
                <a:lnTo>
                  <a:pt x="12249" y="16888"/>
                </a:lnTo>
                <a:cubicBezTo>
                  <a:pt x="12478" y="16283"/>
                  <a:pt x="12798" y="15806"/>
                  <a:pt x="13176" y="15541"/>
                </a:cubicBezTo>
                <a:cubicBezTo>
                  <a:pt x="13176" y="15541"/>
                  <a:pt x="8792" y="4899"/>
                  <a:pt x="8792" y="4899"/>
                </a:cubicBezTo>
                <a:close/>
                <a:moveTo>
                  <a:pt x="18703" y="4899"/>
                </a:moveTo>
                <a:lnTo>
                  <a:pt x="14410" y="15555"/>
                </a:lnTo>
                <a:cubicBezTo>
                  <a:pt x="14790" y="15813"/>
                  <a:pt x="15119" y="16273"/>
                  <a:pt x="15353" y="16873"/>
                </a:cubicBezTo>
                <a:lnTo>
                  <a:pt x="19630" y="6245"/>
                </a:lnTo>
                <a:cubicBezTo>
                  <a:pt x="19254" y="5976"/>
                  <a:pt x="18930" y="5507"/>
                  <a:pt x="18703" y="4899"/>
                </a:cubicBezTo>
                <a:close/>
                <a:moveTo>
                  <a:pt x="1418" y="8981"/>
                </a:moveTo>
                <a:cubicBezTo>
                  <a:pt x="638" y="8981"/>
                  <a:pt x="0" y="10158"/>
                  <a:pt x="0" y="11616"/>
                </a:cubicBezTo>
                <a:cubicBezTo>
                  <a:pt x="0" y="13075"/>
                  <a:pt x="638" y="14252"/>
                  <a:pt x="1418" y="14252"/>
                </a:cubicBezTo>
                <a:cubicBezTo>
                  <a:pt x="2198" y="14252"/>
                  <a:pt x="2828" y="13075"/>
                  <a:pt x="2828" y="11616"/>
                </a:cubicBezTo>
                <a:cubicBezTo>
                  <a:pt x="2828" y="11400"/>
                  <a:pt x="2809" y="11187"/>
                  <a:pt x="2782" y="10986"/>
                </a:cubicBezTo>
                <a:cubicBezTo>
                  <a:pt x="2684" y="10231"/>
                  <a:pt x="2418" y="9612"/>
                  <a:pt x="2054" y="9267"/>
                </a:cubicBezTo>
                <a:cubicBezTo>
                  <a:pt x="1863" y="9084"/>
                  <a:pt x="1648" y="8981"/>
                  <a:pt x="1418" y="8981"/>
                </a:cubicBezTo>
                <a:close/>
                <a:moveTo>
                  <a:pt x="13644" y="16315"/>
                </a:moveTo>
                <a:cubicBezTo>
                  <a:pt x="13430" y="16315"/>
                  <a:pt x="13228" y="16413"/>
                  <a:pt x="13046" y="16572"/>
                </a:cubicBezTo>
                <a:cubicBezTo>
                  <a:pt x="13036" y="16582"/>
                  <a:pt x="13025" y="16592"/>
                  <a:pt x="13015" y="16601"/>
                </a:cubicBezTo>
                <a:cubicBezTo>
                  <a:pt x="12934" y="16676"/>
                  <a:pt x="12856" y="16771"/>
                  <a:pt x="12785" y="16873"/>
                </a:cubicBezTo>
                <a:cubicBezTo>
                  <a:pt x="12778" y="16883"/>
                  <a:pt x="12776" y="16893"/>
                  <a:pt x="12770" y="16902"/>
                </a:cubicBezTo>
                <a:cubicBezTo>
                  <a:pt x="12697" y="17012"/>
                  <a:pt x="12630" y="17126"/>
                  <a:pt x="12571" y="17260"/>
                </a:cubicBezTo>
                <a:cubicBezTo>
                  <a:pt x="12568" y="17265"/>
                  <a:pt x="12565" y="17270"/>
                  <a:pt x="12563" y="17274"/>
                </a:cubicBezTo>
                <a:cubicBezTo>
                  <a:pt x="12503" y="17409"/>
                  <a:pt x="12448" y="17562"/>
                  <a:pt x="12402" y="17718"/>
                </a:cubicBezTo>
                <a:cubicBezTo>
                  <a:pt x="12399" y="17725"/>
                  <a:pt x="12397" y="17724"/>
                  <a:pt x="12394" y="17733"/>
                </a:cubicBezTo>
                <a:cubicBezTo>
                  <a:pt x="12291" y="18099"/>
                  <a:pt x="12226" y="18520"/>
                  <a:pt x="12226" y="18964"/>
                </a:cubicBezTo>
                <a:cubicBezTo>
                  <a:pt x="12226" y="20423"/>
                  <a:pt x="12863" y="21600"/>
                  <a:pt x="13644" y="21600"/>
                </a:cubicBezTo>
                <a:cubicBezTo>
                  <a:pt x="14424" y="21600"/>
                  <a:pt x="15054" y="20423"/>
                  <a:pt x="15054" y="18964"/>
                </a:cubicBezTo>
                <a:cubicBezTo>
                  <a:pt x="15054" y="18510"/>
                  <a:pt x="14986" y="18077"/>
                  <a:pt x="14878" y="17704"/>
                </a:cubicBezTo>
                <a:cubicBezTo>
                  <a:pt x="14830" y="17541"/>
                  <a:pt x="14772" y="17400"/>
                  <a:pt x="14709" y="17260"/>
                </a:cubicBezTo>
                <a:cubicBezTo>
                  <a:pt x="14707" y="17254"/>
                  <a:pt x="14711" y="17249"/>
                  <a:pt x="14709" y="17246"/>
                </a:cubicBezTo>
                <a:cubicBezTo>
                  <a:pt x="14649" y="17114"/>
                  <a:pt x="14574" y="16994"/>
                  <a:pt x="14502" y="16888"/>
                </a:cubicBezTo>
                <a:cubicBezTo>
                  <a:pt x="14494" y="16876"/>
                  <a:pt x="14487" y="16855"/>
                  <a:pt x="14479" y="16845"/>
                </a:cubicBezTo>
                <a:cubicBezTo>
                  <a:pt x="14410" y="16746"/>
                  <a:pt x="14336" y="16674"/>
                  <a:pt x="14257" y="16601"/>
                </a:cubicBezTo>
                <a:cubicBezTo>
                  <a:pt x="14245" y="16591"/>
                  <a:pt x="14239" y="16569"/>
                  <a:pt x="14226" y="16558"/>
                </a:cubicBezTo>
                <a:cubicBezTo>
                  <a:pt x="14138" y="16482"/>
                  <a:pt x="14041" y="16426"/>
                  <a:pt x="13943" y="16386"/>
                </a:cubicBezTo>
                <a:cubicBezTo>
                  <a:pt x="13845" y="16346"/>
                  <a:pt x="13747" y="16315"/>
                  <a:pt x="13644" y="16315"/>
                </a:cubicBezTo>
                <a:close/>
              </a:path>
            </a:pathLst>
          </a:custGeom>
          <a:solidFill>
            <a:schemeClr val="tx1"/>
          </a:solidFill>
          <a:ln w="12700">
            <a:miter lim="400000"/>
          </a:ln>
        </p:spPr>
        <p:txBody>
          <a:bodyPr lIns="38100" tIns="38100" rIns="38100" bIns="38100" anchor="ct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19" name="Shape">
            <a:extLst>
              <a:ext uri="{FF2B5EF4-FFF2-40B4-BE49-F238E27FC236}">
                <a16:creationId xmlns:a16="http://schemas.microsoft.com/office/drawing/2014/main" id="{22ECF581-4146-488A-BF88-FB1FC83BE78C}"/>
              </a:ext>
            </a:extLst>
          </p:cNvPr>
          <p:cNvSpPr/>
          <p:nvPr/>
        </p:nvSpPr>
        <p:spPr>
          <a:xfrm>
            <a:off x="2338117" y="3129847"/>
            <a:ext cx="923252" cy="1117871"/>
          </a:xfrm>
          <a:custGeom>
            <a:avLst/>
            <a:gdLst/>
            <a:ahLst/>
            <a:cxnLst>
              <a:cxn ang="0">
                <a:pos x="wd2" y="hd2"/>
              </a:cxn>
              <a:cxn ang="5400000">
                <a:pos x="wd2" y="hd2"/>
              </a:cxn>
              <a:cxn ang="10800000">
                <a:pos x="wd2" y="hd2"/>
              </a:cxn>
              <a:cxn ang="16200000">
                <a:pos x="wd2" y="hd2"/>
              </a:cxn>
            </a:cxnLst>
            <a:rect l="0" t="0" r="r" b="b"/>
            <a:pathLst>
              <a:path w="21600" h="21600" extrusionOk="0">
                <a:moveTo>
                  <a:pt x="18902" y="19400"/>
                </a:moveTo>
                <a:lnTo>
                  <a:pt x="2698" y="19400"/>
                </a:lnTo>
                <a:lnTo>
                  <a:pt x="2698" y="1900"/>
                </a:lnTo>
                <a:lnTo>
                  <a:pt x="18902" y="1900"/>
                </a:lnTo>
                <a:cubicBezTo>
                  <a:pt x="18902" y="1900"/>
                  <a:pt x="18902" y="19400"/>
                  <a:pt x="18902" y="19400"/>
                </a:cubicBezTo>
                <a:close/>
                <a:moveTo>
                  <a:pt x="10800" y="20907"/>
                </a:moveTo>
                <a:cubicBezTo>
                  <a:pt x="10505" y="20907"/>
                  <a:pt x="10266" y="20710"/>
                  <a:pt x="10266" y="20466"/>
                </a:cubicBezTo>
                <a:cubicBezTo>
                  <a:pt x="10266" y="20222"/>
                  <a:pt x="10505" y="20025"/>
                  <a:pt x="10800" y="20025"/>
                </a:cubicBezTo>
                <a:cubicBezTo>
                  <a:pt x="11095" y="20025"/>
                  <a:pt x="11334" y="20222"/>
                  <a:pt x="11334" y="20466"/>
                </a:cubicBezTo>
                <a:cubicBezTo>
                  <a:pt x="11334" y="20710"/>
                  <a:pt x="11095" y="20907"/>
                  <a:pt x="10800" y="20907"/>
                </a:cubicBezTo>
                <a:close/>
                <a:moveTo>
                  <a:pt x="20400" y="0"/>
                </a:moveTo>
                <a:lnTo>
                  <a:pt x="1200" y="0"/>
                </a:lnTo>
                <a:cubicBezTo>
                  <a:pt x="537" y="0"/>
                  <a:pt x="0" y="399"/>
                  <a:pt x="0" y="891"/>
                </a:cubicBezTo>
                <a:lnTo>
                  <a:pt x="0" y="20710"/>
                </a:lnTo>
                <a:cubicBezTo>
                  <a:pt x="0" y="21202"/>
                  <a:pt x="537" y="21600"/>
                  <a:pt x="1200" y="21600"/>
                </a:cubicBezTo>
                <a:lnTo>
                  <a:pt x="20400" y="21600"/>
                </a:lnTo>
                <a:cubicBezTo>
                  <a:pt x="21063" y="21600"/>
                  <a:pt x="21600" y="21202"/>
                  <a:pt x="21600" y="20710"/>
                </a:cubicBezTo>
                <a:lnTo>
                  <a:pt x="21600" y="891"/>
                </a:lnTo>
                <a:cubicBezTo>
                  <a:pt x="21600" y="399"/>
                  <a:pt x="21063" y="0"/>
                  <a:pt x="20400" y="0"/>
                </a:cubicBezTo>
                <a:close/>
              </a:path>
            </a:pathLst>
          </a:custGeom>
          <a:solidFill>
            <a:srgbClr val="EFEFEF"/>
          </a:solidFill>
          <a:ln w="12700">
            <a:miter lim="400000"/>
          </a:ln>
        </p:spPr>
        <p:txBody>
          <a:bodyPr lIns="38100" tIns="38100" rIns="38100" bIns="38100" anchor="ct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
        <p:nvSpPr>
          <p:cNvPr id="20" name="Shape">
            <a:extLst>
              <a:ext uri="{FF2B5EF4-FFF2-40B4-BE49-F238E27FC236}">
                <a16:creationId xmlns:a16="http://schemas.microsoft.com/office/drawing/2014/main" id="{266AFCB9-EE4B-47D1-BCE9-AB2AC12F3BBD}"/>
              </a:ext>
            </a:extLst>
          </p:cNvPr>
          <p:cNvSpPr/>
          <p:nvPr/>
        </p:nvSpPr>
        <p:spPr>
          <a:xfrm>
            <a:off x="2214568" y="9520743"/>
            <a:ext cx="987249" cy="963980"/>
          </a:xfrm>
          <a:custGeom>
            <a:avLst/>
            <a:gdLst/>
            <a:ahLst/>
            <a:cxnLst>
              <a:cxn ang="0">
                <a:pos x="wd2" y="hd2"/>
              </a:cxn>
              <a:cxn ang="5400000">
                <a:pos x="wd2" y="hd2"/>
              </a:cxn>
              <a:cxn ang="10800000">
                <a:pos x="wd2" y="hd2"/>
              </a:cxn>
              <a:cxn ang="16200000">
                <a:pos x="wd2" y="hd2"/>
              </a:cxn>
            </a:cxnLst>
            <a:rect l="0" t="0" r="r" b="b"/>
            <a:pathLst>
              <a:path w="21285" h="21592" extrusionOk="0">
                <a:moveTo>
                  <a:pt x="17594" y="8"/>
                </a:moveTo>
                <a:cubicBezTo>
                  <a:pt x="17504" y="-8"/>
                  <a:pt x="17408" y="-2"/>
                  <a:pt x="17320" y="34"/>
                </a:cubicBezTo>
                <a:lnTo>
                  <a:pt x="12024" y="2239"/>
                </a:lnTo>
                <a:cubicBezTo>
                  <a:pt x="11874" y="2301"/>
                  <a:pt x="11763" y="2432"/>
                  <a:pt x="11724" y="2595"/>
                </a:cubicBezTo>
                <a:cubicBezTo>
                  <a:pt x="11685" y="2757"/>
                  <a:pt x="11715" y="2929"/>
                  <a:pt x="11818" y="3057"/>
                </a:cubicBezTo>
                <a:lnTo>
                  <a:pt x="15481" y="7617"/>
                </a:lnTo>
                <a:cubicBezTo>
                  <a:pt x="15577" y="7738"/>
                  <a:pt x="15718" y="7804"/>
                  <a:pt x="15866" y="7804"/>
                </a:cubicBezTo>
                <a:cubicBezTo>
                  <a:pt x="15902" y="7804"/>
                  <a:pt x="15940" y="7795"/>
                  <a:pt x="15977" y="7786"/>
                </a:cubicBezTo>
                <a:cubicBezTo>
                  <a:pt x="16161" y="7742"/>
                  <a:pt x="16307" y="7594"/>
                  <a:pt x="16353" y="7404"/>
                </a:cubicBezTo>
                <a:lnTo>
                  <a:pt x="16807" y="5528"/>
                </a:lnTo>
                <a:cubicBezTo>
                  <a:pt x="18306" y="7061"/>
                  <a:pt x="19121" y="9242"/>
                  <a:pt x="18903" y="11538"/>
                </a:cubicBezTo>
                <a:cubicBezTo>
                  <a:pt x="18840" y="12206"/>
                  <a:pt x="19311" y="12806"/>
                  <a:pt x="19956" y="12871"/>
                </a:cubicBezTo>
                <a:cubicBezTo>
                  <a:pt x="19995" y="12875"/>
                  <a:pt x="20037" y="12871"/>
                  <a:pt x="20075" y="12871"/>
                </a:cubicBezTo>
                <a:cubicBezTo>
                  <a:pt x="20671" y="12871"/>
                  <a:pt x="21180" y="12407"/>
                  <a:pt x="21239" y="11778"/>
                </a:cubicBezTo>
                <a:cubicBezTo>
                  <a:pt x="21573" y="8248"/>
                  <a:pt x="20074" y="4916"/>
                  <a:pt x="17449" y="2897"/>
                </a:cubicBezTo>
                <a:lnTo>
                  <a:pt x="17996" y="648"/>
                </a:lnTo>
                <a:cubicBezTo>
                  <a:pt x="18043" y="457"/>
                  <a:pt x="17984" y="253"/>
                  <a:pt x="17842" y="123"/>
                </a:cubicBezTo>
                <a:cubicBezTo>
                  <a:pt x="17771" y="59"/>
                  <a:pt x="17684" y="24"/>
                  <a:pt x="17594" y="8"/>
                </a:cubicBezTo>
                <a:close/>
                <a:moveTo>
                  <a:pt x="8575" y="1519"/>
                </a:moveTo>
                <a:cubicBezTo>
                  <a:pt x="8423" y="1521"/>
                  <a:pt x="8270" y="1549"/>
                  <a:pt x="8122" y="1617"/>
                </a:cubicBezTo>
                <a:cubicBezTo>
                  <a:pt x="4963" y="3059"/>
                  <a:pt x="2905" y="6082"/>
                  <a:pt x="2526" y="9484"/>
                </a:cubicBezTo>
                <a:lnTo>
                  <a:pt x="369" y="10107"/>
                </a:lnTo>
                <a:cubicBezTo>
                  <a:pt x="188" y="10159"/>
                  <a:pt x="47" y="10314"/>
                  <a:pt x="10" y="10507"/>
                </a:cubicBezTo>
                <a:cubicBezTo>
                  <a:pt x="-27" y="10699"/>
                  <a:pt x="42" y="10901"/>
                  <a:pt x="190" y="11022"/>
                </a:cubicBezTo>
                <a:lnTo>
                  <a:pt x="4673" y="14702"/>
                </a:lnTo>
                <a:cubicBezTo>
                  <a:pt x="4763" y="14776"/>
                  <a:pt x="4870" y="14818"/>
                  <a:pt x="4982" y="14818"/>
                </a:cubicBezTo>
                <a:cubicBezTo>
                  <a:pt x="5027" y="14818"/>
                  <a:pt x="5074" y="14804"/>
                  <a:pt x="5118" y="14791"/>
                </a:cubicBezTo>
                <a:cubicBezTo>
                  <a:pt x="5273" y="14746"/>
                  <a:pt x="5396" y="14628"/>
                  <a:pt x="5452" y="14471"/>
                </a:cubicBezTo>
                <a:lnTo>
                  <a:pt x="7437" y="8906"/>
                </a:lnTo>
                <a:cubicBezTo>
                  <a:pt x="7503" y="8722"/>
                  <a:pt x="7462" y="8517"/>
                  <a:pt x="7335" y="8373"/>
                </a:cubicBezTo>
                <a:cubicBezTo>
                  <a:pt x="7206" y="8229"/>
                  <a:pt x="7011" y="8169"/>
                  <a:pt x="6830" y="8222"/>
                </a:cubicBezTo>
                <a:lnTo>
                  <a:pt x="5033" y="8746"/>
                </a:lnTo>
                <a:cubicBezTo>
                  <a:pt x="5570" y="6612"/>
                  <a:pt x="7006" y="4788"/>
                  <a:pt x="9063" y="3848"/>
                </a:cubicBezTo>
                <a:cubicBezTo>
                  <a:pt x="9655" y="3578"/>
                  <a:pt x="9931" y="2863"/>
                  <a:pt x="9671" y="2248"/>
                </a:cubicBezTo>
                <a:cubicBezTo>
                  <a:pt x="9475" y="1787"/>
                  <a:pt x="9032" y="1512"/>
                  <a:pt x="8575" y="1519"/>
                </a:cubicBezTo>
                <a:close/>
                <a:moveTo>
                  <a:pt x="18433" y="14694"/>
                </a:moveTo>
                <a:lnTo>
                  <a:pt x="12785" y="15627"/>
                </a:lnTo>
                <a:cubicBezTo>
                  <a:pt x="12599" y="15658"/>
                  <a:pt x="12450" y="15788"/>
                  <a:pt x="12392" y="15974"/>
                </a:cubicBezTo>
                <a:cubicBezTo>
                  <a:pt x="12333" y="16160"/>
                  <a:pt x="12378" y="16368"/>
                  <a:pt x="12511" y="16507"/>
                </a:cubicBezTo>
                <a:lnTo>
                  <a:pt x="13838" y="17885"/>
                </a:lnTo>
                <a:cubicBezTo>
                  <a:pt x="11778" y="18446"/>
                  <a:pt x="9528" y="18034"/>
                  <a:pt x="7728" y="16623"/>
                </a:cubicBezTo>
                <a:cubicBezTo>
                  <a:pt x="7212" y="16217"/>
                  <a:pt x="6484" y="16317"/>
                  <a:pt x="6094" y="16854"/>
                </a:cubicBezTo>
                <a:cubicBezTo>
                  <a:pt x="5703" y="17390"/>
                  <a:pt x="5800" y="18155"/>
                  <a:pt x="6316" y="18561"/>
                </a:cubicBezTo>
                <a:cubicBezTo>
                  <a:pt x="8023" y="19900"/>
                  <a:pt x="10036" y="20570"/>
                  <a:pt x="12041" y="20570"/>
                </a:cubicBezTo>
                <a:cubicBezTo>
                  <a:pt x="13279" y="20570"/>
                  <a:pt x="14513" y="20304"/>
                  <a:pt x="15677" y="19796"/>
                </a:cubicBezTo>
                <a:lnTo>
                  <a:pt x="17260" y="21441"/>
                </a:lnTo>
                <a:cubicBezTo>
                  <a:pt x="17357" y="21540"/>
                  <a:pt x="17480" y="21592"/>
                  <a:pt x="17611" y="21592"/>
                </a:cubicBezTo>
                <a:cubicBezTo>
                  <a:pt x="17664" y="21592"/>
                  <a:pt x="17715" y="21582"/>
                  <a:pt x="17765" y="21565"/>
                </a:cubicBezTo>
                <a:cubicBezTo>
                  <a:pt x="17945" y="21504"/>
                  <a:pt x="18078" y="21350"/>
                  <a:pt x="18107" y="21156"/>
                </a:cubicBezTo>
                <a:lnTo>
                  <a:pt x="19006" y="15289"/>
                </a:lnTo>
                <a:cubicBezTo>
                  <a:pt x="19031" y="15124"/>
                  <a:pt x="18974" y="14963"/>
                  <a:pt x="18860" y="14845"/>
                </a:cubicBezTo>
                <a:cubicBezTo>
                  <a:pt x="18747" y="14727"/>
                  <a:pt x="18592" y="14667"/>
                  <a:pt x="18433" y="14694"/>
                </a:cubicBezTo>
                <a:close/>
              </a:path>
            </a:pathLst>
          </a:custGeom>
          <a:solidFill>
            <a:srgbClr val="EFEFEF"/>
          </a:solidFill>
          <a:ln w="12700">
            <a:miter lim="400000"/>
          </a:ln>
        </p:spPr>
        <p:txBody>
          <a:bodyPr lIns="38100" tIns="38100" rIns="38100" bIns="38100" anchor="ctr"/>
          <a:lstStyle/>
          <a:p>
            <a:pPr algn="ctr" defTabSz="457200">
              <a:lnSpc>
                <a:spcPct val="100000"/>
              </a:lnSpc>
              <a:spcBef>
                <a:spcPts val="0"/>
              </a:spcBef>
              <a:defRPr sz="3000" baseline="0">
                <a:solidFill>
                  <a:srgbClr val="FFFFFF"/>
                </a:solidFill>
                <a:effectLst>
                  <a:outerShdw blurRad="38100" dist="12700" dir="5400000" rotWithShape="0">
                    <a:srgbClr val="000000">
                      <a:alpha val="50000"/>
                    </a:srgbClr>
                  </a:outerShdw>
                </a:effectLst>
              </a:defRPr>
            </a:pPr>
            <a:endParaRPr/>
          </a:p>
        </p:txBody>
      </p:sp>
    </p:spTree>
    <p:extLst>
      <p:ext uri="{BB962C8B-B14F-4D97-AF65-F5344CB8AC3E}">
        <p14:creationId xmlns:p14="http://schemas.microsoft.com/office/powerpoint/2010/main" val="3145786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SIG Presentation Theme">
      <a:dk1>
        <a:srgbClr val="6D8085"/>
      </a:dk1>
      <a:lt1>
        <a:srgbClr val="EFEFEF"/>
      </a:lt1>
      <a:dk2>
        <a:srgbClr val="141F28"/>
      </a:dk2>
      <a:lt2>
        <a:srgbClr val="EFEFEF"/>
      </a:lt2>
      <a:accent1>
        <a:srgbClr val="007DD7"/>
      </a:accent1>
      <a:accent2>
        <a:srgbClr val="254E61"/>
      </a:accent2>
      <a:accent3>
        <a:srgbClr val="00B793"/>
      </a:accent3>
      <a:accent4>
        <a:srgbClr val="ADDDE2"/>
      </a:accent4>
      <a:accent5>
        <a:srgbClr val="6D8085"/>
      </a:accent5>
      <a:accent6>
        <a:srgbClr val="B6BBBC"/>
      </a:accent6>
      <a:hlink>
        <a:srgbClr val="FF7A00"/>
      </a:hlink>
      <a:folHlink>
        <a:srgbClr val="D96400"/>
      </a:folHlink>
    </a:clrScheme>
    <a:fontScheme name="White">
      <a:majorFont>
        <a:latin typeface="OpenSans-Bold"/>
        <a:ea typeface="OpenSans-Bold"/>
        <a:cs typeface="OpenSans-Bold"/>
      </a:majorFont>
      <a:minorFont>
        <a:latin typeface="OpenSans-Bold"/>
        <a:ea typeface="OpenSans-Bold"/>
        <a:cs typeface="OpenSans-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182866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90000"/>
          </a:lnSpc>
          <a:spcBef>
            <a:spcPts val="2400"/>
          </a:spcBef>
          <a:spcAft>
            <a:spcPts val="0"/>
          </a:spcAft>
          <a:buClrTx/>
          <a:buSzTx/>
          <a:buFontTx/>
          <a:buNone/>
          <a:tabLst/>
          <a:defRPr kumimoji="0" sz="2200" b="0" i="0" u="none" strike="noStrike" cap="none" spc="0" normalizeH="0" baseline="54545">
            <a:ln>
              <a:noFill/>
            </a:ln>
            <a:solidFill>
              <a:srgbClr val="718085"/>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SIG Theme">
      <a:dk1>
        <a:srgbClr val="6D8085"/>
      </a:dk1>
      <a:lt1>
        <a:srgbClr val="EFEFEF"/>
      </a:lt1>
      <a:dk2>
        <a:srgbClr val="141F28"/>
      </a:dk2>
      <a:lt2>
        <a:srgbClr val="EFEFEF"/>
      </a:lt2>
      <a:accent1>
        <a:srgbClr val="007DD7"/>
      </a:accent1>
      <a:accent2>
        <a:srgbClr val="254E61"/>
      </a:accent2>
      <a:accent3>
        <a:srgbClr val="00B793"/>
      </a:accent3>
      <a:accent4>
        <a:srgbClr val="ADDDE2"/>
      </a:accent4>
      <a:accent5>
        <a:srgbClr val="6D8085"/>
      </a:accent5>
      <a:accent6>
        <a:srgbClr val="B6BBBC"/>
      </a:accent6>
      <a:hlink>
        <a:srgbClr val="FF7A00"/>
      </a:hlink>
      <a:folHlink>
        <a:srgbClr val="D96400"/>
      </a:folHlink>
    </a:clrScheme>
    <a:fontScheme name="SIG Presentation Theme">
      <a:majorFont>
        <a:latin typeface="Open Sans Bold"/>
        <a:ea typeface=""/>
        <a:cs typeface=""/>
      </a:majorFont>
      <a:minorFont>
        <a:latin typeface="Open Sans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G - Presentation Deck - r3" id="{D9FB6BAD-39F3-46C6-B0F3-AA850CA2FEB4}" vid="{38974C2C-8D0F-4080-AEB3-97189FC48A33}"/>
    </a:ext>
  </a:extLst>
</a:theme>
</file>

<file path=ppt/theme/theme3.xml><?xml version="1.0" encoding="utf-8"?>
<a:theme xmlns:a="http://schemas.openxmlformats.org/drawingml/2006/main" name="1_White">
  <a:themeElements>
    <a:clrScheme name="SIG Presentation Theme">
      <a:dk1>
        <a:srgbClr val="6D8085"/>
      </a:dk1>
      <a:lt1>
        <a:srgbClr val="EFEFEF"/>
      </a:lt1>
      <a:dk2>
        <a:srgbClr val="141F28"/>
      </a:dk2>
      <a:lt2>
        <a:srgbClr val="EFEFEF"/>
      </a:lt2>
      <a:accent1>
        <a:srgbClr val="007DD7"/>
      </a:accent1>
      <a:accent2>
        <a:srgbClr val="254E61"/>
      </a:accent2>
      <a:accent3>
        <a:srgbClr val="00B793"/>
      </a:accent3>
      <a:accent4>
        <a:srgbClr val="ADDDE2"/>
      </a:accent4>
      <a:accent5>
        <a:srgbClr val="6D8085"/>
      </a:accent5>
      <a:accent6>
        <a:srgbClr val="B6BBBC"/>
      </a:accent6>
      <a:hlink>
        <a:srgbClr val="FF7A00"/>
      </a:hlink>
      <a:folHlink>
        <a:srgbClr val="D96400"/>
      </a:folHlink>
    </a:clrScheme>
    <a:fontScheme name="White">
      <a:majorFont>
        <a:latin typeface="OpenSans-Bold"/>
        <a:ea typeface="OpenSans-Bold"/>
        <a:cs typeface="OpenSans-Bold"/>
      </a:majorFont>
      <a:minorFont>
        <a:latin typeface="OpenSans-Bold"/>
        <a:ea typeface="OpenSans-Bold"/>
        <a:cs typeface="OpenSans-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182866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90000"/>
          </a:lnSpc>
          <a:spcBef>
            <a:spcPts val="2400"/>
          </a:spcBef>
          <a:spcAft>
            <a:spcPts val="0"/>
          </a:spcAft>
          <a:buClrTx/>
          <a:buSzTx/>
          <a:buFontTx/>
          <a:buNone/>
          <a:tabLst/>
          <a:defRPr kumimoji="0" sz="2200" b="0" i="0" u="none" strike="noStrike" cap="none" spc="0" normalizeH="0" baseline="54545">
            <a:ln>
              <a:noFill/>
            </a:ln>
            <a:solidFill>
              <a:srgbClr val="718085"/>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OpenSans-Bold"/>
        <a:ea typeface="OpenSans-Bold"/>
        <a:cs typeface="OpenSans-Bold"/>
      </a:majorFont>
      <a:minorFont>
        <a:latin typeface="OpenSans-Bold"/>
        <a:ea typeface="OpenSans-Bold"/>
        <a:cs typeface="OpenSans-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182866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90000"/>
          </a:lnSpc>
          <a:spcBef>
            <a:spcPts val="2400"/>
          </a:spcBef>
          <a:spcAft>
            <a:spcPts val="0"/>
          </a:spcAft>
          <a:buClrTx/>
          <a:buSzTx/>
          <a:buFontTx/>
          <a:buNone/>
          <a:tabLst/>
          <a:defRPr kumimoji="0" sz="2200" b="0" i="0" u="none" strike="noStrike" cap="none" spc="0" normalizeH="0" baseline="54545">
            <a:ln>
              <a:noFill/>
            </a:ln>
            <a:solidFill>
              <a:srgbClr val="718085"/>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B28C226D244F446BD8CE1E3823916EB" ma:contentTypeVersion="17" ma:contentTypeDescription="Create a new document." ma:contentTypeScope="" ma:versionID="8a730d0f363eb5641239807f8bf565ae">
  <xsd:schema xmlns:xsd="http://www.w3.org/2001/XMLSchema" xmlns:xs="http://www.w3.org/2001/XMLSchema" xmlns:p="http://schemas.microsoft.com/office/2006/metadata/properties" xmlns:ns1="http://schemas.microsoft.com/sharepoint/v3" xmlns:ns2="196819b8-43b2-4aa8-86a9-84961cf11b69" xmlns:ns3="dc4fdb92-920d-4b9a-9d16-996712d6e971" targetNamespace="http://schemas.microsoft.com/office/2006/metadata/properties" ma:root="true" ma:fieldsID="d2572ec1ae1b9a298ecf187216d912d9" ns1:_="" ns2:_="" ns3:_="">
    <xsd:import namespace="http://schemas.microsoft.com/sharepoint/v3"/>
    <xsd:import namespace="196819b8-43b2-4aa8-86a9-84961cf11b69"/>
    <xsd:import namespace="dc4fdb92-920d-4b9a-9d16-996712d6e971"/>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internalName="PublishingStartDate" ma:readOnly="fals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96819b8-43b2-4aa8-86a9-84961cf11b6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4fdb92-920d-4b9a-9d16-996712d6e97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SharedWithUsers xmlns="dc4fdb92-920d-4b9a-9d16-996712d6e971">
      <UserInfo>
        <DisplayName>Adam Travis</DisplayName>
        <AccountId>40</AccountId>
        <AccountType/>
      </UserInfo>
      <UserInfo>
        <DisplayName>Brian Regan</DisplayName>
        <AccountId>48</AccountId>
        <AccountType/>
      </UserInfo>
      <UserInfo>
        <DisplayName>Vi Rapuano</DisplayName>
        <AccountId>44</AccountId>
        <AccountType/>
      </UserInfo>
    </SharedWithUsers>
  </documentManagement>
</p:properties>
</file>

<file path=customXml/itemProps1.xml><?xml version="1.0" encoding="utf-8"?>
<ds:datastoreItem xmlns:ds="http://schemas.openxmlformats.org/officeDocument/2006/customXml" ds:itemID="{C44AC5B2-3B12-44AF-BBB8-D80E97104D3F}">
  <ds:schemaRefs>
    <ds:schemaRef ds:uri="http://schemas.microsoft.com/sharepoint/v3/contenttype/forms"/>
  </ds:schemaRefs>
</ds:datastoreItem>
</file>

<file path=customXml/itemProps2.xml><?xml version="1.0" encoding="utf-8"?>
<ds:datastoreItem xmlns:ds="http://schemas.openxmlformats.org/officeDocument/2006/customXml" ds:itemID="{312873C7-2C4C-4998-946C-C9E557458372}">
  <ds:schemaRefs>
    <ds:schemaRef ds:uri="196819b8-43b2-4aa8-86a9-84961cf11b69"/>
    <ds:schemaRef ds:uri="dc4fdb92-920d-4b9a-9d16-996712d6e97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17E5F96-82D1-4B30-814F-034AD64C901A}">
  <ds:schemaRefs>
    <ds:schemaRef ds:uri="http://www.w3.org/XML/1998/namespace"/>
    <ds:schemaRef ds:uri="http://purl.org/dc/terms/"/>
    <ds:schemaRef ds:uri="dc4fdb92-920d-4b9a-9d16-996712d6e971"/>
    <ds:schemaRef ds:uri="http://schemas.microsoft.com/office/infopath/2007/PartnerControls"/>
    <ds:schemaRef ds:uri="http://schemas.microsoft.com/office/2006/metadata/properties"/>
    <ds:schemaRef ds:uri="http://schemas.microsoft.com/sharepoint/v3"/>
    <ds:schemaRef ds:uri="http://purl.org/dc/elements/1.1/"/>
    <ds:schemaRef ds:uri="http://schemas.microsoft.com/office/2006/documentManagement/types"/>
    <ds:schemaRef ds:uri="http://schemas.openxmlformats.org/package/2006/metadata/core-properties"/>
    <ds:schemaRef ds:uri="196819b8-43b2-4aa8-86a9-84961cf11b69"/>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1393</TotalTime>
  <Words>3834</Words>
  <Application>Microsoft Office PowerPoint</Application>
  <PresentationFormat>Custom</PresentationFormat>
  <Paragraphs>495</Paragraphs>
  <Slides>75</Slides>
  <Notes>65</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75</vt:i4>
      </vt:variant>
    </vt:vector>
  </HeadingPairs>
  <TitlesOfParts>
    <vt:vector size="92" baseType="lpstr">
      <vt:lpstr>Arial</vt:lpstr>
      <vt:lpstr>Calibri</vt:lpstr>
      <vt:lpstr>Calibri Light</vt:lpstr>
      <vt:lpstr>Montserrat Light</vt:lpstr>
      <vt:lpstr>Open Sans</vt:lpstr>
      <vt:lpstr>Open Sans Extrabold</vt:lpstr>
      <vt:lpstr>Open Sans Light</vt:lpstr>
      <vt:lpstr>Open Sans Regular</vt:lpstr>
      <vt:lpstr>Open Sans SemiBold</vt:lpstr>
      <vt:lpstr>Open Sans SemiBold</vt:lpstr>
      <vt:lpstr>OpenSans-Bold</vt:lpstr>
      <vt:lpstr>Wingdings</vt:lpstr>
      <vt:lpstr>White</vt:lpstr>
      <vt:lpstr>Office Theme</vt:lpstr>
      <vt:lpstr>1_White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Common Misconceptions</vt:lpstr>
      <vt:lpstr>Why does Ethos Matter?</vt:lpstr>
      <vt:lpstr>What is coming soon?</vt:lpstr>
      <vt:lpstr>When will clients want/need Ethos?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API Management Center</vt:lpstr>
      <vt:lpstr>API Management Center - Installation</vt:lpstr>
      <vt:lpstr>API Management Center - Installation</vt:lpstr>
      <vt:lpstr>API Management Center – Installation</vt:lpstr>
      <vt:lpstr>API Management Center - Configuration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ROADMAP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Postman</vt:lpstr>
      <vt:lpstr>Postman - Authenticate</vt:lpstr>
      <vt:lpstr>Postman – Read Validation Table</vt:lpstr>
      <vt:lpstr>Postman – Read all persons</vt:lpstr>
      <vt:lpstr>Postman – Persons filtered by ID</vt:lpstr>
      <vt:lpstr>Postman – Get Pronoun of Person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API Management Center</vt:lpstr>
      <vt:lpstr>API Management Center - Installation</vt:lpstr>
      <vt:lpstr>API Management Center - Installation</vt:lpstr>
      <vt:lpstr>API Management Center – Installation</vt:lpstr>
      <vt:lpstr>API Management Center - Configuration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Started with Ethos Integration</dc:title>
  <dc:creator>regan@sigcorp.com;travis@sigcorp.com</dc:creator>
  <cp:keywords>Ethos</cp:keywords>
  <cp:lastModifiedBy>Coleman, Allen L.</cp:lastModifiedBy>
  <cp:revision>12</cp:revision>
  <dcterms:modified xsi:type="dcterms:W3CDTF">2022-09-15T20:07:09Z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0x010100BB28C226D244F446BD8CE1E3823916EB</vt:lpwstr>
  </property>
</Properties>
</file>