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71" r:id="rId6"/>
    <p:sldId id="270" r:id="rId7"/>
    <p:sldId id="260" r:id="rId8"/>
    <p:sldId id="274" r:id="rId9"/>
    <p:sldId id="273" r:id="rId10"/>
    <p:sldId id="268" r:id="rId11"/>
    <p:sldId id="275" r:id="rId12"/>
    <p:sldId id="276" r:id="rId13"/>
    <p:sldId id="277" r:id="rId14"/>
    <p:sldId id="272" r:id="rId15"/>
    <p:sldId id="269" r:id="rId16"/>
    <p:sldId id="267" r:id="rId17"/>
    <p:sldId id="263" r:id="rId18"/>
    <p:sldId id="281" r:id="rId19"/>
    <p:sldId id="282" r:id="rId20"/>
    <p:sldId id="280" r:id="rId21"/>
    <p:sldId id="279" r:id="rId22"/>
    <p:sldId id="285" r:id="rId23"/>
    <p:sldId id="284" r:id="rId24"/>
    <p:sldId id="278" r:id="rId25"/>
    <p:sldId id="283" r:id="rId26"/>
    <p:sldId id="262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C9D"/>
    <a:srgbClr val="FBF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79F831-E058-4737-AEF0-0FB517FC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371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60D88-4264-4807-BE8C-0AF91BD9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091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60D88-4264-4807-BE8C-0AF91BD9F7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41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9/9/2019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9/9/2019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9/9/2019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9/9/2019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9/9/2019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9/9/2019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9/9/2019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9/9/2019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9/9/2019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smtClean="0"/>
              <a:t>9/9/2019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9/9/2019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9/9/2019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tsprather@muw.ed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hyperlink" Target="mailto:hkmiller@prcc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6200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MBUG 2019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371600"/>
            <a:ext cx="8077200" cy="35814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3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Boot Camp</a:t>
            </a:r>
          </a:p>
          <a:p>
            <a:pPr algn="ctr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 </a:t>
            </a:r>
          </a:p>
          <a:p>
            <a:pPr algn="ctr"/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Tammy Prather</a:t>
            </a:r>
          </a:p>
          <a:p>
            <a:pPr algn="ctr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Mississippi University for Women</a:t>
            </a:r>
          </a:p>
          <a:p>
            <a:pPr algn="ctr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</a:p>
          <a:p>
            <a:pPr algn="ctr"/>
            <a:r>
              <a:rPr 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Hannah Miller</a:t>
            </a:r>
          </a:p>
          <a:p>
            <a:pPr algn="ctr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Pearl River Community College</a:t>
            </a:r>
          </a:p>
          <a:p>
            <a:pPr algn="ctr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September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2019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1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18567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SGASTDN (General Student Record)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 Boot Camp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/>
          <a:srcRect l="49616" t="7691" b="4488"/>
          <a:stretch/>
        </p:blipFill>
        <p:spPr bwMode="auto">
          <a:xfrm>
            <a:off x="2286000" y="2209800"/>
            <a:ext cx="5921199" cy="4128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560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00328"/>
            <a:ext cx="8229600" cy="118567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SPAAPIN (Alternate Personal Identification Number)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690"/>
          </a:xfrm>
        </p:spPr>
        <p:txBody>
          <a:bodyPr/>
          <a:lstStyle/>
          <a:p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 Boot Camp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49744" t="8013" r="-641" b="53205"/>
          <a:stretch/>
        </p:blipFill>
        <p:spPr bwMode="auto">
          <a:xfrm>
            <a:off x="1447800" y="2514600"/>
            <a:ext cx="7125219" cy="21717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682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18567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SGAADVR (Multiple Advisors)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 Boot Camp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/>
          <a:srcRect l="50000" t="8333" b="51924"/>
          <a:stretch/>
        </p:blipFill>
        <p:spPr bwMode="auto">
          <a:xfrm>
            <a:off x="1828800" y="2590800"/>
            <a:ext cx="6710516" cy="21336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486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18567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SOAHOLD (Hold Information)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Boot Camp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49872" t="8013" b="4808"/>
          <a:stretch/>
        </p:blipFill>
        <p:spPr bwMode="auto">
          <a:xfrm>
            <a:off x="2133600" y="2133600"/>
            <a:ext cx="6023982" cy="419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559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18567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Registration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SFAREGS (Student Course Registration)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Boot Camp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49744" t="8654" b="5448"/>
          <a:stretch/>
        </p:blipFill>
        <p:spPr bwMode="auto">
          <a:xfrm>
            <a:off x="2362200" y="2328672"/>
            <a:ext cx="5813344" cy="39749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122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18567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Registration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SFAREGQ (Registration Query)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Boot Camp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/>
          <a:srcRect l="49872" t="8332" b="3847"/>
          <a:stretch/>
        </p:blipFill>
        <p:spPr bwMode="auto">
          <a:xfrm>
            <a:off x="2286000" y="2328672"/>
            <a:ext cx="5800038" cy="406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755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24936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Registration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SFASTCA (Student Course Registration Audit)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 Boot Camp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/>
          <a:srcRect l="50000" t="8012" b="3847"/>
          <a:stretch/>
        </p:blipFill>
        <p:spPr bwMode="auto">
          <a:xfrm>
            <a:off x="2209800" y="2392362"/>
            <a:ext cx="5754349" cy="4057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991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02360"/>
            <a:ext cx="8229600" cy="126187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Transcript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SHATERM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(Term Sequence Course History)</a:t>
            </a:r>
          </a:p>
          <a:p>
            <a:pPr lvl="2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 Boot Camp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/>
          <a:srcRect l="49872" t="8013" b="4808"/>
          <a:stretch/>
        </p:blipFill>
        <p:spPr bwMode="auto">
          <a:xfrm>
            <a:off x="2209800" y="2364232"/>
            <a:ext cx="5934704" cy="4128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925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33807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Transcript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SHATATR (Transfer Course Articulation)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 Boot Camp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49616" t="8654" b="4487"/>
          <a:stretch/>
        </p:blipFill>
        <p:spPr bwMode="auto">
          <a:xfrm>
            <a:off x="2057400" y="2481072"/>
            <a:ext cx="5924884" cy="40858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241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33807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Transcript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SHATRNS (Transfer Course Information)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 Boot Camp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50000" t="8654" b="4487"/>
          <a:stretch/>
        </p:blipFill>
        <p:spPr bwMode="auto">
          <a:xfrm>
            <a:off x="2286000" y="2415032"/>
            <a:ext cx="5692121" cy="3955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305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Session Rules of Etiquette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609600" y="1955181"/>
            <a:ext cx="8077200" cy="17786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itchFamily="2" charset="2"/>
              <a:buChar char="§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Please silence your cell phone</a:t>
            </a:r>
          </a:p>
          <a:p>
            <a:pPr>
              <a:buFont typeface="Wingdings" pitchFamily="2" charset="2"/>
              <a:buChar char="§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you must leave the session early, please do so discreetly</a:t>
            </a:r>
          </a:p>
          <a:p>
            <a:pPr>
              <a:buFont typeface="Wingdings" pitchFamily="2" charset="2"/>
              <a:buChar char="§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Please avoid side conversation during the session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6775" y="4079146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3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33807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Transcript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SHATCMT (Transcript Events and Comments)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 Boot Camp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49487" t="8332" b="4488"/>
          <a:stretch/>
        </p:blipFill>
        <p:spPr bwMode="auto">
          <a:xfrm>
            <a:off x="2133600" y="2362200"/>
            <a:ext cx="5939442" cy="41007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152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4142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Transcript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SHARQTC (Transcript Request)</a:t>
            </a:r>
          </a:p>
          <a:p>
            <a:pPr lvl="3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SOADEST (Transcript Printer Setup)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 Boot Camp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/>
          <a:srcRect l="49744" t="8654" b="4808"/>
          <a:stretch/>
        </p:blipFill>
        <p:spPr bwMode="auto">
          <a:xfrm>
            <a:off x="2133600" y="2557272"/>
            <a:ext cx="5247727" cy="36149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4"/>
          <a:srcRect l="49871" t="8012" r="-770" b="57693"/>
          <a:stretch/>
        </p:blipFill>
        <p:spPr bwMode="auto">
          <a:xfrm>
            <a:off x="3200400" y="4953000"/>
            <a:ext cx="5654074" cy="152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091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41427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Transcript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SHARQTC (Credential Solutions)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 Boot Camp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3"/>
          <a:srcRect l="50257" t="17308" r="1025" b="4487"/>
          <a:stretch/>
        </p:blipFill>
        <p:spPr bwMode="auto">
          <a:xfrm>
            <a:off x="2286000" y="2557272"/>
            <a:ext cx="5629806" cy="36149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3505200" y="5943600"/>
            <a:ext cx="914400" cy="304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2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33807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Degree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SHAGAPP (Graduation Application)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 Boot Camp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/>
          <a:srcRect l="50235" t="16269" r="-1" b="4488"/>
          <a:stretch/>
        </p:blipFill>
        <p:spPr bwMode="auto">
          <a:xfrm>
            <a:off x="2286000" y="2409952"/>
            <a:ext cx="6275023" cy="39959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426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33807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Degree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SHADEGR (Degree and Other Formal Awards)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 Boot Camp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49950" t="19417" b="4487"/>
          <a:stretch/>
        </p:blipFill>
        <p:spPr bwMode="auto">
          <a:xfrm>
            <a:off x="2209800" y="2404872"/>
            <a:ext cx="6390299" cy="38865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678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33807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Degree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SHADIPL (Diploma)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 Boot Camp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49872" t="8012" b="4488"/>
          <a:stretch/>
        </p:blipFill>
        <p:spPr bwMode="auto">
          <a:xfrm>
            <a:off x="2362200" y="2404872"/>
            <a:ext cx="5722782" cy="39959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8077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4800" y="2743200"/>
            <a:ext cx="3429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Tammy Prather</a:t>
            </a:r>
          </a:p>
          <a:p>
            <a:pPr algn="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 University for Women</a:t>
            </a:r>
          </a:p>
          <a:p>
            <a:pPr algn="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tsprather@muw.edu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Hannah Miller</a:t>
            </a:r>
          </a:p>
          <a:p>
            <a:pPr algn="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Pearl River Community College</a:t>
            </a:r>
          </a:p>
          <a:p>
            <a:pPr algn="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hkmiller@prcc.edu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838200" y="563879"/>
            <a:ext cx="8001000" cy="914400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algn="ctr"/>
            <a:r>
              <a:rPr lang="en-US" sz="3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Questions, Comments or Discussion?</a:t>
            </a:r>
            <a:endParaRPr lang="en-US" sz="3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81200"/>
            <a:ext cx="3048000" cy="199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6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0" y="1676400"/>
            <a:ext cx="4419600" cy="33528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Person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Admissions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Registration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Transcript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Degree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 Boot Camp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6125">
            <a:off x="4998738" y="3261635"/>
            <a:ext cx="2073430" cy="19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0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360" y="1143000"/>
            <a:ext cx="7772400" cy="957072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Person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SPAIDEN/SPAPERS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3602"/>
          </a:xfrm>
        </p:spPr>
        <p:txBody>
          <a:bodyPr/>
          <a:lstStyle/>
          <a:p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 Boot Camp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/>
          <a:srcRect l="49872" t="4807" b="4488"/>
          <a:stretch/>
        </p:blipFill>
        <p:spPr bwMode="auto">
          <a:xfrm>
            <a:off x="1562100" y="2084832"/>
            <a:ext cx="4724400" cy="34194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4"/>
          <a:srcRect l="49872" t="8654" b="5448"/>
          <a:stretch/>
        </p:blipFill>
        <p:spPr bwMode="auto">
          <a:xfrm>
            <a:off x="4129152" y="3151631"/>
            <a:ext cx="4557648" cy="3124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75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033272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Admissions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SOATEST (Test Score Information)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 Boot Camp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50000" t="7691" b="3847"/>
          <a:stretch/>
        </p:blipFill>
        <p:spPr bwMode="auto">
          <a:xfrm>
            <a:off x="2133600" y="2176272"/>
            <a:ext cx="5724240" cy="40511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210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03327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Admissions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SOAPCOL/SOAHSCH (Prior College/High School)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 Boot Camp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/>
          <a:srcRect l="49616" t="8654" b="4487"/>
          <a:stretch/>
        </p:blipFill>
        <p:spPr bwMode="auto">
          <a:xfrm>
            <a:off x="1706880" y="2021522"/>
            <a:ext cx="4817745" cy="3322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4"/>
          <a:srcRect l="50011" t="8654" b="39898"/>
          <a:stretch/>
        </p:blipFill>
        <p:spPr bwMode="auto">
          <a:xfrm>
            <a:off x="3478530" y="4155121"/>
            <a:ext cx="5090160" cy="2095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664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033272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Admissions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SAAADMS (Admissions Application)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 Boot Camp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49744" t="9615" b="4487"/>
          <a:stretch/>
        </p:blipFill>
        <p:spPr bwMode="auto">
          <a:xfrm>
            <a:off x="2057400" y="2176272"/>
            <a:ext cx="5925328" cy="40511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573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033272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Admissions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SAADCRV (Admissions Decision)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 Boot Camp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/>
          <a:srcRect l="49616" t="7692" b="4808"/>
          <a:stretch/>
        </p:blipFill>
        <p:spPr bwMode="auto">
          <a:xfrm>
            <a:off x="2133600" y="2176272"/>
            <a:ext cx="5923178" cy="4114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565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033272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Admissions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SGASADD (Additional Student Info)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 Boot Camp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/>
          <a:srcRect l="50000" t="8012" b="4488"/>
          <a:stretch/>
        </p:blipFill>
        <p:spPr bwMode="auto">
          <a:xfrm>
            <a:off x="2057400" y="2171192"/>
            <a:ext cx="5878284" cy="4114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358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</TotalTime>
  <Words>319</Words>
  <Application>Microsoft Office PowerPoint</Application>
  <PresentationFormat>On-screen Show (4:3)</PresentationFormat>
  <Paragraphs>115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MBUG 2019</vt:lpstr>
      <vt:lpstr>Session Rules of Etiquette</vt:lpstr>
      <vt:lpstr>Student Boot Camp</vt:lpstr>
      <vt:lpstr>Student Boot Camp</vt:lpstr>
      <vt:lpstr>Student Boot Camp</vt:lpstr>
      <vt:lpstr>Student Boot Camp</vt:lpstr>
      <vt:lpstr>Student Boot Camp</vt:lpstr>
      <vt:lpstr>Student Boot Camp</vt:lpstr>
      <vt:lpstr>Student Boot Camp</vt:lpstr>
      <vt:lpstr>Student Boot Camp</vt:lpstr>
      <vt:lpstr>Student Boot Camp</vt:lpstr>
      <vt:lpstr>Student Boot Camp</vt:lpstr>
      <vt:lpstr>Student Boot Camp</vt:lpstr>
      <vt:lpstr>Student Boot Camp</vt:lpstr>
      <vt:lpstr>Student Boot Camp</vt:lpstr>
      <vt:lpstr>Student Boot Camp</vt:lpstr>
      <vt:lpstr>Student Boot Camp</vt:lpstr>
      <vt:lpstr>Student Boot Camp</vt:lpstr>
      <vt:lpstr>Student Boot Camp</vt:lpstr>
      <vt:lpstr>Student Boot Camp</vt:lpstr>
      <vt:lpstr>Student Boot Camp</vt:lpstr>
      <vt:lpstr>Student Boot Camp</vt:lpstr>
      <vt:lpstr>Student Boot Camp</vt:lpstr>
      <vt:lpstr>Student Boot Camp</vt:lpstr>
      <vt:lpstr>Student Boot Camp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MBUG 2013</dc:title>
  <dc:creator>Edith</dc:creator>
  <cp:lastModifiedBy>Tammy Prather</cp:lastModifiedBy>
  <cp:revision>57</cp:revision>
  <cp:lastPrinted>2019-09-05T19:46:41Z</cp:lastPrinted>
  <dcterms:created xsi:type="dcterms:W3CDTF">2013-01-30T03:13:35Z</dcterms:created>
  <dcterms:modified xsi:type="dcterms:W3CDTF">2019-09-05T19:47:01Z</dcterms:modified>
</cp:coreProperties>
</file>