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1" r:id="rId6"/>
    <p:sldId id="265" r:id="rId7"/>
    <p:sldId id="269" r:id="rId8"/>
    <p:sldId id="270" r:id="rId9"/>
    <p:sldId id="271" r:id="rId10"/>
    <p:sldId id="266" r:id="rId11"/>
    <p:sldId id="272" r:id="rId12"/>
    <p:sldId id="273" r:id="rId13"/>
    <p:sldId id="274" r:id="rId14"/>
    <p:sldId id="267" r:id="rId15"/>
    <p:sldId id="268" r:id="rId16"/>
    <p:sldId id="275" r:id="rId17"/>
    <p:sldId id="276" r:id="rId18"/>
    <p:sldId id="262" r:id="rId19"/>
    <p:sldId id="26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21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mdegraw@prcc.edu" TargetMode="External"/><Relationship Id="rId2" Type="http://schemas.openxmlformats.org/officeDocument/2006/relationships/hyperlink" Target="mailto:lballi@prcc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cc.edu/roar" TargetMode="External"/><Relationship Id="rId2" Type="http://schemas.openxmlformats.org/officeDocument/2006/relationships/hyperlink" Target="http://www.prcc.edu/qep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2019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Session Title</a:t>
            </a:r>
            <a:r>
              <a:rPr lang="en-US" sz="2000" dirty="0"/>
              <a:t>: ROAR </a:t>
            </a:r>
            <a:r>
              <a:rPr lang="en-US" sz="2000" dirty="0" smtClean="0"/>
              <a:t>Application </a:t>
            </a:r>
            <a:r>
              <a:rPr lang="en-US" sz="2000" dirty="0"/>
              <a:t>in Wildcat </a:t>
            </a:r>
            <a:r>
              <a:rPr lang="en-US" sz="2000" dirty="0" smtClean="0"/>
              <a:t>Web</a:t>
            </a:r>
          </a:p>
          <a:p>
            <a:pPr algn="l"/>
            <a:r>
              <a:rPr lang="en-US" sz="2000" dirty="0" smtClean="0"/>
              <a:t>Presented By: Leah Balli &amp; Mary DeGraw </a:t>
            </a:r>
          </a:p>
          <a:p>
            <a:pPr algn="l"/>
            <a:r>
              <a:rPr lang="en-US" sz="2000" dirty="0" smtClean="0"/>
              <a:t>Institution: Pearl River Community College </a:t>
            </a:r>
          </a:p>
          <a:p>
            <a:pPr algn="l"/>
            <a:r>
              <a:rPr lang="en-US" sz="2000" smtClean="0"/>
              <a:t>September </a:t>
            </a:r>
            <a:r>
              <a:rPr lang="en-US" sz="2000" smtClean="0"/>
              <a:t>10</a:t>
            </a:r>
            <a:r>
              <a:rPr lang="en-US" sz="2000" smtClean="0"/>
              <a:t>, </a:t>
            </a:r>
            <a:r>
              <a:rPr lang="en-US" sz="2000" dirty="0" smtClean="0"/>
              <a:t>2019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6237" y="1481138"/>
            <a:ext cx="6391525" cy="452596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ROAR Registration (Faculty)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954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24000"/>
            <a:ext cx="8229600" cy="43434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ROAR Registration (Faculty</a:t>
            </a:r>
            <a:r>
              <a:rPr lang="en-US" dirty="0" smtClean="0"/>
              <a:t>)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43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7568" y="1481138"/>
            <a:ext cx="7608863" cy="452596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ROAR Registration (Faculty) cont.</a:t>
            </a:r>
          </a:p>
        </p:txBody>
      </p:sp>
    </p:spTree>
    <p:extLst>
      <p:ext uri="{BB962C8B-B14F-4D97-AF65-F5344CB8AC3E}">
        <p14:creationId xmlns:p14="http://schemas.microsoft.com/office/powerpoint/2010/main" val="2884556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743200"/>
            <a:ext cx="8229600" cy="115342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ROAR Registration (Faculty) cont.</a:t>
            </a:r>
          </a:p>
        </p:txBody>
      </p:sp>
    </p:spTree>
    <p:extLst>
      <p:ext uri="{BB962C8B-B14F-4D97-AF65-F5344CB8AC3E}">
        <p14:creationId xmlns:p14="http://schemas.microsoft.com/office/powerpoint/2010/main" val="1155051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3444" y="1481138"/>
            <a:ext cx="7557111" cy="452596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SGASTDN ROAR Indicator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484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213916"/>
            <a:ext cx="8153399" cy="541548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Argos Check-in Dashboard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122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1299781"/>
            <a:ext cx="7696200" cy="527139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Argos Check-in </a:t>
            </a:r>
            <a:r>
              <a:rPr lang="en-US" dirty="0" smtClean="0"/>
              <a:t>Dashboard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110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 Custom Scripts (BZLKRSTA) </a:t>
            </a:r>
          </a:p>
          <a:p>
            <a:r>
              <a:rPr lang="en-US" dirty="0"/>
              <a:t>5</a:t>
            </a:r>
            <a:r>
              <a:rPr lang="en-US" dirty="0" smtClean="0"/>
              <a:t> Custom Scripts (BZLKRSES)</a:t>
            </a:r>
          </a:p>
          <a:p>
            <a:r>
              <a:rPr lang="en-US" dirty="0" smtClean="0"/>
              <a:t>2 Custom SSB Roles (Student &amp; Faculty)</a:t>
            </a:r>
          </a:p>
          <a:p>
            <a:r>
              <a:rPr lang="en-US" dirty="0"/>
              <a:t>2 Custom Triggers to manage Student SSB </a:t>
            </a:r>
            <a:r>
              <a:rPr lang="en-US" dirty="0" smtClean="0"/>
              <a:t>role</a:t>
            </a:r>
          </a:p>
          <a:p>
            <a:r>
              <a:rPr lang="en-US" dirty="0"/>
              <a:t>3</a:t>
            </a:r>
            <a:r>
              <a:rPr lang="en-US" dirty="0" smtClean="0"/>
              <a:t> Custom Tables </a:t>
            </a:r>
          </a:p>
          <a:p>
            <a:pPr lvl="1"/>
            <a:r>
              <a:rPr lang="en-US" dirty="0" smtClean="0"/>
              <a:t>SZBRAPP</a:t>
            </a:r>
          </a:p>
          <a:p>
            <a:pPr lvl="1"/>
            <a:r>
              <a:rPr lang="en-US" dirty="0" smtClean="0"/>
              <a:t>SZVCAMPUS</a:t>
            </a:r>
          </a:p>
          <a:p>
            <a:pPr lvl="1"/>
            <a:r>
              <a:rPr lang="en-US" dirty="0" smtClean="0"/>
              <a:t>SZVRSES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37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Ability for Staff to Add &amp; Drop reservation records. </a:t>
            </a:r>
            <a:r>
              <a:rPr lang="en-US" sz="1800" dirty="0" smtClean="0"/>
              <a:t>(put into place as an adjustment almost immediately after implementation)</a:t>
            </a:r>
          </a:p>
          <a:p>
            <a:r>
              <a:rPr lang="en-US" dirty="0" smtClean="0"/>
              <a:t>Allow students to adjust their historical reservations.</a:t>
            </a:r>
          </a:p>
          <a:p>
            <a:r>
              <a:rPr lang="en-US" dirty="0" smtClean="0"/>
              <a:t>Minimize more of the human efforts of processing the registrations, Population Selections, assigning advisors, etc. </a:t>
            </a:r>
          </a:p>
          <a:p>
            <a:r>
              <a:rPr lang="en-US" dirty="0" smtClean="0"/>
              <a:t>Move ROAR Application to Page Builder.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Adjustments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531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Leah Balli, Applications User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Liasion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@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Pearl River Community College</a:t>
            </a:r>
          </a:p>
          <a:p>
            <a:pPr marL="457200" lvl="1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lballi@prcc.edu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DeGraw, Director of Application Services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@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Pearl River Community College</a:t>
            </a:r>
          </a:p>
          <a:p>
            <a:pPr marL="457200" lvl="1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mdegraw@prcc.edu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359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24000"/>
            <a:ext cx="8153400" cy="5181600"/>
          </a:xfrm>
        </p:spPr>
        <p:txBody>
          <a:bodyPr>
            <a:normAutofit/>
          </a:bodyPr>
          <a:lstStyle/>
          <a:p>
            <a:r>
              <a:rPr lang="en-US" dirty="0"/>
              <a:t>1909, Pearl River College began </a:t>
            </a:r>
            <a:r>
              <a:rPr lang="en-US" dirty="0" smtClean="0"/>
              <a:t>as </a:t>
            </a:r>
            <a:r>
              <a:rPr lang="en-US" dirty="0"/>
              <a:t>the state’s first county agricultural high school.</a:t>
            </a:r>
            <a:endParaRPr lang="en-US" dirty="0" smtClean="0"/>
          </a:p>
          <a:p>
            <a:r>
              <a:rPr lang="en-US" dirty="0" smtClean="0"/>
              <a:t>1924</a:t>
            </a:r>
            <a:r>
              <a:rPr lang="en-US" dirty="0"/>
              <a:t>, the school became the first public two-year college in the state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Total Enrollment: 4836*</a:t>
            </a:r>
          </a:p>
          <a:p>
            <a:r>
              <a:rPr lang="en-US" dirty="0" smtClean="0"/>
              <a:t>Retention for First Time 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Students: 66% FT, 35% PT* </a:t>
            </a:r>
          </a:p>
          <a:p>
            <a:endParaRPr lang="en-US" dirty="0"/>
          </a:p>
          <a:p>
            <a:endParaRPr lang="en-US" dirty="0" smtClean="0"/>
          </a:p>
          <a:p>
            <a:pPr marL="2057400" lvl="8" indent="0">
              <a:buNone/>
            </a:pPr>
            <a:r>
              <a:rPr lang="en-US" sz="3700" dirty="0" smtClean="0"/>
              <a:t>		</a:t>
            </a:r>
            <a:r>
              <a:rPr lang="en-US" sz="1400" dirty="0" smtClean="0"/>
              <a:t>*</a:t>
            </a:r>
            <a:r>
              <a:rPr lang="en-US" sz="1300" dirty="0" smtClean="0"/>
              <a:t>NCES.ed.gov website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Facts</a:t>
            </a:r>
            <a:endParaRPr lang="en-US" dirty="0"/>
          </a:p>
        </p:txBody>
      </p:sp>
      <p:pic>
        <p:nvPicPr>
          <p:cNvPr id="1028" name="Picture 4" descr="http://www.prcc.edu/files/styles/secondary/PRCC_CollegiateSecondary_maro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975" y="2971800"/>
            <a:ext cx="3044825" cy="3570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701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ROAR?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http://www.prcc.edu/qep</a:t>
            </a: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hlinkClick r:id="rId3"/>
              </a:rPr>
              <a:t>http://www.prcc.edu/roar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76212D"/>
                </a:solidFill>
              </a:rPr>
              <a:t>R</a:t>
            </a:r>
            <a:r>
              <a:rPr lang="en-US" sz="6000" dirty="0"/>
              <a:t>eady</a:t>
            </a:r>
          </a:p>
          <a:p>
            <a:r>
              <a:rPr lang="en-US" sz="6000" dirty="0">
                <a:solidFill>
                  <a:srgbClr val="76212D"/>
                </a:solidFill>
              </a:rPr>
              <a:t>O</a:t>
            </a:r>
            <a:r>
              <a:rPr lang="en-US" sz="6000" dirty="0"/>
              <a:t>rient</a:t>
            </a:r>
          </a:p>
          <a:p>
            <a:r>
              <a:rPr lang="en-US" sz="6000" dirty="0">
                <a:solidFill>
                  <a:srgbClr val="76212D"/>
                </a:solidFill>
              </a:rPr>
              <a:t>A</a:t>
            </a:r>
            <a:r>
              <a:rPr lang="en-US" sz="6000" dirty="0"/>
              <a:t>dvise </a:t>
            </a:r>
          </a:p>
          <a:p>
            <a:r>
              <a:rPr lang="en-US" sz="6000" dirty="0" smtClean="0">
                <a:solidFill>
                  <a:srgbClr val="76212D"/>
                </a:solidFill>
              </a:rPr>
              <a:t>R</a:t>
            </a:r>
            <a:r>
              <a:rPr lang="en-US" sz="6000" dirty="0" smtClean="0"/>
              <a:t>egister</a:t>
            </a:r>
            <a:endParaRPr lang="en-US" sz="6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Outcome from QEP (2015)</a:t>
            </a:r>
          </a:p>
          <a:p>
            <a:r>
              <a:rPr lang="en-US" dirty="0" smtClean="0"/>
              <a:t>Program is hosted/run by our “Office of Student Success” </a:t>
            </a:r>
          </a:p>
          <a:p>
            <a:r>
              <a:rPr lang="en-US" dirty="0" smtClean="0"/>
              <a:t>3 Campuses</a:t>
            </a:r>
          </a:p>
          <a:p>
            <a:r>
              <a:rPr lang="en-US" dirty="0" smtClean="0"/>
              <a:t>10 FT employees</a:t>
            </a:r>
          </a:p>
          <a:p>
            <a:r>
              <a:rPr lang="en-US" dirty="0" smtClean="0"/>
              <a:t>80 -100 support faculty and staff</a:t>
            </a:r>
          </a:p>
          <a:p>
            <a:r>
              <a:rPr lang="en-US" dirty="0" smtClean="0"/>
              <a:t>18 Full Sessions</a:t>
            </a:r>
          </a:p>
          <a:p>
            <a:r>
              <a:rPr lang="en-US" dirty="0" smtClean="0"/>
              <a:t>2 Days of Mini Sessions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66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384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Student registers online in Wildcat Web (Banner Student Self Service)</a:t>
            </a:r>
          </a:p>
          <a:p>
            <a:r>
              <a:rPr lang="en-US" dirty="0" smtClean="0"/>
              <a:t>Registrations can be managed and viewed for Event Staff in Wildcat Web (Faculty Self Service)</a:t>
            </a:r>
          </a:p>
          <a:p>
            <a:r>
              <a:rPr lang="en-US" dirty="0" smtClean="0"/>
              <a:t>Student receives reminder </a:t>
            </a:r>
            <a:r>
              <a:rPr lang="en-US" dirty="0"/>
              <a:t>e</a:t>
            </a:r>
            <a:r>
              <a:rPr lang="en-US" dirty="0" smtClean="0"/>
              <a:t>mails 5, 4, 3, 2, &amp; 1 day out from their reservation through automation in ARGOS.</a:t>
            </a:r>
          </a:p>
          <a:p>
            <a:r>
              <a:rPr lang="en-US" dirty="0" smtClean="0"/>
              <a:t>Reservations are moved into a Population Selection for coding Folders, Attendance, Etc.</a:t>
            </a:r>
          </a:p>
          <a:p>
            <a:r>
              <a:rPr lang="en-US" dirty="0" smtClean="0"/>
              <a:t>Check-in is managed through ARGOS ROAR Dashboard.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(New)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12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6834" y="1481138"/>
            <a:ext cx="7110332" cy="452596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ROAR Application (SSB)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861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76400"/>
            <a:ext cx="8229600" cy="339897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ROAR Application (SSB) </a:t>
            </a:r>
            <a:r>
              <a:rPr lang="en-US" dirty="0" smtClean="0"/>
              <a:t>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656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ROAR Application (SSB) cont.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06" y="1481328"/>
            <a:ext cx="8209794" cy="446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697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2362200"/>
            <a:ext cx="7816070" cy="161538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ROAR Application (SSB) cont.</a:t>
            </a:r>
          </a:p>
        </p:txBody>
      </p:sp>
    </p:spTree>
    <p:extLst>
      <p:ext uri="{BB962C8B-B14F-4D97-AF65-F5344CB8AC3E}">
        <p14:creationId xmlns:p14="http://schemas.microsoft.com/office/powerpoint/2010/main" val="12321071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6219</TotalTime>
  <Words>414</Words>
  <Application>Microsoft Office PowerPoint</Application>
  <PresentationFormat>On-screen Show (4:3)</PresentationFormat>
  <Paragraphs>74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MBUG 2019 </vt:lpstr>
      <vt:lpstr>Session Rules of Etiquette</vt:lpstr>
      <vt:lpstr>School Facts</vt:lpstr>
      <vt:lpstr>What is ROAR?</vt:lpstr>
      <vt:lpstr>Current (New) Picture</vt:lpstr>
      <vt:lpstr>ROAR Application (SSB) </vt:lpstr>
      <vt:lpstr>ROAR Application (SSB) cont.</vt:lpstr>
      <vt:lpstr>ROAR Application (SSB) cont.</vt:lpstr>
      <vt:lpstr>ROAR Application (SSB) cont.</vt:lpstr>
      <vt:lpstr>ROAR Registration (Faculty)</vt:lpstr>
      <vt:lpstr>ROAR Registration (Faculty) cont.</vt:lpstr>
      <vt:lpstr>ROAR Registration (Faculty) cont.</vt:lpstr>
      <vt:lpstr>ROAR Registration (Faculty) cont.</vt:lpstr>
      <vt:lpstr>SGASTDN ROAR Indicator</vt:lpstr>
      <vt:lpstr>Argos Check-in Dashboard</vt:lpstr>
      <vt:lpstr>Argos Check-in Dashboard cont.</vt:lpstr>
      <vt:lpstr>Technical Summary</vt:lpstr>
      <vt:lpstr>Future Adjustments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Mary DeGraw</cp:lastModifiedBy>
  <cp:revision>34</cp:revision>
  <dcterms:created xsi:type="dcterms:W3CDTF">2013-01-30T03:13:35Z</dcterms:created>
  <dcterms:modified xsi:type="dcterms:W3CDTF">2019-09-04T20:01:05Z</dcterms:modified>
</cp:coreProperties>
</file>