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65" r:id="rId7"/>
    <p:sldId id="267" r:id="rId8"/>
    <p:sldId id="268" r:id="rId9"/>
    <p:sldId id="269" r:id="rId10"/>
    <p:sldId id="270" r:id="rId11"/>
    <p:sldId id="261" r:id="rId12"/>
    <p:sldId id="271" r:id="rId13"/>
    <p:sldId id="272" r:id="rId14"/>
    <p:sldId id="273" r:id="rId15"/>
    <p:sldId id="262" r:id="rId16"/>
    <p:sldId id="263" r:id="rId17"/>
    <p:sldId id="274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degraw@prc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/>
              <a:t>: Housing Application in Wildcat Web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By: Mary DeGraw </a:t>
            </a:r>
          </a:p>
          <a:p>
            <a:pPr algn="l"/>
            <a:r>
              <a:rPr lang="en-US" sz="2000" dirty="0" smtClean="0"/>
              <a:t>Institution: Pearl River Community College </a:t>
            </a:r>
          </a:p>
          <a:p>
            <a:pPr algn="l"/>
            <a:r>
              <a:rPr lang="en-US" sz="2000" smtClean="0"/>
              <a:t>September </a:t>
            </a:r>
            <a:r>
              <a:rPr lang="en-US" sz="2000"/>
              <a:t>9</a:t>
            </a:r>
            <a:r>
              <a:rPr lang="en-US" sz="2000" smtClean="0"/>
              <a:t>, </a:t>
            </a:r>
            <a:r>
              <a:rPr lang="en-US" sz="2000" dirty="0" smtClean="0"/>
              <a:t>2019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457199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Application (SSB) cont.</a:t>
            </a:r>
          </a:p>
        </p:txBody>
      </p:sp>
    </p:spTree>
    <p:extLst>
      <p:ext uri="{BB962C8B-B14F-4D97-AF65-F5344CB8AC3E}">
        <p14:creationId xmlns:p14="http://schemas.microsoft.com/office/powerpoint/2010/main" val="48206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7506" y="1481138"/>
            <a:ext cx="7628988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Argos </a:t>
            </a:r>
            <a:r>
              <a:rPr lang="en-US" dirty="0" smtClean="0"/>
              <a:t>Housing </a:t>
            </a:r>
            <a:r>
              <a:rPr lang="en-US" dirty="0"/>
              <a:t>Dashboard</a:t>
            </a:r>
          </a:p>
        </p:txBody>
      </p:sp>
    </p:spTree>
    <p:extLst>
      <p:ext uri="{BB962C8B-B14F-4D97-AF65-F5344CB8AC3E}">
        <p14:creationId xmlns:p14="http://schemas.microsoft.com/office/powerpoint/2010/main" val="130187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78984"/>
            <a:ext cx="8229600" cy="413026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Argos Housing </a:t>
            </a:r>
            <a:r>
              <a:rPr lang="en-US" dirty="0" smtClean="0"/>
              <a:t>Dashboard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91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45689"/>
            <a:ext cx="8229600" cy="39968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Argos Housing Dashboard cont.</a:t>
            </a:r>
          </a:p>
        </p:txBody>
      </p:sp>
    </p:spTree>
    <p:extLst>
      <p:ext uri="{BB962C8B-B14F-4D97-AF65-F5344CB8AC3E}">
        <p14:creationId xmlns:p14="http://schemas.microsoft.com/office/powerpoint/2010/main" val="1162579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057" y="1481138"/>
            <a:ext cx="7753886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Argos Housing Dashboard cont.</a:t>
            </a:r>
          </a:p>
        </p:txBody>
      </p:sp>
    </p:spTree>
    <p:extLst>
      <p:ext uri="{BB962C8B-B14F-4D97-AF65-F5344CB8AC3E}">
        <p14:creationId xmlns:p14="http://schemas.microsoft.com/office/powerpoint/2010/main" val="3884124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05000"/>
            <a:ext cx="8229600" cy="2743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SLARASG Housing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63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7784" y="1481138"/>
            <a:ext cx="6615600" cy="46910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</a:t>
            </a:r>
            <a:r>
              <a:rPr lang="en-US" dirty="0" smtClean="0"/>
              <a:t>Assignment </a:t>
            </a:r>
            <a:r>
              <a:rPr lang="en-US" dirty="0"/>
              <a:t>(SSB) </a:t>
            </a:r>
          </a:p>
        </p:txBody>
      </p:sp>
    </p:spTree>
    <p:extLst>
      <p:ext uri="{BB962C8B-B14F-4D97-AF65-F5344CB8AC3E}">
        <p14:creationId xmlns:p14="http://schemas.microsoft.com/office/powerpoint/2010/main" val="4162474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Housing Application Page</a:t>
            </a:r>
          </a:p>
          <a:p>
            <a:pPr lvl="1"/>
            <a:r>
              <a:rPr lang="en-US" dirty="0"/>
              <a:t>1 Custom Page in </a:t>
            </a:r>
            <a:r>
              <a:rPr lang="en-US" dirty="0" smtClean="0"/>
              <a:t>SSB</a:t>
            </a:r>
          </a:p>
          <a:p>
            <a:pPr lvl="1"/>
            <a:r>
              <a:rPr lang="en-US" dirty="0" smtClean="0"/>
              <a:t>1 Custom Table (SZRHAPP)</a:t>
            </a:r>
          </a:p>
          <a:p>
            <a:pPr lvl="1"/>
            <a:r>
              <a:rPr lang="en-US" dirty="0" smtClean="0"/>
              <a:t>4 Custom Scripts (BZSKHAPP)</a:t>
            </a:r>
          </a:p>
          <a:p>
            <a:r>
              <a:rPr lang="en-US" dirty="0" smtClean="0"/>
              <a:t>Housing Assignment Page</a:t>
            </a:r>
          </a:p>
          <a:p>
            <a:pPr lvl="1"/>
            <a:r>
              <a:rPr lang="en-US" dirty="0"/>
              <a:t>1 Custom Page in SSB</a:t>
            </a:r>
          </a:p>
          <a:p>
            <a:pPr lvl="1"/>
            <a:r>
              <a:rPr lang="en-US" dirty="0"/>
              <a:t>4 Custom Scripts (</a:t>
            </a:r>
            <a:r>
              <a:rPr lang="en-US" dirty="0" smtClean="0"/>
              <a:t>BZSKHASG)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20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DeGraw,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Application Services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@ Pearl River Community College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mdegraw@prcc.edu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5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61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1909, Pearl River College began as the state’s first county agricultural high school.</a:t>
            </a:r>
          </a:p>
          <a:p>
            <a:r>
              <a:rPr lang="en-US" dirty="0"/>
              <a:t>1924, the school became the first public two-year college in the state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Total Enrollment: 4836*</a:t>
            </a:r>
          </a:p>
          <a:p>
            <a:r>
              <a:rPr lang="en-US" dirty="0" smtClean="0"/>
              <a:t>Housing Capacity: 810</a:t>
            </a:r>
          </a:p>
          <a:p>
            <a:r>
              <a:rPr lang="en-US" dirty="0" smtClean="0"/>
              <a:t>Housing Assignments: 810</a:t>
            </a:r>
          </a:p>
          <a:p>
            <a:r>
              <a:rPr lang="en-US" dirty="0" smtClean="0"/>
              <a:t>Housing Waitlist #: ~500</a:t>
            </a:r>
          </a:p>
          <a:p>
            <a:pPr marL="365760" lvl="1" indent="0">
              <a:buNone/>
            </a:pPr>
            <a:r>
              <a:rPr lang="en-US" sz="5200" dirty="0" smtClean="0"/>
              <a:t>				</a:t>
            </a:r>
            <a:r>
              <a:rPr lang="en-US" sz="1300" dirty="0" smtClean="0"/>
              <a:t>*</a:t>
            </a:r>
            <a:r>
              <a:rPr lang="en-US" sz="1300" dirty="0"/>
              <a:t>NCES.ed.gov website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</a:t>
            </a:r>
            <a:r>
              <a:rPr lang="en-US" dirty="0" smtClean="0"/>
              <a:t>Facts</a:t>
            </a:r>
            <a:endParaRPr lang="en-US" dirty="0"/>
          </a:p>
        </p:txBody>
      </p:sp>
      <p:pic>
        <p:nvPicPr>
          <p:cNvPr id="4" name="Picture 4" descr="http://www.prcc.edu/files/styles/secondary/PRCC_CollegiateSecondary_maro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2971800"/>
            <a:ext cx="3044825" cy="357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95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23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Student applies for Housing through Wildcat Web (Banner Student Self Service).</a:t>
            </a:r>
          </a:p>
          <a:p>
            <a:r>
              <a:rPr lang="en-US" sz="2400" dirty="0" smtClean="0"/>
              <a:t>Housing Department pulls reports/applications through ARGOS.</a:t>
            </a:r>
          </a:p>
          <a:p>
            <a:r>
              <a:rPr lang="en-US" sz="2400" dirty="0" smtClean="0"/>
              <a:t>Housing Department Assigns students to rooms on SLARASG form in Banner.</a:t>
            </a:r>
          </a:p>
          <a:p>
            <a:r>
              <a:rPr lang="en-US" sz="2400" dirty="0" smtClean="0"/>
              <a:t>Automated letters are sent to Housing Applicants: missing items, waiting list, &amp; assignments.</a:t>
            </a:r>
          </a:p>
          <a:p>
            <a:r>
              <a:rPr lang="en-US" sz="2400" dirty="0" smtClean="0"/>
              <a:t>Student can also view Housing Assignment in Wildcat Web.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Picture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481137"/>
            <a:ext cx="6335815" cy="468676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</a:t>
            </a:r>
            <a:r>
              <a:rPr lang="en-US" dirty="0"/>
              <a:t>Application (SSB) </a:t>
            </a:r>
          </a:p>
        </p:txBody>
      </p:sp>
    </p:spTree>
    <p:extLst>
      <p:ext uri="{BB962C8B-B14F-4D97-AF65-F5344CB8AC3E}">
        <p14:creationId xmlns:p14="http://schemas.microsoft.com/office/powerpoint/2010/main" val="410448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6021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Application (SSB</a:t>
            </a:r>
            <a:r>
              <a:rPr lang="en-US" dirty="0" smtClean="0"/>
              <a:t>)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5400"/>
            <a:ext cx="8229600" cy="4648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Application (SSB) cont.</a:t>
            </a:r>
          </a:p>
        </p:txBody>
      </p:sp>
    </p:spTree>
    <p:extLst>
      <p:ext uri="{BB962C8B-B14F-4D97-AF65-F5344CB8AC3E}">
        <p14:creationId xmlns:p14="http://schemas.microsoft.com/office/powerpoint/2010/main" val="211265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4572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Application (SSB) cont.</a:t>
            </a:r>
          </a:p>
        </p:txBody>
      </p:sp>
    </p:spTree>
    <p:extLst>
      <p:ext uri="{BB962C8B-B14F-4D97-AF65-F5344CB8AC3E}">
        <p14:creationId xmlns:p14="http://schemas.microsoft.com/office/powerpoint/2010/main" val="3718729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4191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Application (SSB) cont.</a:t>
            </a:r>
          </a:p>
        </p:txBody>
      </p:sp>
    </p:spTree>
    <p:extLst>
      <p:ext uri="{BB962C8B-B14F-4D97-AF65-F5344CB8AC3E}">
        <p14:creationId xmlns:p14="http://schemas.microsoft.com/office/powerpoint/2010/main" val="1116458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6161</TotalTime>
  <Words>281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MBUG 2019 </vt:lpstr>
      <vt:lpstr>Session Rules of Etiquette</vt:lpstr>
      <vt:lpstr>School Facts</vt:lpstr>
      <vt:lpstr>Current Picture</vt:lpstr>
      <vt:lpstr>Housing Application (SSB) </vt:lpstr>
      <vt:lpstr>Housing Application (SSB) cont.</vt:lpstr>
      <vt:lpstr>Housing Application (SSB) cont.</vt:lpstr>
      <vt:lpstr>Housing Application (SSB) cont.</vt:lpstr>
      <vt:lpstr>Housing Application (SSB) cont.</vt:lpstr>
      <vt:lpstr>Housing Application (SSB) cont.</vt:lpstr>
      <vt:lpstr>Argos Housing Dashboard</vt:lpstr>
      <vt:lpstr>Argos Housing Dashboard cont.</vt:lpstr>
      <vt:lpstr>Argos Housing Dashboard cont.</vt:lpstr>
      <vt:lpstr>Argos Housing Dashboard cont.</vt:lpstr>
      <vt:lpstr>SLARASG Housing Assignment</vt:lpstr>
      <vt:lpstr>Housing Assignment (SSB) </vt:lpstr>
      <vt:lpstr>Technical Summary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Mary DeGraw</cp:lastModifiedBy>
  <cp:revision>26</cp:revision>
  <dcterms:created xsi:type="dcterms:W3CDTF">2013-01-30T03:13:35Z</dcterms:created>
  <dcterms:modified xsi:type="dcterms:W3CDTF">2019-09-04T20:00:56Z</dcterms:modified>
</cp:coreProperties>
</file>