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0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2019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905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dirty="0" smtClean="0">
                <a:latin typeface="Calibri" panose="020F0502020204030204" pitchFamily="34" charset="0"/>
              </a:rPr>
              <a:t>Session Title: </a:t>
            </a:r>
            <a:r>
              <a:rPr lang="en-US" sz="2800" dirty="0">
                <a:latin typeface="Calibri" panose="020F0502020204030204" pitchFamily="34" charset="0"/>
              </a:rPr>
              <a:t>Banner </a:t>
            </a:r>
            <a:r>
              <a:rPr lang="en-US" sz="2800" dirty="0" smtClean="0">
                <a:latin typeface="Calibri" panose="020F0502020204030204" pitchFamily="34" charset="0"/>
              </a:rPr>
              <a:t>Extensibility - Page Builder</a:t>
            </a:r>
          </a:p>
          <a:p>
            <a:pPr algn="l"/>
            <a:r>
              <a:rPr lang="en-US" sz="2800" dirty="0" smtClean="0">
                <a:latin typeface="Calibri" panose="020F0502020204030204" pitchFamily="34" charset="0"/>
              </a:rPr>
              <a:t>Presented By: Tommy Parker</a:t>
            </a:r>
          </a:p>
          <a:p>
            <a:pPr algn="l"/>
            <a:r>
              <a:rPr lang="en-US" sz="2800" dirty="0" smtClean="0">
                <a:latin typeface="Calibri" panose="020F0502020204030204" pitchFamily="34" charset="0"/>
              </a:rPr>
              <a:t>Institution: Mississippi State University</a:t>
            </a:r>
          </a:p>
          <a:p>
            <a:pPr algn="l"/>
            <a:r>
              <a:rPr lang="en-US" sz="2800" dirty="0" smtClean="0">
                <a:latin typeface="Calibri" panose="020F0502020204030204" pitchFamily="34" charset="0"/>
              </a:rPr>
              <a:t>September 09, 2019</a:t>
            </a: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Steps To Build a Page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Create a Virtual </a:t>
            </a:r>
            <a:r>
              <a:rPr lang="en-US" sz="2400" dirty="0" smtClean="0">
                <a:latin typeface="Calibri" panose="020F0502020204030204" pitchFamily="34" charset="0"/>
              </a:rPr>
              <a:t>Domain using </a:t>
            </a:r>
            <a:r>
              <a:rPr lang="en-US" sz="2400" smtClean="0">
                <a:latin typeface="Calibri" panose="020F0502020204030204" pitchFamily="34" charset="0"/>
              </a:rPr>
              <a:t>the Domain Composer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Assign Role to Virtual Domain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Test the Virtual Domain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Create a Page using the Page Composer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Assign Role to Page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Preview the Page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Modify the CSS (Optional)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Export the Artifacts (Optional)</a:t>
            </a:r>
          </a:p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Page Examples</a:t>
            </a: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45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4400" dirty="0" smtClean="0">
                <a:latin typeface="Calibri" panose="020F0502020204030204" pitchFamily="34" charset="0"/>
              </a:rPr>
              <a:t>Questions?</a:t>
            </a:r>
          </a:p>
          <a:p>
            <a:pPr marL="109728" indent="0">
              <a:buNone/>
            </a:pPr>
            <a:endParaRPr lang="en-US" sz="28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845" y="1371600"/>
            <a:ext cx="2988310" cy="318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9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Resources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Calibri" panose="020F0502020204030204" pitchFamily="34" charset="0"/>
              </a:rPr>
              <a:t>Ellucian</a:t>
            </a:r>
            <a:r>
              <a:rPr lang="en-US" sz="2400" dirty="0" smtClean="0">
                <a:latin typeface="Calibri" panose="020F0502020204030204" pitchFamily="34" charset="0"/>
              </a:rPr>
              <a:t> HUB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Banner Extensibility 9.4 Content Pack</a:t>
            </a:r>
            <a:endParaRPr lang="en-US" sz="2400" u="sng" dirty="0" smtClean="0">
              <a:latin typeface="Calibri" panose="020F0502020204030204" pitchFamily="34" charset="0"/>
            </a:endParaRPr>
          </a:p>
          <a:p>
            <a:pPr marL="630936" lvl="2" indent="0">
              <a:buNone/>
            </a:pPr>
            <a:r>
              <a:rPr lang="en-US" sz="2200" dirty="0" smtClean="0">
                <a:latin typeface="Calibri" panose="020F0502020204030204" pitchFamily="34" charset="0"/>
              </a:rPr>
              <a:t>	Handbook, Release Notes, Installation Guide, </a:t>
            </a:r>
            <a:r>
              <a:rPr lang="en-US" sz="2200" dirty="0" err="1" smtClean="0">
                <a:latin typeface="Calibri" panose="020F0502020204030204" pitchFamily="34" charset="0"/>
              </a:rPr>
              <a:t>etc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Calibri" panose="020F0502020204030204" pitchFamily="34" charset="0"/>
              </a:rPr>
              <a:t>eCommunities</a:t>
            </a:r>
            <a:r>
              <a:rPr lang="en-US" sz="2400" dirty="0" smtClean="0">
                <a:latin typeface="Calibri" panose="020F0502020204030204" pitchFamily="34" charset="0"/>
              </a:rPr>
              <a:t> (Search for Page Builder)</a:t>
            </a: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Tommy </a:t>
            </a:r>
            <a:r>
              <a:rPr lang="en-US" sz="2400" dirty="0">
                <a:latin typeface="Calibri" panose="020F0502020204030204" pitchFamily="34" charset="0"/>
              </a:rPr>
              <a:t>Parker</a:t>
            </a:r>
          </a:p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Sr. Systems Analyst &amp; Team Leader</a:t>
            </a:r>
          </a:p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Mississippi State University</a:t>
            </a:r>
          </a:p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tep@its.msstate.edu</a:t>
            </a:r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09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Please avoid side conversation during the session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Session Agenda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954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Banner Extensibility Suite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Overview and Architecture of Page Builder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Steps to Create a Page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Examples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Q&amp;A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0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093"/>
          </a:xfrm>
        </p:spPr>
        <p:txBody>
          <a:bodyPr/>
          <a:lstStyle/>
          <a:p>
            <a:r>
              <a:rPr lang="en-US" sz="3200" dirty="0" smtClean="0">
                <a:effectLst/>
                <a:latin typeface="Calibri" panose="020F0502020204030204" pitchFamily="34" charset="0"/>
              </a:rPr>
              <a:t>Banner Extensibility</a:t>
            </a:r>
            <a:endParaRPr lang="en-US" sz="32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038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Text Manager</a:t>
            </a:r>
          </a:p>
          <a:p>
            <a:pPr marL="630936" lvl="2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Provides the ability to substitute your terminology in place of the Banner baseline terminology and translate text to other languages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Theme Editor</a:t>
            </a:r>
          </a:p>
          <a:p>
            <a:pPr marL="630936" lvl="2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Provides the ability to apply </a:t>
            </a:r>
            <a:r>
              <a:rPr lang="en-US" sz="2400" dirty="0">
                <a:latin typeface="Calibri" panose="020F0502020204030204" pitchFamily="34" charset="0"/>
              </a:rPr>
              <a:t>unique branding elements, such as colors and institution logos, to theme-aware applications.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Page Builder</a:t>
            </a:r>
          </a:p>
        </p:txBody>
      </p:sp>
    </p:spTree>
    <p:extLst>
      <p:ext uri="{BB962C8B-B14F-4D97-AF65-F5344CB8AC3E}">
        <p14:creationId xmlns:p14="http://schemas.microsoft.com/office/powerpoint/2010/main" val="126285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81000"/>
            <a:ext cx="8229600" cy="4495801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Page Builder can be used to build stand alone pages to supplement: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Banner Self Service Applications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Banner Admin Applications</a:t>
            </a:r>
          </a:p>
          <a:p>
            <a:pPr marL="109728" indent="0"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Groovy/Grails </a:t>
            </a:r>
            <a:r>
              <a:rPr lang="en-US" sz="2400" dirty="0">
                <a:latin typeface="Calibri" panose="020F0502020204030204" pitchFamily="34" charset="0"/>
              </a:rPr>
              <a:t>application.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Download </a:t>
            </a:r>
            <a:r>
              <a:rPr lang="en-US" sz="2400" dirty="0">
                <a:latin typeface="Calibri" panose="020F0502020204030204" pitchFamily="34" charset="0"/>
              </a:rPr>
              <a:t>through ESM.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Deploy </a:t>
            </a:r>
            <a:r>
              <a:rPr lang="en-US" sz="2400" dirty="0">
                <a:latin typeface="Calibri" panose="020F0502020204030204" pitchFamily="34" charset="0"/>
              </a:rPr>
              <a:t>the application on Tomcat or WebLogic.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Requires Setup </a:t>
            </a:r>
            <a:r>
              <a:rPr lang="en-US" sz="2400" dirty="0">
                <a:latin typeface="Calibri" panose="020F0502020204030204" pitchFamily="34" charset="0"/>
              </a:rPr>
              <a:t>&amp; Configuration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393192" lvl="1" indent="0">
              <a:buNone/>
            </a:pPr>
            <a:endParaRPr lang="en-US" sz="2200" dirty="0" smtClean="0"/>
          </a:p>
          <a:p>
            <a:pPr marL="39319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05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User </a:t>
            </a:r>
            <a:r>
              <a:rPr lang="en-US" sz="2400" dirty="0">
                <a:latin typeface="Calibri" panose="020F0502020204030204" pitchFamily="34" charset="0"/>
              </a:rPr>
              <a:t>friendly – uses a web based visual interface to create pages.</a:t>
            </a: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Build </a:t>
            </a:r>
            <a:r>
              <a:rPr lang="en-US" sz="2400" dirty="0">
                <a:latin typeface="Calibri" panose="020F0502020204030204" pitchFamily="34" charset="0"/>
              </a:rPr>
              <a:t>simple pages without “coding</a:t>
            </a:r>
            <a:r>
              <a:rPr lang="en-US" sz="2400" dirty="0" smtClean="0">
                <a:latin typeface="Calibri" panose="020F0502020204030204" pitchFamily="34" charset="0"/>
              </a:rPr>
              <a:t>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Requires expertise in writing SQL statements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Requires knowledge of the Banner Database and its tables/structure</a:t>
            </a:r>
          </a:p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</a:t>
            </a: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Build more complex pages with some coding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Knowledge of HTML, CSS, and </a:t>
            </a:r>
            <a:r>
              <a:rPr lang="en-US" sz="2400" dirty="0" err="1" smtClean="0">
                <a:latin typeface="Calibri" panose="020F0502020204030204" pitchFamily="34" charset="0"/>
              </a:rPr>
              <a:t>Javascript</a:t>
            </a:r>
            <a:r>
              <a:rPr lang="en-US" sz="2400" dirty="0" smtClean="0">
                <a:latin typeface="Calibri" panose="020F0502020204030204" pitchFamily="34" charset="0"/>
              </a:rPr>
              <a:t> is extremely helpful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Knowledge of Angular JS is also helpful</a:t>
            </a: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No server restarts or deployments are required.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Models and code artifacts are stored in the database and can be exported and imported.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Pages are single page applications built on Angular JS framework.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Pages are rendered as HTML, </a:t>
            </a:r>
            <a:r>
              <a:rPr lang="en-US" sz="2400" dirty="0" err="1" smtClean="0">
                <a:latin typeface="Calibri" panose="020F0502020204030204" pitchFamily="34" charset="0"/>
              </a:rPr>
              <a:t>Javascript</a:t>
            </a:r>
            <a:r>
              <a:rPr lang="en-US" sz="2400" dirty="0" smtClean="0">
                <a:latin typeface="Calibri" panose="020F0502020204030204" pitchFamily="34" charset="0"/>
              </a:rPr>
              <a:t>, and CSS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Uses </a:t>
            </a:r>
            <a:r>
              <a:rPr lang="en-US" sz="2400" smtClean="0">
                <a:latin typeface="Calibri" panose="020F0502020204030204" pitchFamily="34" charset="0"/>
              </a:rPr>
              <a:t>the Banner </a:t>
            </a:r>
            <a:r>
              <a:rPr lang="en-US" sz="2400" dirty="0" smtClean="0">
                <a:latin typeface="Calibri" panose="020F0502020204030204" pitchFamily="34" charset="0"/>
              </a:rPr>
              <a:t>8 Self-Service security roles defined in Web Tailor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8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Virtual Domain Composer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Used to create and edit a RESTful resource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This is where the SQL goes</a:t>
            </a: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Visual Page Composer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Tree based structure of components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Components control the visual aspect and behavior of the page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64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CSS Manager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</a:rPr>
              <a:t>Create and edit CSS to style page components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Admin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Tools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Assign Roles to Domains &amp; Pages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</a:rPr>
              <a:t>Export Domains, Pages, and CSS</a:t>
            </a: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8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29767</TotalTime>
  <Words>369</Words>
  <Application>Microsoft Office PowerPoint</Application>
  <PresentationFormat>On-screen Show (4:3)</PresentationFormat>
  <Paragraphs>156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MBUG 2019 </vt:lpstr>
      <vt:lpstr>Session Rules of Etiquette</vt:lpstr>
      <vt:lpstr>Session Agenda</vt:lpstr>
      <vt:lpstr>Banner Extensibility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Parker, Tommy</cp:lastModifiedBy>
  <cp:revision>94</cp:revision>
  <dcterms:created xsi:type="dcterms:W3CDTF">2013-01-30T03:13:35Z</dcterms:created>
  <dcterms:modified xsi:type="dcterms:W3CDTF">2019-09-03T21:15:13Z</dcterms:modified>
</cp:coreProperties>
</file>