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2" r:id="rId5"/>
    <p:sldId id="270" r:id="rId6"/>
    <p:sldId id="271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A2A4143-1CEE-4AE4-AD9B-5AADEAE137B7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AA2A4143-1CEE-4AE4-AD9B-5AADEAE137B7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A2A4143-1CEE-4AE4-AD9B-5AADEAE137B7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A2A4143-1CEE-4AE4-AD9B-5AADEAE137B7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hkmiller@prcc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MBUG </a:t>
            </a:r>
            <a:r>
              <a:rPr lang="en-US" dirty="0" smtClean="0"/>
              <a:t>2019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1905000"/>
            <a:ext cx="7772400" cy="31242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Arial Rounded MT Bold" panose="020F0704030504030204" pitchFamily="34" charset="0"/>
              </a:rPr>
              <a:t>Banner </a:t>
            </a:r>
            <a:r>
              <a:rPr lang="en-US" sz="3600" dirty="0" smtClean="0">
                <a:latin typeface="Arial Rounded MT Bold" panose="020F0704030504030204" pitchFamily="34" charset="0"/>
              </a:rPr>
              <a:t>Boot </a:t>
            </a:r>
            <a:r>
              <a:rPr lang="en-US" sz="3600" dirty="0" smtClean="0">
                <a:latin typeface="Arial Rounded MT Bold" panose="020F0704030504030204" pitchFamily="34" charset="0"/>
              </a:rPr>
              <a:t>Camp</a:t>
            </a:r>
          </a:p>
          <a:p>
            <a:pPr algn="ctr"/>
            <a:endParaRPr lang="en-US" sz="2000" dirty="0" smtClean="0">
              <a:latin typeface="Informal Roman" panose="030604020304060B0204" pitchFamily="66" charset="0"/>
            </a:endParaRPr>
          </a:p>
          <a:p>
            <a:pPr algn="ctr"/>
            <a:r>
              <a:rPr lang="en-US" sz="2000" dirty="0" smtClean="0">
                <a:latin typeface="Informal Roman" panose="030604020304060B0204" pitchFamily="66" charset="0"/>
              </a:rPr>
              <a:t>Presented By:</a:t>
            </a:r>
            <a:endParaRPr lang="en-US" sz="2000" dirty="0" smtClean="0">
              <a:latin typeface="Informal Roman" panose="030604020304060B0204" pitchFamily="66" charset="0"/>
            </a:endParaRPr>
          </a:p>
          <a:p>
            <a:pPr algn="ctr"/>
            <a:endParaRPr lang="en-US" sz="2000" dirty="0" smtClean="0">
              <a:latin typeface="Arial Rounded MT Bold" panose="020F0704030504030204" pitchFamily="34" charset="0"/>
            </a:endParaRPr>
          </a:p>
          <a:p>
            <a:pPr algn="ctr"/>
            <a:r>
              <a:rPr lang="en-US" sz="2000" dirty="0" smtClean="0">
                <a:latin typeface="Arial Rounded MT Bold" panose="020F0704030504030204" pitchFamily="34" charset="0"/>
              </a:rPr>
              <a:t>Hannah </a:t>
            </a:r>
            <a:r>
              <a:rPr lang="en-US" sz="2000" dirty="0" smtClean="0">
                <a:latin typeface="Arial Rounded MT Bold" panose="020F0704030504030204" pitchFamily="34" charset="0"/>
              </a:rPr>
              <a:t>Miller</a:t>
            </a:r>
          </a:p>
          <a:p>
            <a:pPr algn="ctr"/>
            <a:r>
              <a:rPr lang="en-US" sz="2000" dirty="0" smtClean="0">
                <a:latin typeface="Arial Rounded MT Bold" panose="020F0704030504030204" pitchFamily="34" charset="0"/>
              </a:rPr>
              <a:t>Pearl </a:t>
            </a:r>
            <a:r>
              <a:rPr lang="en-US" sz="2000" dirty="0" smtClean="0">
                <a:latin typeface="Arial Rounded MT Bold" panose="020F0704030504030204" pitchFamily="34" charset="0"/>
              </a:rPr>
              <a:t>River Community College</a:t>
            </a:r>
          </a:p>
          <a:p>
            <a:pPr algn="ctr"/>
            <a:r>
              <a:rPr lang="en-US" sz="2000" dirty="0" smtClean="0">
                <a:latin typeface="Arial Rounded MT Bold" panose="020F0704030504030204" pitchFamily="34" charset="0"/>
              </a:rPr>
              <a:t>September </a:t>
            </a:r>
            <a:r>
              <a:rPr lang="en-US" sz="2000" dirty="0">
                <a:latin typeface="Arial Rounded MT Bold" panose="020F0704030504030204" pitchFamily="34" charset="0"/>
              </a:rPr>
              <a:t>8</a:t>
            </a:r>
            <a:r>
              <a:rPr lang="en-US" sz="2000" dirty="0" smtClean="0">
                <a:latin typeface="Arial Rounded MT Bold" panose="020F0704030504030204" pitchFamily="34" charset="0"/>
              </a:rPr>
              <a:t>, 2019</a:t>
            </a:r>
            <a:endParaRPr lang="en-US" sz="2000" dirty="0">
              <a:latin typeface="Arial Rounded MT Bold" panose="020F07040305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13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524000"/>
            <a:ext cx="8229600" cy="19812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GUIALTI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9624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Can search by DOB or SSN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DOB – must be entered as </a:t>
            </a:r>
            <a:r>
              <a:rPr lang="en-US" dirty="0" smtClean="0"/>
              <a:t>DD-MON-YYYY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318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417638"/>
            <a:ext cx="8229600" cy="216376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GUISRCH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8862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Can search by phone number or email.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250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417638"/>
            <a:ext cx="8229600" cy="299317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SHADGMQ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4724400"/>
            <a:ext cx="952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Good degree summary screen.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Shows all degree transactions in one place.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500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481328"/>
            <a:ext cx="9067800" cy="452596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Business Office Account Detail – </a:t>
            </a:r>
            <a:r>
              <a:rPr lang="en-US" sz="2600" dirty="0" smtClean="0">
                <a:solidFill>
                  <a:srgbClr val="FF0000"/>
                </a:solidFill>
              </a:rPr>
              <a:t>TSICSRV</a:t>
            </a:r>
          </a:p>
          <a:p>
            <a:r>
              <a:rPr lang="en-US" sz="2600" dirty="0" smtClean="0"/>
              <a:t>Addresses – </a:t>
            </a:r>
            <a:r>
              <a:rPr lang="en-US" sz="2600" dirty="0" smtClean="0">
                <a:solidFill>
                  <a:srgbClr val="FF0000"/>
                </a:solidFill>
              </a:rPr>
              <a:t>SPAIDEN or SOADDRQ</a:t>
            </a:r>
          </a:p>
          <a:p>
            <a:r>
              <a:rPr lang="en-US" sz="2600" dirty="0" smtClean="0"/>
              <a:t>Admission Status – </a:t>
            </a:r>
            <a:r>
              <a:rPr lang="en-US" sz="2600" dirty="0" smtClean="0">
                <a:solidFill>
                  <a:srgbClr val="FF0000"/>
                </a:solidFill>
              </a:rPr>
              <a:t>SAAADMS</a:t>
            </a:r>
          </a:p>
          <a:p>
            <a:r>
              <a:rPr lang="en-US" sz="2600" dirty="0" smtClean="0"/>
              <a:t>Advisor – </a:t>
            </a:r>
            <a:r>
              <a:rPr lang="en-US" sz="2600" dirty="0" smtClean="0">
                <a:solidFill>
                  <a:srgbClr val="FF0000"/>
                </a:solidFill>
              </a:rPr>
              <a:t>SGAADVR</a:t>
            </a:r>
          </a:p>
          <a:p>
            <a:r>
              <a:rPr lang="en-US" sz="2600" dirty="0" smtClean="0"/>
              <a:t>Student Course Information – </a:t>
            </a:r>
            <a:r>
              <a:rPr lang="en-US" sz="2600" dirty="0" smtClean="0">
                <a:solidFill>
                  <a:srgbClr val="FF0000"/>
                </a:solidFill>
              </a:rPr>
              <a:t>SFASTCA</a:t>
            </a:r>
          </a:p>
          <a:p>
            <a:r>
              <a:rPr lang="en-US" sz="2600" dirty="0" smtClean="0"/>
              <a:t>Class Roster – </a:t>
            </a:r>
            <a:r>
              <a:rPr lang="en-US" sz="2600" dirty="0" smtClean="0">
                <a:solidFill>
                  <a:srgbClr val="FF0000"/>
                </a:solidFill>
              </a:rPr>
              <a:t>SFASLST </a:t>
            </a:r>
          </a:p>
          <a:p>
            <a:r>
              <a:rPr lang="en-US" sz="2600" dirty="0" smtClean="0"/>
              <a:t>Colleges Attended – </a:t>
            </a:r>
            <a:r>
              <a:rPr lang="en-US" sz="2600" dirty="0" smtClean="0">
                <a:solidFill>
                  <a:srgbClr val="FF0000"/>
                </a:solidFill>
              </a:rPr>
              <a:t>SOAPCOL</a:t>
            </a:r>
          </a:p>
          <a:p>
            <a:r>
              <a:rPr lang="en-US" sz="2600" dirty="0" smtClean="0"/>
              <a:t>Courses Taken (Institutional) – </a:t>
            </a:r>
            <a:r>
              <a:rPr lang="en-US" sz="2600" dirty="0" smtClean="0">
                <a:solidFill>
                  <a:srgbClr val="FF0000"/>
                </a:solidFill>
              </a:rPr>
              <a:t>SHACRSE</a:t>
            </a:r>
          </a:p>
          <a:p>
            <a:r>
              <a:rPr lang="en-US" sz="2600" dirty="0" smtClean="0"/>
              <a:t>Courses Taken (Institutional and Transfer)–</a:t>
            </a:r>
            <a:r>
              <a:rPr lang="en-US" sz="2600" dirty="0" smtClean="0">
                <a:solidFill>
                  <a:srgbClr val="FF0000"/>
                </a:solidFill>
              </a:rPr>
              <a:t>SHATERM 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I find?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080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Date of Birth </a:t>
            </a:r>
            <a:r>
              <a:rPr lang="en-US" sz="2800" dirty="0">
                <a:solidFill>
                  <a:srgbClr val="FF0000"/>
                </a:solidFill>
              </a:rPr>
              <a:t>– SPAIDEN or SPAPERS</a:t>
            </a:r>
          </a:p>
          <a:p>
            <a:r>
              <a:rPr lang="en-US" sz="2800" dirty="0"/>
              <a:t>Dorm Information </a:t>
            </a:r>
            <a:r>
              <a:rPr lang="en-US" sz="2800" dirty="0">
                <a:solidFill>
                  <a:srgbClr val="FF0000"/>
                </a:solidFill>
              </a:rPr>
              <a:t>– SLARASG</a:t>
            </a:r>
          </a:p>
          <a:p>
            <a:r>
              <a:rPr lang="en-US" sz="2800" dirty="0"/>
              <a:t>Ethnicity</a:t>
            </a:r>
            <a:r>
              <a:rPr lang="en-US" sz="2800" dirty="0">
                <a:solidFill>
                  <a:srgbClr val="FF0000"/>
                </a:solidFill>
              </a:rPr>
              <a:t> – SPAIDEN or SPAPERS</a:t>
            </a:r>
          </a:p>
          <a:p>
            <a:r>
              <a:rPr lang="en-US" sz="2800" dirty="0"/>
              <a:t>GPA</a:t>
            </a:r>
            <a:r>
              <a:rPr lang="en-US" sz="2800" dirty="0">
                <a:solidFill>
                  <a:srgbClr val="FF0000"/>
                </a:solidFill>
              </a:rPr>
              <a:t> – SHATERM</a:t>
            </a:r>
          </a:p>
          <a:p>
            <a:r>
              <a:rPr lang="en-US" sz="2800" dirty="0"/>
              <a:t>High School Information </a:t>
            </a:r>
            <a:r>
              <a:rPr lang="en-US" sz="2800" dirty="0">
                <a:solidFill>
                  <a:srgbClr val="FF0000"/>
                </a:solidFill>
              </a:rPr>
              <a:t>– SOAHSCH</a:t>
            </a:r>
          </a:p>
          <a:p>
            <a:r>
              <a:rPr lang="en-US" sz="2800" dirty="0"/>
              <a:t>Holds</a:t>
            </a:r>
            <a:r>
              <a:rPr lang="en-US" sz="2800" dirty="0">
                <a:solidFill>
                  <a:srgbClr val="FF0000"/>
                </a:solidFill>
              </a:rPr>
              <a:t> – SOAHOLD</a:t>
            </a:r>
          </a:p>
          <a:p>
            <a:r>
              <a:rPr lang="en-US" sz="2800" dirty="0"/>
              <a:t>Major (Curriculum) </a:t>
            </a:r>
            <a:r>
              <a:rPr lang="en-US" sz="2800" dirty="0">
                <a:solidFill>
                  <a:srgbClr val="FF0000"/>
                </a:solidFill>
              </a:rPr>
              <a:t>– SGASTDN</a:t>
            </a:r>
          </a:p>
          <a:p>
            <a:r>
              <a:rPr lang="en-US" sz="2800" dirty="0"/>
              <a:t>Student Schedule </a:t>
            </a:r>
            <a:r>
              <a:rPr lang="en-US" sz="2800" dirty="0">
                <a:solidFill>
                  <a:srgbClr val="FF0000"/>
                </a:solidFill>
              </a:rPr>
              <a:t>– SFAREGQ</a:t>
            </a:r>
          </a:p>
          <a:p>
            <a:r>
              <a:rPr lang="en-US" sz="2800" dirty="0"/>
              <a:t>Telephone Numbers</a:t>
            </a:r>
            <a:r>
              <a:rPr lang="en-US" sz="2800" dirty="0">
                <a:solidFill>
                  <a:srgbClr val="FF0000"/>
                </a:solidFill>
              </a:rPr>
              <a:t> – SPAIDEN or SPATELE</a:t>
            </a:r>
          </a:p>
          <a:p>
            <a:r>
              <a:rPr lang="en-US" sz="2800" dirty="0"/>
              <a:t>Test Scores </a:t>
            </a:r>
            <a:r>
              <a:rPr lang="en-US" sz="2800" dirty="0">
                <a:solidFill>
                  <a:srgbClr val="FF0000"/>
                </a:solidFill>
              </a:rPr>
              <a:t>- SOATEST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I find? Cont.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907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Keyboard Shortcuts (Banner 9)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Next Section – Alt + Page Down </a:t>
            </a:r>
          </a:p>
          <a:p>
            <a:r>
              <a:rPr lang="en-US" dirty="0" smtClean="0"/>
              <a:t>Print – Ctrl + P</a:t>
            </a:r>
          </a:p>
          <a:p>
            <a:r>
              <a:rPr lang="en-US" dirty="0" smtClean="0"/>
              <a:t>Insert Record – F6</a:t>
            </a:r>
          </a:p>
          <a:p>
            <a:r>
              <a:rPr lang="en-US" dirty="0" smtClean="0"/>
              <a:t>Previous Section – Alt + Page Up</a:t>
            </a:r>
          </a:p>
          <a:p>
            <a:r>
              <a:rPr lang="en-US" dirty="0" smtClean="0"/>
              <a:t>Refresh or Rollback – F5</a:t>
            </a:r>
          </a:p>
          <a:p>
            <a:r>
              <a:rPr lang="en-US" dirty="0" smtClean="0"/>
              <a:t>Save – F10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These are just some of the many Keyboard Shortcuts. More are listed on the Supplemental Document.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713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endParaRPr lang="en-US" dirty="0" smtClean="0"/>
          </a:p>
          <a:p>
            <a:pPr marL="109728" indent="0" algn="ctr">
              <a:buNone/>
            </a:pPr>
            <a:r>
              <a:rPr lang="en-US" dirty="0" smtClean="0"/>
              <a:t>Hannah Miller</a:t>
            </a:r>
          </a:p>
          <a:p>
            <a:pPr marL="109728" indent="0" algn="ctr">
              <a:buNone/>
            </a:pPr>
            <a:r>
              <a:rPr lang="en-US" dirty="0" smtClean="0"/>
              <a:t>Assistant Director of Admissions and Records</a:t>
            </a:r>
          </a:p>
          <a:p>
            <a:pPr marL="109728" indent="0" algn="ctr">
              <a:buNone/>
            </a:pPr>
            <a:r>
              <a:rPr lang="en-US" dirty="0" smtClean="0"/>
              <a:t>Pearl </a:t>
            </a:r>
            <a:r>
              <a:rPr lang="en-US" dirty="0" smtClean="0"/>
              <a:t>River Community College </a:t>
            </a:r>
          </a:p>
          <a:p>
            <a:pPr marL="109728" indent="0" algn="ctr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>
                <a:hlinkClick r:id="rId2"/>
              </a:rPr>
              <a:t>hkmiller@prcc.edu</a:t>
            </a:r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 smtClean="0"/>
          </a:p>
          <a:p>
            <a:pPr marL="109728" indent="0" algn="ctr">
              <a:buNone/>
            </a:pPr>
            <a:endParaRPr lang="en-US" dirty="0" smtClean="0"/>
          </a:p>
          <a:p>
            <a:pPr marL="109728" indent="0" algn="ctr">
              <a:buNone/>
            </a:pPr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Questions</a:t>
            </a:r>
            <a:r>
              <a:rPr lang="en-US" dirty="0" smtClean="0"/>
              <a:t>? Discussion?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324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9547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Please turn off your cell phone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If you must leave the session early, please do so discreetly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Please avoid side conversation during the session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Rules of Etiquette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33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060511"/>
            <a:ext cx="8495317" cy="409178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Dashboard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904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91" y="1219200"/>
            <a:ext cx="8050083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Banner Page: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048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533400"/>
            <a:ext cx="3095625" cy="5848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7620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rial Rounded MT Bold" panose="020F0704030504030204" pitchFamily="34" charset="0"/>
              </a:rPr>
              <a:t>Tools: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97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457200"/>
            <a:ext cx="3152775" cy="5829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91440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rial Rounded MT Bold" panose="020F0704030504030204" pitchFamily="34" charset="0"/>
              </a:rPr>
              <a:t>Related:</a:t>
            </a:r>
            <a:endParaRPr lang="en-US" sz="4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434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Any searchable field will </a:t>
            </a:r>
            <a:r>
              <a:rPr lang="en-US" sz="2800" dirty="0" smtClean="0">
                <a:solidFill>
                  <a:srgbClr val="FF0000"/>
                </a:solidFill>
              </a:rPr>
              <a:t>have </a:t>
            </a:r>
            <a:r>
              <a:rPr lang="en-US" sz="2800" dirty="0" smtClean="0"/>
              <a:t>three dots </a:t>
            </a:r>
            <a:r>
              <a:rPr lang="en-US" sz="2800" dirty="0" smtClean="0">
                <a:solidFill>
                  <a:srgbClr val="FF0000"/>
                </a:solidFill>
              </a:rPr>
              <a:t>located directly beside it. </a:t>
            </a: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Once </a:t>
            </a:r>
            <a:r>
              <a:rPr lang="en-US" sz="2800" dirty="0">
                <a:solidFill>
                  <a:srgbClr val="FF0000"/>
                </a:solidFill>
              </a:rPr>
              <a:t>in the search field you can search by:</a:t>
            </a:r>
          </a:p>
          <a:p>
            <a:pPr algn="ctr">
              <a:buFont typeface="Courier New" panose="02070309020205020404" pitchFamily="49" charset="0"/>
              <a:buChar char="o"/>
            </a:pPr>
            <a:r>
              <a:rPr lang="en-US" sz="2800" dirty="0"/>
              <a:t>Percentage (%) or Underscore </a:t>
            </a:r>
            <a:r>
              <a:rPr lang="en-US" sz="2800" dirty="0" smtClean="0"/>
              <a:t>(_)</a:t>
            </a:r>
          </a:p>
          <a:p>
            <a:pPr algn="ctr">
              <a:buFont typeface="Courier New" panose="02070309020205020404" pitchFamily="49" charset="0"/>
              <a:buChar char="o"/>
            </a:pPr>
            <a:r>
              <a:rPr lang="en-US" sz="2800" dirty="0"/>
              <a:t>% is any or a set of characters</a:t>
            </a:r>
          </a:p>
          <a:p>
            <a:pPr algn="ctr">
              <a:buFont typeface="Courier New" panose="02070309020205020404" pitchFamily="49" charset="0"/>
              <a:buChar char="o"/>
            </a:pPr>
            <a:r>
              <a:rPr lang="en-US" sz="2800" dirty="0"/>
              <a:t>_ represents one character but can be used multiple times</a:t>
            </a:r>
            <a:endParaRPr lang="en-US" sz="2800" dirty="0">
              <a:solidFill>
                <a:srgbClr val="FF0000"/>
              </a:solidFill>
            </a:endParaRPr>
          </a:p>
          <a:p>
            <a:pPr algn="ctr">
              <a:buFont typeface="Courier New" panose="02070309020205020404" pitchFamily="49" charset="0"/>
              <a:buChar char="o"/>
            </a:pPr>
            <a:endParaRPr lang="en-US" sz="2800" dirty="0"/>
          </a:p>
          <a:p>
            <a:pPr algn="ctr">
              <a:buFont typeface="Courier New" panose="02070309020205020404" pitchFamily="49" charset="0"/>
              <a:buChar char="o"/>
            </a:pPr>
            <a:endParaRPr lang="en-US" sz="28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Wildcard Searches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412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SOAIDEN </a:t>
            </a:r>
            <a:r>
              <a:rPr lang="en-US" sz="2800" dirty="0"/>
              <a:t>(First and Last Name)</a:t>
            </a:r>
            <a:endParaRPr lang="en-US" sz="2800" dirty="0">
              <a:solidFill>
                <a:srgbClr val="FF0000"/>
              </a:solidFill>
            </a:endParaRP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GUIALTI </a:t>
            </a:r>
            <a:r>
              <a:rPr lang="en-US" sz="2800" dirty="0"/>
              <a:t>(Alternate DOB)</a:t>
            </a:r>
            <a:endParaRPr lang="en-US" sz="2800" dirty="0">
              <a:solidFill>
                <a:srgbClr val="FF0000"/>
              </a:solidFill>
            </a:endParaRP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GUISRCH </a:t>
            </a:r>
            <a:r>
              <a:rPr lang="en-US" sz="2800" dirty="0"/>
              <a:t>(Email or Phone #)</a:t>
            </a:r>
            <a:endParaRPr lang="en-US" sz="2800" dirty="0">
              <a:solidFill>
                <a:srgbClr val="FF0000"/>
              </a:solidFill>
            </a:endParaRP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 Searches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148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379538"/>
            <a:ext cx="8229600" cy="189706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SOAIDEN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657600"/>
            <a:ext cx="815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First and Last Name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Wildcard Searches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All screens generally give you access to this screen without having to go directly to it. Just click on the three dots next to the name.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3315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227</TotalTime>
  <Words>378</Words>
  <Application>Microsoft Office PowerPoint</Application>
  <PresentationFormat>On-screen Show (4:3)</PresentationFormat>
  <Paragraphs>86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 Rounded MT Bold</vt:lpstr>
      <vt:lpstr>Courier New</vt:lpstr>
      <vt:lpstr>Informal Roman</vt:lpstr>
      <vt:lpstr>Lucida Sans Unicode</vt:lpstr>
      <vt:lpstr>Verdana</vt:lpstr>
      <vt:lpstr>Wingdings</vt:lpstr>
      <vt:lpstr>Wingdings 2</vt:lpstr>
      <vt:lpstr>Wingdings 3</vt:lpstr>
      <vt:lpstr>Concourse</vt:lpstr>
      <vt:lpstr>MBUG 2019 </vt:lpstr>
      <vt:lpstr>Session Rules of Etiquette</vt:lpstr>
      <vt:lpstr>Main Dashboard</vt:lpstr>
      <vt:lpstr>Search Banner Page:</vt:lpstr>
      <vt:lpstr>PowerPoint Presentation</vt:lpstr>
      <vt:lpstr>PowerPoint Presentation</vt:lpstr>
      <vt:lpstr>Wildcard Searches</vt:lpstr>
      <vt:lpstr>Person Searches </vt:lpstr>
      <vt:lpstr>SOAIDEN</vt:lpstr>
      <vt:lpstr>GUIALTI</vt:lpstr>
      <vt:lpstr>GUISRCH</vt:lpstr>
      <vt:lpstr>SHADGMQ</vt:lpstr>
      <vt:lpstr>Where do I find?</vt:lpstr>
      <vt:lpstr>Where do I find? Cont. </vt:lpstr>
      <vt:lpstr>New Keyboard Shortcuts (Banner 9)</vt:lpstr>
      <vt:lpstr>Questions? Discussion?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MBUG 2013</dc:title>
  <dc:creator>Edith</dc:creator>
  <cp:lastModifiedBy>Hannah Miller</cp:lastModifiedBy>
  <cp:revision>28</cp:revision>
  <dcterms:created xsi:type="dcterms:W3CDTF">2013-01-30T03:13:35Z</dcterms:created>
  <dcterms:modified xsi:type="dcterms:W3CDTF">2019-09-08T13:57:58Z</dcterms:modified>
</cp:coreProperties>
</file>