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3253" autoAdjust="0"/>
  </p:normalViewPr>
  <p:slideViewPr>
    <p:cSldViewPr>
      <p:cViewPr varScale="1">
        <p:scale>
          <a:sx n="104" d="100"/>
          <a:sy n="104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dirty="0" smtClean="0"/>
              <a:t>Session Title</a:t>
            </a:r>
            <a:r>
              <a:rPr lang="en-US" sz="2000" dirty="0"/>
              <a:t>: Allied Health Applications through Banner </a:t>
            </a:r>
            <a:r>
              <a:rPr lang="en-US" sz="2000" dirty="0" smtClean="0"/>
              <a:t>Surveys </a:t>
            </a:r>
          </a:p>
          <a:p>
            <a:pPr algn="l"/>
            <a:r>
              <a:rPr lang="en-US" sz="2000" dirty="0" smtClean="0"/>
              <a:t>Presented By: Leah Balli </a:t>
            </a:r>
          </a:p>
          <a:p>
            <a:pPr algn="l"/>
            <a:r>
              <a:rPr lang="en-US" sz="2000" dirty="0" smtClean="0"/>
              <a:t>Institution: Pearl River Community College </a:t>
            </a:r>
          </a:p>
          <a:p>
            <a:pPr algn="l"/>
            <a:r>
              <a:rPr lang="en-US" sz="2000" dirty="0" smtClean="0"/>
              <a:t>September xx, 2019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49" y="1676400"/>
            <a:ext cx="8540851" cy="411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Allied Health Application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Application Follow-Up Communication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8" y="1981200"/>
            <a:ext cx="87782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5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Application Follow-Up Communication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17638"/>
            <a:ext cx="4973581" cy="53641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5595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36235"/>
            <a:ext cx="8229600" cy="40157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7193"/>
            <a:ext cx="8229600" cy="37538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15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454" y="1219200"/>
            <a:ext cx="4577491" cy="54220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Letter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2209800"/>
            <a:ext cx="990600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6600" y="2438400"/>
            <a:ext cx="49987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0128" y="2339340"/>
            <a:ext cx="95707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2988" y="3169601"/>
            <a:ext cx="990600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2893757"/>
            <a:ext cx="1219200" cy="777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5848" y="2790887"/>
            <a:ext cx="990600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8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Only students who have already applied to PRCC can access AH applications</a:t>
            </a:r>
          </a:p>
          <a:p>
            <a:r>
              <a:rPr lang="en-US" dirty="0" smtClean="0"/>
              <a:t>Within 24 hours of submitting the application, students receive an email with follow-up information</a:t>
            </a:r>
          </a:p>
          <a:p>
            <a:r>
              <a:rPr lang="en-US" dirty="0" smtClean="0"/>
              <a:t>Departments are able to access responses and pull all desired biographic information</a:t>
            </a:r>
          </a:p>
          <a:p>
            <a:r>
              <a:rPr lang="en-US" dirty="0" smtClean="0"/>
              <a:t>The request for duplicate information from PRCC is reduced</a:t>
            </a:r>
          </a:p>
          <a:p>
            <a:r>
              <a:rPr lang="en-US" dirty="0"/>
              <a:t>D</a:t>
            </a:r>
            <a:r>
              <a:rPr lang="en-US" dirty="0" smtClean="0"/>
              <a:t>epartments no longer need to manually validate student responses against banner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term/year for question #1 once a year</a:t>
            </a:r>
          </a:p>
          <a:p>
            <a:r>
              <a:rPr lang="en-US" dirty="0" smtClean="0"/>
              <a:t>Same report moving forward since it allows specification of year</a:t>
            </a:r>
          </a:p>
          <a:p>
            <a:r>
              <a:rPr lang="en-US" dirty="0" smtClean="0"/>
              <a:t>Same letter moving forward since the dates provided were not year specific 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5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Recruiting-Develop an invitation report and letter. Pull a report of applicants who chose an AH pathway and send them an automatic letter with invitations to apply</a:t>
            </a:r>
          </a:p>
          <a:p>
            <a:r>
              <a:rPr lang="en-US" dirty="0" smtClean="0"/>
              <a:t>Ongoing communication from departments to AH students during their pre-requisite year. </a:t>
            </a:r>
          </a:p>
          <a:p>
            <a:r>
              <a:rPr lang="en-US" dirty="0" smtClean="0"/>
              <a:t>Utilize Page Builder to Customize the SSB Survey Page</a:t>
            </a:r>
          </a:p>
          <a:p>
            <a:r>
              <a:rPr lang="en-US" dirty="0" smtClean="0"/>
              <a:t>Documentation Management to allow the additional documents to be uploaded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600" b="1" dirty="0" smtClean="0"/>
          </a:p>
          <a:p>
            <a:pPr marL="109728" indent="0" algn="ctr">
              <a:buNone/>
            </a:pPr>
            <a:r>
              <a:rPr lang="en-US" sz="3600" b="1" dirty="0" smtClean="0"/>
              <a:t>Contact Info:</a:t>
            </a:r>
          </a:p>
          <a:p>
            <a:pPr marL="109728" indent="0" algn="ctr">
              <a:buNone/>
            </a:pPr>
            <a:r>
              <a:rPr lang="en-US" sz="3600" dirty="0" smtClean="0"/>
              <a:t>Leah Balli</a:t>
            </a:r>
          </a:p>
          <a:p>
            <a:pPr marL="109728" indent="0" algn="ctr">
              <a:buNone/>
            </a:pPr>
            <a:r>
              <a:rPr lang="en-US" sz="3600" dirty="0" smtClean="0"/>
              <a:t>lballi@prcc.edu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0" dirty="0" smtClean="0"/>
              <a:t/>
            </a:r>
            <a:br>
              <a:rPr lang="en-US" sz="5300" b="0" dirty="0" smtClean="0"/>
            </a:br>
            <a:r>
              <a:rPr lang="en-US" sz="5300" b="0" dirty="0" smtClean="0"/>
              <a:t>Any Questions?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program had a PDF on their website that contained their application </a:t>
            </a:r>
          </a:p>
          <a:p>
            <a:r>
              <a:rPr lang="en-US" dirty="0" smtClean="0"/>
              <a:t>Students would print, fill out, and mail the application to the respective department</a:t>
            </a:r>
          </a:p>
          <a:p>
            <a:r>
              <a:rPr lang="en-US" dirty="0" smtClean="0"/>
              <a:t>Program departments operated with paper files and manually processed applications</a:t>
            </a:r>
          </a:p>
          <a:p>
            <a:r>
              <a:rPr lang="en-US" dirty="0" smtClean="0"/>
              <a:t>Communication was done via email manually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4036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33"/>
          <a:stretch/>
        </p:blipFill>
        <p:spPr>
          <a:xfrm>
            <a:off x="76200" y="2057400"/>
            <a:ext cx="8991600" cy="42211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Changes-Online 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28653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an “application” for each department in GUASRVY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04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91600" cy="48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1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" y="914400"/>
            <a:ext cx="900427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8991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3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05" y="1715555"/>
            <a:ext cx="8881095" cy="43783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Health Applications (SSB)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Allied Health Application (Student Access Point)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1905000"/>
            <a:ext cx="8915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4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34231</TotalTime>
  <Words>306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Lucida Sans Unicode</vt:lpstr>
      <vt:lpstr>Verdana</vt:lpstr>
      <vt:lpstr>Wingdings</vt:lpstr>
      <vt:lpstr>Wingdings 2</vt:lpstr>
      <vt:lpstr>Wingdings 3</vt:lpstr>
      <vt:lpstr>Concourse</vt:lpstr>
      <vt:lpstr>MBUG 2019 </vt:lpstr>
      <vt:lpstr>Session Rules of Etiquette</vt:lpstr>
      <vt:lpstr>Prior Process</vt:lpstr>
      <vt:lpstr>Changes-Online Application</vt:lpstr>
      <vt:lpstr>PowerPoint Presentation</vt:lpstr>
      <vt:lpstr>PowerPoint Presentation</vt:lpstr>
      <vt:lpstr>PowerPoint Presentation</vt:lpstr>
      <vt:lpstr>Allied Health Applications (SSB)</vt:lpstr>
      <vt:lpstr>Allied Health Application (Student Access Point)</vt:lpstr>
      <vt:lpstr>Allied Health Application Preview</vt:lpstr>
      <vt:lpstr>Application Follow-Up Communication</vt:lpstr>
      <vt:lpstr>Application Follow-Up Communication</vt:lpstr>
      <vt:lpstr>Response Reports</vt:lpstr>
      <vt:lpstr>Excel Report</vt:lpstr>
      <vt:lpstr>Cover Letter Report</vt:lpstr>
      <vt:lpstr>New Process </vt:lpstr>
      <vt:lpstr>Maintenance Moving Forward</vt:lpstr>
      <vt:lpstr>Ideas for Enhancements</vt:lpstr>
      <vt:lpstr> Any Questions?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Leah Balli</cp:lastModifiedBy>
  <cp:revision>37</cp:revision>
  <dcterms:created xsi:type="dcterms:W3CDTF">2013-01-30T03:13:35Z</dcterms:created>
  <dcterms:modified xsi:type="dcterms:W3CDTF">2019-09-06T20:49:56Z</dcterms:modified>
</cp:coreProperties>
</file>