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2A4143-1CEE-4AE4-AD9B-5AADEAE137B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2018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Session Title:  Communication Strategies</a:t>
            </a:r>
          </a:p>
          <a:p>
            <a:pPr algn="l"/>
            <a:r>
              <a:rPr lang="en-US" sz="2000" dirty="0" smtClean="0"/>
              <a:t>Presented By:  Lori Bobo</a:t>
            </a:r>
          </a:p>
          <a:p>
            <a:pPr algn="l"/>
            <a:r>
              <a:rPr lang="en-US" sz="2000" dirty="0" smtClean="0"/>
              <a:t>Institution:  Mississippi College</a:t>
            </a:r>
          </a:p>
          <a:p>
            <a:pPr algn="l"/>
            <a:r>
              <a:rPr lang="en-US" sz="2000" dirty="0" smtClean="0"/>
              <a:t>September 11, 2018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ultimate success of an event and/or meeting is due in large part to effective communication prior to, during, and following.</a:t>
            </a:r>
          </a:p>
          <a:p>
            <a:r>
              <a:rPr lang="en-US" dirty="0" smtClean="0"/>
              <a:t>Utilizing multiple tools and resources will insure effective communication.</a:t>
            </a:r>
          </a:p>
          <a:p>
            <a:r>
              <a:rPr lang="en-US" dirty="0" smtClean="0"/>
              <a:t>What is your communication strategy?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Strategies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Establish location (on campus, off campus, etc.)</a:t>
            </a:r>
          </a:p>
          <a:p>
            <a:pPr lvl="1"/>
            <a:r>
              <a:rPr lang="en-US" dirty="0" smtClean="0"/>
              <a:t>Connect with committee (host, venue </a:t>
            </a:r>
            <a:r>
              <a:rPr lang="en-US" dirty="0" err="1" smtClean="0"/>
              <a:t>mgr</a:t>
            </a:r>
            <a:r>
              <a:rPr lang="en-US" dirty="0" smtClean="0"/>
              <a:t>, etc.)</a:t>
            </a:r>
          </a:p>
          <a:p>
            <a:pPr lvl="1"/>
            <a:r>
              <a:rPr lang="en-US" dirty="0" smtClean="0"/>
              <a:t>Synchronize calendars (President, VPs, AD, etc.)</a:t>
            </a:r>
          </a:p>
          <a:p>
            <a:pPr lvl="1"/>
            <a:r>
              <a:rPr lang="en-US" dirty="0" smtClean="0"/>
              <a:t>Develop focus (informational, developmental, etc.)</a:t>
            </a:r>
          </a:p>
          <a:p>
            <a:pPr lvl="1"/>
            <a:r>
              <a:rPr lang="en-US" dirty="0" smtClean="0"/>
              <a:t>Target audience (regional, donors, age specific, affinity group, etc.)</a:t>
            </a:r>
          </a:p>
          <a:p>
            <a:pPr lvl="1"/>
            <a:r>
              <a:rPr lang="en-US" dirty="0" smtClean="0"/>
              <a:t>Utilize data resources (BANNER, Argos, etc.)</a:t>
            </a:r>
          </a:p>
          <a:p>
            <a:pPr lvl="1"/>
            <a:r>
              <a:rPr lang="en-US" dirty="0" smtClean="0"/>
              <a:t>Save the date direct piece, email campaign, phone, social media, committees outreach, etc.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to an Event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889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Provide agenda (to committee and/or attendees)</a:t>
            </a:r>
          </a:p>
          <a:p>
            <a:pPr lvl="1"/>
            <a:r>
              <a:rPr lang="en-US" dirty="0" smtClean="0"/>
              <a:t>Maintain flow with consistent contact (verbal, eye, etc.)</a:t>
            </a:r>
          </a:p>
          <a:p>
            <a:pPr lvl="1"/>
            <a:r>
              <a:rPr lang="en-US" dirty="0" smtClean="0"/>
              <a:t>Assign specific contacts to admin (donors, </a:t>
            </a:r>
            <a:r>
              <a:rPr lang="en-US" dirty="0" err="1" smtClean="0"/>
              <a:t>vip</a:t>
            </a:r>
            <a:r>
              <a:rPr lang="en-US" dirty="0" smtClean="0"/>
              <a:t>, etc.)</a:t>
            </a:r>
          </a:p>
          <a:p>
            <a:pPr lvl="1"/>
            <a:r>
              <a:rPr lang="en-US" dirty="0" smtClean="0"/>
              <a:t>Maintain focus with attendees</a:t>
            </a:r>
          </a:p>
          <a:p>
            <a:pPr lvl="1"/>
            <a:r>
              <a:rPr lang="en-US" dirty="0" smtClean="0"/>
              <a:t>Connect with target audience (affinity, capital improvement item, academic update, etc.)</a:t>
            </a:r>
          </a:p>
          <a:p>
            <a:pPr lvl="1"/>
            <a:r>
              <a:rPr lang="en-US" dirty="0" smtClean="0"/>
              <a:t>Spotlight contact info to capitalize on updates</a:t>
            </a:r>
          </a:p>
          <a:p>
            <a:pPr lvl="1"/>
            <a:r>
              <a:rPr lang="en-US" dirty="0" smtClean="0"/>
              <a:t>Announce upcoming events, opportunities, etc.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an Event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151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Thank you notes/letters to attendees (email, direct mail, social media, etc.)</a:t>
            </a:r>
          </a:p>
          <a:p>
            <a:pPr lvl="1"/>
            <a:r>
              <a:rPr lang="en-US" dirty="0" smtClean="0"/>
              <a:t>Distribute minutes for business meetings</a:t>
            </a:r>
          </a:p>
          <a:p>
            <a:pPr lvl="1"/>
            <a:r>
              <a:rPr lang="en-US" dirty="0" smtClean="0"/>
              <a:t>Follow up with specific targets (prospect module)</a:t>
            </a:r>
          </a:p>
          <a:p>
            <a:pPr lvl="1"/>
            <a:r>
              <a:rPr lang="en-US" dirty="0" smtClean="0"/>
              <a:t>Update contact info (BANNER, </a:t>
            </a:r>
            <a:r>
              <a:rPr lang="en-US" smtClean="0"/>
              <a:t>IModules</a:t>
            </a:r>
            <a:r>
              <a:rPr lang="en-US" dirty="0" smtClean="0"/>
              <a:t>, etc.)</a:t>
            </a:r>
          </a:p>
          <a:p>
            <a:pPr lvl="1"/>
            <a:r>
              <a:rPr lang="en-US" dirty="0" smtClean="0"/>
              <a:t>Follow up with committee members for feedback</a:t>
            </a:r>
          </a:p>
          <a:p>
            <a:pPr lvl="1"/>
            <a:r>
              <a:rPr lang="en-US" dirty="0" smtClean="0"/>
              <a:t>Create/complete event summary</a:t>
            </a:r>
          </a:p>
          <a:p>
            <a:pPr lvl="1"/>
            <a:r>
              <a:rPr lang="en-US" dirty="0" smtClean="0"/>
              <a:t>Document changes, additions, deletions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Following an Event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1577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</TotalTime>
  <Words>187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Lucida Sans Unicode</vt:lpstr>
      <vt:lpstr>Verdana</vt:lpstr>
      <vt:lpstr>Wingdings</vt:lpstr>
      <vt:lpstr>Wingdings 2</vt:lpstr>
      <vt:lpstr>Wingdings 3</vt:lpstr>
      <vt:lpstr>Concourse</vt:lpstr>
      <vt:lpstr>MBUG 2018 </vt:lpstr>
      <vt:lpstr>Session Rules of Etiquette</vt:lpstr>
      <vt:lpstr>Communication Strategies</vt:lpstr>
      <vt:lpstr>Prior to an Event</vt:lpstr>
      <vt:lpstr>During an Event</vt:lpstr>
      <vt:lpstr>Following an Event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Lori Bobo</cp:lastModifiedBy>
  <cp:revision>19</cp:revision>
  <dcterms:created xsi:type="dcterms:W3CDTF">2013-01-30T03:13:35Z</dcterms:created>
  <dcterms:modified xsi:type="dcterms:W3CDTF">2018-09-19T14:25:50Z</dcterms:modified>
</cp:coreProperties>
</file>