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5" r:id="rId15"/>
    <p:sldId id="281" r:id="rId16"/>
    <p:sldId id="269" r:id="rId17"/>
    <p:sldId id="286" r:id="rId18"/>
    <p:sldId id="282" r:id="rId19"/>
    <p:sldId id="270" r:id="rId20"/>
    <p:sldId id="273" r:id="rId21"/>
    <p:sldId id="274" r:id="rId22"/>
    <p:sldId id="275" r:id="rId23"/>
    <p:sldId id="283" r:id="rId24"/>
    <p:sldId id="276" r:id="rId25"/>
    <p:sldId id="277" r:id="rId26"/>
    <p:sldId id="287" r:id="rId27"/>
    <p:sldId id="278" r:id="rId28"/>
    <p:sldId id="279" r:id="rId29"/>
    <p:sldId id="280" r:id="rId3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85000" autoAdjust="0"/>
  </p:normalViewPr>
  <p:slideViewPr>
    <p:cSldViewPr>
      <p:cViewPr varScale="1">
        <p:scale>
          <a:sx n="53" d="100"/>
          <a:sy n="53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549910859969"/>
          <c:y val="9.6549806274215694E-2"/>
          <c:w val="0.85256492386880989"/>
          <c:h val="0.81138244213141708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State
Funds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effectLst/>
            <a:scene3d>
              <a:camera prst="orthographicFront"/>
              <a:lightRig rig="threePt" dir="t"/>
            </a:scene3d>
            <a:sp3d/>
          </c:spPr>
          <c:invertIfNegative val="0"/>
          <c:dPt>
            <c:idx val="7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7C0D-4DE1-BA16-F45E68003A5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40000"/>
                  <a:lumOff val="60000"/>
                  <a:alpha val="50000"/>
                </a:schemeClr>
              </a:solidFill>
              <a:ln w="19050">
                <a:solidFill>
                  <a:schemeClr val="tx1"/>
                </a:solidFill>
                <a:prstDash val="lgDash"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59A6-4A97-8644-54E999EAA800}"/>
              </c:ext>
            </c:extLst>
          </c:dPt>
          <c:dLbls>
            <c:dLbl>
              <c:idx val="6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0D-4DE1-BA16-F45E68003A5E}"/>
                </c:ext>
              </c:extLst>
            </c:dLbl>
            <c:dLbl>
              <c:idx val="7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0D-4DE1-BA16-F45E68003A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Actual
FY 2009</c:v>
                </c:pt>
                <c:pt idx="1">
                  <c:v>Actual
FY 2010</c:v>
                </c:pt>
                <c:pt idx="2">
                  <c:v>Actual
FY 2011</c:v>
                </c:pt>
                <c:pt idx="3">
                  <c:v>Actual
FY 2012</c:v>
                </c:pt>
                <c:pt idx="4">
                  <c:v>Actual
FY 2013</c:v>
                </c:pt>
                <c:pt idx="5">
                  <c:v>Actual
FY 2014</c:v>
                </c:pt>
                <c:pt idx="6">
                  <c:v>Actual
FY 2015</c:v>
                </c:pt>
                <c:pt idx="7">
                  <c:v>Appropriated*
FY 2016</c:v>
                </c:pt>
                <c:pt idx="8">
                  <c:v>Exec. Budget**
FY 2017</c:v>
                </c:pt>
              </c:strCache>
            </c:strRef>
          </c:cat>
          <c:val>
            <c:numRef>
              <c:f>Sheet1!$C$2:$C$10</c:f>
              <c:numCache>
                <c:formatCode>_("$"* #,##0_);_("$"* \(#,##0\);_("$"* "-"??_);_(@_)</c:formatCode>
                <c:ptCount val="9"/>
                <c:pt idx="0">
                  <c:v>193857462.08999997</c:v>
                </c:pt>
                <c:pt idx="1">
                  <c:v>167798257.05000001</c:v>
                </c:pt>
                <c:pt idx="2">
                  <c:v>185057691</c:v>
                </c:pt>
                <c:pt idx="3">
                  <c:v>132962313.25</c:v>
                </c:pt>
                <c:pt idx="4">
                  <c:v>118200384.09294526</c:v>
                </c:pt>
                <c:pt idx="5">
                  <c:v>110317614</c:v>
                </c:pt>
                <c:pt idx="6">
                  <c:v>115191919</c:v>
                </c:pt>
                <c:pt idx="7">
                  <c:v>114070697.83333333</c:v>
                </c:pt>
                <c:pt idx="8">
                  <c:v>106436375.69050001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0D-4DE1-BA16-F45E68003A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Tuition
Revenue</c:v>
                </c:pt>
              </c:strCache>
            </c:strRef>
          </c:tx>
          <c:spPr>
            <a:solidFill>
              <a:srgbClr val="92D050"/>
            </a:solidFill>
            <a:effectLst/>
            <a:scene3d>
              <a:camera prst="orthographicFront"/>
              <a:lightRig rig="threePt" dir="t"/>
            </a:scene3d>
            <a:sp3d/>
          </c:spPr>
          <c:invertIfNegative val="0"/>
          <c:dPt>
            <c:idx val="7"/>
            <c:invertIfNegative val="0"/>
            <c:bubble3D val="0"/>
            <c:spPr>
              <a:pattFill prst="zigZag">
                <a:fgClr>
                  <a:schemeClr val="bg1"/>
                </a:fgClr>
                <a:bgClr>
                  <a:srgbClr val="92D050"/>
                </a:bgClr>
              </a:patt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4-7C0D-4DE1-BA16-F45E68003A5E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 w="19050">
                <a:solidFill>
                  <a:schemeClr val="tx1"/>
                </a:solidFill>
                <a:prstDash val="lgDash"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0-59A6-4A97-8644-54E999EAA800}"/>
              </c:ext>
            </c:extLst>
          </c:dPt>
          <c:dLbls>
            <c:dLbl>
              <c:idx val="6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0D-4DE1-BA16-F45E68003A5E}"/>
                </c:ext>
              </c:extLst>
            </c:dLbl>
            <c:dLbl>
              <c:idx val="7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0D-4DE1-BA16-F45E68003A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Actual
FY 2009</c:v>
                </c:pt>
                <c:pt idx="1">
                  <c:v>Actual
FY 2010</c:v>
                </c:pt>
                <c:pt idx="2">
                  <c:v>Actual
FY 2011</c:v>
                </c:pt>
                <c:pt idx="3">
                  <c:v>Actual
FY 2012</c:v>
                </c:pt>
                <c:pt idx="4">
                  <c:v>Actual
FY 2013</c:v>
                </c:pt>
                <c:pt idx="5">
                  <c:v>Actual
FY 2014</c:v>
                </c:pt>
                <c:pt idx="6">
                  <c:v>Actual
FY 2015</c:v>
                </c:pt>
                <c:pt idx="7">
                  <c:v>Appropriated*
FY 2016</c:v>
                </c:pt>
                <c:pt idx="8">
                  <c:v>Exec. Budget**
FY 2017</c:v>
                </c:pt>
              </c:strCache>
            </c:strRef>
          </c:cat>
          <c:val>
            <c:numRef>
              <c:f>Sheet1!$D$2:$D$10</c:f>
              <c:numCache>
                <c:formatCode>_("$"* #,##0_);_("$"* \(#,##0\);_("$"* "-"??_);_(@_)</c:formatCode>
                <c:ptCount val="9"/>
                <c:pt idx="0">
                  <c:v>72062532.120000005</c:v>
                </c:pt>
                <c:pt idx="1">
                  <c:v>83932700.020000011</c:v>
                </c:pt>
                <c:pt idx="2">
                  <c:v>88383243</c:v>
                </c:pt>
                <c:pt idx="3">
                  <c:v>140262860.43000001</c:v>
                </c:pt>
                <c:pt idx="4">
                  <c:v>147200769.55000001</c:v>
                </c:pt>
                <c:pt idx="5">
                  <c:v>155842805.13</c:v>
                </c:pt>
                <c:pt idx="6">
                  <c:v>158416790.05000001</c:v>
                </c:pt>
                <c:pt idx="7">
                  <c:v>167943220.52500001</c:v>
                </c:pt>
                <c:pt idx="8">
                  <c:v>177469651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C0D-4DE1-BA16-F45E68003A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63150936"/>
        <c:axId val="363151328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Funds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Actual
FY 2009</c:v>
                </c:pt>
                <c:pt idx="1">
                  <c:v>Actual
FY 2010</c:v>
                </c:pt>
                <c:pt idx="2">
                  <c:v>Actual
FY 2011</c:v>
                </c:pt>
                <c:pt idx="3">
                  <c:v>Actual
FY 2012</c:v>
                </c:pt>
                <c:pt idx="4">
                  <c:v>Actual
FY 2013</c:v>
                </c:pt>
                <c:pt idx="5">
                  <c:v>Actual
FY 2014</c:v>
                </c:pt>
                <c:pt idx="6">
                  <c:v>Actual
FY 2015</c:v>
                </c:pt>
                <c:pt idx="7">
                  <c:v>Appropriated*
FY 2016</c:v>
                </c:pt>
                <c:pt idx="8">
                  <c:v>Exec. Budget**
FY 2017</c:v>
                </c:pt>
              </c:strCache>
            </c:strRef>
          </c:cat>
          <c:val>
            <c:numRef>
              <c:f>Sheet1!$B$2:$B$10</c:f>
              <c:numCache>
                <c:formatCode>_("$"* #,##0_);_("$"* \(#,##0\);_("$"* "-"??_);_(@_)</c:formatCode>
                <c:ptCount val="9"/>
                <c:pt idx="0">
                  <c:v>265919994.20999998</c:v>
                </c:pt>
                <c:pt idx="1">
                  <c:v>251730957.07000002</c:v>
                </c:pt>
                <c:pt idx="2">
                  <c:v>273440934</c:v>
                </c:pt>
                <c:pt idx="3">
                  <c:v>273225173.68000001</c:v>
                </c:pt>
                <c:pt idx="4">
                  <c:v>265401153.64294529</c:v>
                </c:pt>
                <c:pt idx="5">
                  <c:v>266160419.13</c:v>
                </c:pt>
                <c:pt idx="6">
                  <c:v>273608709.05000001</c:v>
                </c:pt>
                <c:pt idx="7">
                  <c:v>282013918.35833335</c:v>
                </c:pt>
                <c:pt idx="8">
                  <c:v>283906026.69050002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C0D-4DE1-BA16-F45E68003A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3150936"/>
        <c:axId val="363151328"/>
      </c:lineChart>
      <c:catAx>
        <c:axId val="363150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chemeClr val="tx1"/>
                </a:solidFill>
              </a:defRPr>
            </a:pPr>
            <a:endParaRPr lang="en-US"/>
          </a:p>
        </c:txPr>
        <c:crossAx val="363151328"/>
        <c:crosses val="autoZero"/>
        <c:auto val="1"/>
        <c:lblAlgn val="ctr"/>
        <c:lblOffset val="100"/>
        <c:noMultiLvlLbl val="0"/>
      </c:catAx>
      <c:valAx>
        <c:axId val="363151328"/>
        <c:scaling>
          <c:orientation val="minMax"/>
          <c:max val="3500000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363150936"/>
        <c:crosses val="autoZero"/>
        <c:crossBetween val="between"/>
        <c:dispUnits>
          <c:builtInUnit val="millions"/>
          <c:dispUnitsLbl>
            <c:txPr>
              <a:bodyPr/>
              <a:lstStyle/>
              <a:p>
                <a:pPr>
                  <a:defRPr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en-US"/>
              </a:p>
            </c:txPr>
          </c:dispUnitsLbl>
        </c:dispUnits>
      </c:valAx>
      <c:spPr>
        <a:noFill/>
        <a:ln w="25395">
          <a:noFill/>
        </a:ln>
      </c:spPr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0.12927360072597829"/>
          <c:y val="0"/>
          <c:w val="0.74572838229272298"/>
          <c:h val="0.101006202316579"/>
        </c:manualLayout>
      </c:layout>
      <c:overlay val="1"/>
      <c:spPr>
        <a:noFill/>
      </c:spPr>
      <c:txPr>
        <a:bodyPr/>
        <a:lstStyle/>
        <a:p>
          <a:pPr>
            <a:defRPr sz="1400" b="1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DE493-19D7-4EC9-97C9-5F26233F1106}" type="doc">
      <dgm:prSet loTypeId="urn:microsoft.com/office/officeart/2005/8/layout/hProcess4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B986F71-3126-4196-BD30-74AEDC39A1CA}">
      <dgm:prSet phldrT="[Text]"/>
      <dgm:spPr/>
      <dgm:t>
        <a:bodyPr/>
        <a:lstStyle/>
        <a:p>
          <a:r>
            <a:rPr lang="en-US" dirty="0"/>
            <a:t>1. Receive email with link to ACT</a:t>
          </a:r>
        </a:p>
      </dgm:t>
    </dgm:pt>
    <dgm:pt modelId="{9B3CE34A-9B3E-4D5F-94E0-DFBB94FF5A03}" type="parTrans" cxnId="{1423FC72-83C7-4510-8021-28EAEA493E68}">
      <dgm:prSet/>
      <dgm:spPr/>
      <dgm:t>
        <a:bodyPr/>
        <a:lstStyle/>
        <a:p>
          <a:endParaRPr lang="en-US"/>
        </a:p>
      </dgm:t>
    </dgm:pt>
    <dgm:pt modelId="{D0B150DF-3AA4-454C-8652-25880449C422}" type="sibTrans" cxnId="{1423FC72-83C7-4510-8021-28EAEA493E68}">
      <dgm:prSet/>
      <dgm:spPr/>
      <dgm:t>
        <a:bodyPr/>
        <a:lstStyle/>
        <a:p>
          <a:endParaRPr lang="en-US"/>
        </a:p>
      </dgm:t>
    </dgm:pt>
    <dgm:pt modelId="{AB2E8498-CC81-452F-A895-08F3845AA347}">
      <dgm:prSet phldrT="[Text]" custT="1"/>
      <dgm:spPr/>
      <dgm:t>
        <a:bodyPr/>
        <a:lstStyle/>
        <a:p>
          <a:r>
            <a:rPr lang="en-US" sz="700" dirty="0"/>
            <a:t>Start PGP encryption software</a:t>
          </a:r>
        </a:p>
      </dgm:t>
    </dgm:pt>
    <dgm:pt modelId="{4C65E2C8-0CBB-4D8C-AD60-6B0105C62B84}" type="parTrans" cxnId="{2D5B3E3B-3EE5-4072-933E-27DF5400591C}">
      <dgm:prSet/>
      <dgm:spPr/>
      <dgm:t>
        <a:bodyPr/>
        <a:lstStyle/>
        <a:p>
          <a:endParaRPr lang="en-US"/>
        </a:p>
      </dgm:t>
    </dgm:pt>
    <dgm:pt modelId="{9A1F3304-AA9E-4FBC-89BA-9095C80E47C9}" type="sibTrans" cxnId="{2D5B3E3B-3EE5-4072-933E-27DF5400591C}">
      <dgm:prSet/>
      <dgm:spPr/>
      <dgm:t>
        <a:bodyPr/>
        <a:lstStyle/>
        <a:p>
          <a:endParaRPr lang="en-US"/>
        </a:p>
      </dgm:t>
    </dgm:pt>
    <dgm:pt modelId="{BF381BD4-48DC-48BF-8C18-C307CDD4D490}">
      <dgm:prSet phldrT="[Text]" custT="1"/>
      <dgm:spPr/>
      <dgm:t>
        <a:bodyPr/>
        <a:lstStyle/>
        <a:p>
          <a:r>
            <a:rPr lang="en-US" sz="700" dirty="0"/>
            <a:t>Download the file in the email</a:t>
          </a:r>
        </a:p>
      </dgm:t>
    </dgm:pt>
    <dgm:pt modelId="{5D881325-883F-44A1-A5FB-E01856D07A5B}" type="parTrans" cxnId="{5F9EDECD-FB20-4615-B5EC-47255B2B532F}">
      <dgm:prSet/>
      <dgm:spPr/>
      <dgm:t>
        <a:bodyPr/>
        <a:lstStyle/>
        <a:p>
          <a:endParaRPr lang="en-US"/>
        </a:p>
      </dgm:t>
    </dgm:pt>
    <dgm:pt modelId="{2C645F98-BC4B-4797-BC42-0872EA7B0575}" type="sibTrans" cxnId="{5F9EDECD-FB20-4615-B5EC-47255B2B532F}">
      <dgm:prSet/>
      <dgm:spPr/>
      <dgm:t>
        <a:bodyPr/>
        <a:lstStyle/>
        <a:p>
          <a:endParaRPr lang="en-US"/>
        </a:p>
      </dgm:t>
    </dgm:pt>
    <dgm:pt modelId="{F6D27D1B-CDCB-481F-B8FA-AB31B2A119DE}">
      <dgm:prSet phldrT="[Text]"/>
      <dgm:spPr/>
      <dgm:t>
        <a:bodyPr/>
        <a:lstStyle/>
        <a:p>
          <a:r>
            <a:rPr lang="en-US" dirty="0"/>
            <a:t>2. Excel</a:t>
          </a:r>
        </a:p>
      </dgm:t>
    </dgm:pt>
    <dgm:pt modelId="{8A7BF306-8E53-4B16-9E7E-A79AE3DF6BE2}" type="parTrans" cxnId="{A63D53AC-541A-4D09-9620-8B1C8D7B91DE}">
      <dgm:prSet/>
      <dgm:spPr/>
      <dgm:t>
        <a:bodyPr/>
        <a:lstStyle/>
        <a:p>
          <a:endParaRPr lang="en-US"/>
        </a:p>
      </dgm:t>
    </dgm:pt>
    <dgm:pt modelId="{7AEB6639-3258-49E8-8B1F-B4A9C61922BE}" type="sibTrans" cxnId="{A63D53AC-541A-4D09-9620-8B1C8D7B91DE}">
      <dgm:prSet/>
      <dgm:spPr/>
      <dgm:t>
        <a:bodyPr/>
        <a:lstStyle/>
        <a:p>
          <a:endParaRPr lang="en-US"/>
        </a:p>
      </dgm:t>
    </dgm:pt>
    <dgm:pt modelId="{0B00F5A8-A0EF-4111-9D86-004317B4F49E}">
      <dgm:prSet phldrT="[Text]" custT="1"/>
      <dgm:spPr/>
      <dgm:t>
        <a:bodyPr/>
        <a:lstStyle/>
        <a:p>
          <a:r>
            <a:rPr lang="en-US" sz="700" dirty="0"/>
            <a:t>Excel macro file saves in the correct format</a:t>
          </a:r>
        </a:p>
      </dgm:t>
    </dgm:pt>
    <dgm:pt modelId="{EC916B99-8D26-4265-B7BE-BB461C68DA5C}" type="parTrans" cxnId="{86F910E7-C9D0-48E5-A3A3-C70127E96FC1}">
      <dgm:prSet/>
      <dgm:spPr/>
      <dgm:t>
        <a:bodyPr/>
        <a:lstStyle/>
        <a:p>
          <a:endParaRPr lang="en-US"/>
        </a:p>
      </dgm:t>
    </dgm:pt>
    <dgm:pt modelId="{CE48C676-980A-4BAC-A3C8-9ABC315DAE51}" type="sibTrans" cxnId="{86F910E7-C9D0-48E5-A3A3-C70127E96FC1}">
      <dgm:prSet/>
      <dgm:spPr/>
      <dgm:t>
        <a:bodyPr/>
        <a:lstStyle/>
        <a:p>
          <a:endParaRPr lang="en-US"/>
        </a:p>
      </dgm:t>
    </dgm:pt>
    <dgm:pt modelId="{58828492-5CEF-4AFE-95CB-5D7E6A18158B}">
      <dgm:prSet phldrT="[Text]"/>
      <dgm:spPr/>
      <dgm:t>
        <a:bodyPr/>
        <a:lstStyle/>
        <a:p>
          <a:r>
            <a:rPr lang="en-US" dirty="0"/>
            <a:t>3. ACT Tracking Workbook</a:t>
          </a:r>
        </a:p>
      </dgm:t>
    </dgm:pt>
    <dgm:pt modelId="{F664BA43-1B81-496F-A04E-CE4B4A525697}" type="parTrans" cxnId="{ECE9152A-59A8-4A3A-9D34-DB38A074F636}">
      <dgm:prSet/>
      <dgm:spPr/>
      <dgm:t>
        <a:bodyPr/>
        <a:lstStyle/>
        <a:p>
          <a:endParaRPr lang="en-US"/>
        </a:p>
      </dgm:t>
    </dgm:pt>
    <dgm:pt modelId="{2D386477-EC66-449A-8D41-5F8A212C3D8E}" type="sibTrans" cxnId="{ECE9152A-59A8-4A3A-9D34-DB38A074F636}">
      <dgm:prSet/>
      <dgm:spPr/>
      <dgm:t>
        <a:bodyPr/>
        <a:lstStyle/>
        <a:p>
          <a:endParaRPr lang="en-US"/>
        </a:p>
      </dgm:t>
    </dgm:pt>
    <dgm:pt modelId="{68838C34-4D02-49F8-ADD7-BFA90D87B7EA}">
      <dgm:prSet phldrT="[Text]" custT="1"/>
      <dgm:spPr/>
      <dgm:t>
        <a:bodyPr/>
        <a:lstStyle/>
        <a:p>
          <a:r>
            <a:rPr lang="en-US" sz="700" dirty="0"/>
            <a:t>Lookup field to return college acronym</a:t>
          </a:r>
        </a:p>
      </dgm:t>
    </dgm:pt>
    <dgm:pt modelId="{F2AD00AD-6A23-4C89-A107-68EF5D1F0B94}" type="parTrans" cxnId="{4143D757-8617-4C89-8322-E3B29A1874AF}">
      <dgm:prSet/>
      <dgm:spPr/>
      <dgm:t>
        <a:bodyPr/>
        <a:lstStyle/>
        <a:p>
          <a:endParaRPr lang="en-US"/>
        </a:p>
      </dgm:t>
    </dgm:pt>
    <dgm:pt modelId="{FFC4FCE7-6F2F-4F91-A74A-7C4C32A81657}" type="sibTrans" cxnId="{4143D757-8617-4C89-8322-E3B29A1874AF}">
      <dgm:prSet/>
      <dgm:spPr/>
      <dgm:t>
        <a:bodyPr/>
        <a:lstStyle/>
        <a:p>
          <a:endParaRPr lang="en-US"/>
        </a:p>
      </dgm:t>
    </dgm:pt>
    <dgm:pt modelId="{6E7DBE00-7E5B-46F8-BBA0-CF0079A58E82}">
      <dgm:prSet phldrT="[Text]" custT="1"/>
      <dgm:spPr/>
      <dgm:t>
        <a:bodyPr/>
        <a:lstStyle/>
        <a:p>
          <a:r>
            <a:rPr lang="en-US" sz="700" dirty="0"/>
            <a:t>Save file as .csv</a:t>
          </a:r>
        </a:p>
      </dgm:t>
    </dgm:pt>
    <dgm:pt modelId="{6FAC7821-43C2-4A12-9638-E9B1BDE7C8D8}" type="parTrans" cxnId="{3D080EE7-BDF0-495B-A4FB-103A296CD73B}">
      <dgm:prSet/>
      <dgm:spPr/>
      <dgm:t>
        <a:bodyPr/>
        <a:lstStyle/>
        <a:p>
          <a:endParaRPr lang="en-US"/>
        </a:p>
      </dgm:t>
    </dgm:pt>
    <dgm:pt modelId="{65147ED7-18A4-49A5-9AEE-066FB0363316}" type="sibTrans" cxnId="{3D080EE7-BDF0-495B-A4FB-103A296CD73B}">
      <dgm:prSet/>
      <dgm:spPr/>
      <dgm:t>
        <a:bodyPr/>
        <a:lstStyle/>
        <a:p>
          <a:endParaRPr lang="en-US"/>
        </a:p>
      </dgm:t>
    </dgm:pt>
    <dgm:pt modelId="{6D54E7C4-0DD5-45CF-95C6-095373E9DD0F}">
      <dgm:prSet phldrT="[Text]" custT="1"/>
      <dgm:spPr/>
      <dgm:t>
        <a:bodyPr/>
        <a:lstStyle/>
        <a:p>
          <a:r>
            <a:rPr lang="en-US" sz="700" dirty="0"/>
            <a:t>Open in PGP to extract data to ACT folder</a:t>
          </a:r>
        </a:p>
      </dgm:t>
    </dgm:pt>
    <dgm:pt modelId="{57B4D6EA-64EA-44A5-94BF-3ACA595FA82C}" type="parTrans" cxnId="{B887087C-ED8F-4C35-9028-1B1879177D7B}">
      <dgm:prSet/>
      <dgm:spPr/>
      <dgm:t>
        <a:bodyPr/>
        <a:lstStyle/>
        <a:p>
          <a:endParaRPr lang="en-US"/>
        </a:p>
      </dgm:t>
    </dgm:pt>
    <dgm:pt modelId="{C6EA1C84-98FF-4D18-95B4-CA3C805C936A}" type="sibTrans" cxnId="{B887087C-ED8F-4C35-9028-1B1879177D7B}">
      <dgm:prSet/>
      <dgm:spPr/>
      <dgm:t>
        <a:bodyPr/>
        <a:lstStyle/>
        <a:p>
          <a:endParaRPr lang="en-US"/>
        </a:p>
      </dgm:t>
    </dgm:pt>
    <dgm:pt modelId="{E6A11CA1-AD7C-4C51-8C9C-3E6313810717}">
      <dgm:prSet/>
      <dgm:spPr/>
      <dgm:t>
        <a:bodyPr/>
        <a:lstStyle/>
        <a:p>
          <a:r>
            <a:rPr lang="en-US" dirty="0"/>
            <a:t>4. Upload file to Recruiter</a:t>
          </a:r>
        </a:p>
      </dgm:t>
    </dgm:pt>
    <dgm:pt modelId="{2F10296B-DA96-4B9C-9B2D-939A9ABFA439}" type="parTrans" cxnId="{55158CC0-C326-49C3-9BFC-9ABAC6810C75}">
      <dgm:prSet/>
      <dgm:spPr/>
      <dgm:t>
        <a:bodyPr/>
        <a:lstStyle/>
        <a:p>
          <a:endParaRPr lang="en-US"/>
        </a:p>
      </dgm:t>
    </dgm:pt>
    <dgm:pt modelId="{1725043D-9157-4237-913D-950DB2A0B259}" type="sibTrans" cxnId="{55158CC0-C326-49C3-9BFC-9ABAC6810C75}">
      <dgm:prSet/>
      <dgm:spPr/>
      <dgm:t>
        <a:bodyPr/>
        <a:lstStyle/>
        <a:p>
          <a:endParaRPr lang="en-US"/>
        </a:p>
      </dgm:t>
    </dgm:pt>
    <dgm:pt modelId="{34760C17-C2E0-49AC-9AF7-282E24DCFC6C}">
      <dgm:prSet phldrT="[Text]" custT="1"/>
      <dgm:spPr/>
      <dgm:t>
        <a:bodyPr/>
        <a:lstStyle/>
        <a:p>
          <a:r>
            <a:rPr lang="en-US" sz="700" dirty="0"/>
            <a:t>Filter for each college and save as separate files</a:t>
          </a:r>
        </a:p>
      </dgm:t>
    </dgm:pt>
    <dgm:pt modelId="{4FB27A4E-562F-401C-B27C-90F414DFF56C}" type="parTrans" cxnId="{7089266D-8223-4483-B0D2-E20FE2769BC9}">
      <dgm:prSet/>
      <dgm:spPr/>
      <dgm:t>
        <a:bodyPr/>
        <a:lstStyle/>
        <a:p>
          <a:endParaRPr lang="en-US"/>
        </a:p>
      </dgm:t>
    </dgm:pt>
    <dgm:pt modelId="{22AB619F-CC19-4D2A-9F2F-2F2BED749580}" type="sibTrans" cxnId="{7089266D-8223-4483-B0D2-E20FE2769BC9}">
      <dgm:prSet/>
      <dgm:spPr/>
      <dgm:t>
        <a:bodyPr/>
        <a:lstStyle/>
        <a:p>
          <a:endParaRPr lang="en-US"/>
        </a:p>
      </dgm:t>
    </dgm:pt>
    <dgm:pt modelId="{8D978D9B-17D0-429B-B7EA-F94BF47BCDA6}">
      <dgm:prSet custT="1"/>
      <dgm:spPr/>
      <dgm:t>
        <a:bodyPr/>
        <a:lstStyle/>
        <a:p>
          <a:r>
            <a:rPr lang="en-US" sz="700" dirty="0"/>
            <a:t>Each college has a separate server</a:t>
          </a:r>
        </a:p>
      </dgm:t>
    </dgm:pt>
    <dgm:pt modelId="{376D2339-AF89-46FA-AC6D-AAD4953B820F}" type="parTrans" cxnId="{2EA41FDE-959B-432D-AE18-865F7E8A6392}">
      <dgm:prSet/>
      <dgm:spPr/>
      <dgm:t>
        <a:bodyPr/>
        <a:lstStyle/>
        <a:p>
          <a:endParaRPr lang="en-US"/>
        </a:p>
      </dgm:t>
    </dgm:pt>
    <dgm:pt modelId="{077CEFB2-B0A3-4463-BAD6-8BB3189F6B81}" type="sibTrans" cxnId="{2EA41FDE-959B-432D-AE18-865F7E8A6392}">
      <dgm:prSet/>
      <dgm:spPr/>
      <dgm:t>
        <a:bodyPr/>
        <a:lstStyle/>
        <a:p>
          <a:endParaRPr lang="en-US"/>
        </a:p>
      </dgm:t>
    </dgm:pt>
    <dgm:pt modelId="{3CDDA6FA-7EE5-464B-BF80-FD09C332DDC8}">
      <dgm:prSet custT="1"/>
      <dgm:spPr/>
      <dgm:t>
        <a:bodyPr/>
        <a:lstStyle/>
        <a:p>
          <a:r>
            <a:rPr lang="en-US" sz="700" dirty="0"/>
            <a:t>Upload files and check for record matching issues</a:t>
          </a:r>
        </a:p>
      </dgm:t>
    </dgm:pt>
    <dgm:pt modelId="{55C70B12-188A-4FF9-AB43-03D8987493F6}" type="parTrans" cxnId="{8110F5C0-1127-4EB4-8638-C960B3AA0D90}">
      <dgm:prSet/>
      <dgm:spPr/>
      <dgm:t>
        <a:bodyPr/>
        <a:lstStyle/>
        <a:p>
          <a:endParaRPr lang="en-US"/>
        </a:p>
      </dgm:t>
    </dgm:pt>
    <dgm:pt modelId="{4E2AF06B-6FC5-441B-8C12-8AFBF7F4E463}" type="sibTrans" cxnId="{8110F5C0-1127-4EB4-8638-C960B3AA0D90}">
      <dgm:prSet/>
      <dgm:spPr/>
      <dgm:t>
        <a:bodyPr/>
        <a:lstStyle/>
        <a:p>
          <a:endParaRPr lang="en-US"/>
        </a:p>
      </dgm:t>
    </dgm:pt>
    <dgm:pt modelId="{7767C0A0-F79C-439F-9979-186158702A5B}">
      <dgm:prSet/>
      <dgm:spPr/>
      <dgm:t>
        <a:bodyPr/>
        <a:lstStyle/>
        <a:p>
          <a:r>
            <a:rPr lang="en-US" dirty="0"/>
            <a:t>5. Part 2 process</a:t>
          </a:r>
        </a:p>
      </dgm:t>
    </dgm:pt>
    <dgm:pt modelId="{B2553CAA-434A-45C3-A1E9-4C8B9025C397}" type="parTrans" cxnId="{A917BA83-A3C7-4C48-8F0E-0CFC5231E021}">
      <dgm:prSet/>
      <dgm:spPr/>
      <dgm:t>
        <a:bodyPr/>
        <a:lstStyle/>
        <a:p>
          <a:endParaRPr lang="en-US"/>
        </a:p>
      </dgm:t>
    </dgm:pt>
    <dgm:pt modelId="{8DD7AE65-62DD-4F86-8A4E-9C22A4857E29}" type="sibTrans" cxnId="{A917BA83-A3C7-4C48-8F0E-0CFC5231E021}">
      <dgm:prSet/>
      <dgm:spPr/>
      <dgm:t>
        <a:bodyPr/>
        <a:lstStyle/>
        <a:p>
          <a:endParaRPr lang="en-US"/>
        </a:p>
      </dgm:t>
    </dgm:pt>
    <dgm:pt modelId="{1E4B2945-1E96-47FF-B3B9-AC556919A9E3}">
      <dgm:prSet custT="1"/>
      <dgm:spPr/>
      <dgm:t>
        <a:bodyPr/>
        <a:lstStyle/>
        <a:p>
          <a:r>
            <a:rPr lang="en-US" sz="700" dirty="0"/>
            <a:t>Recruiter/Banner for an application/account and sends email to remind them to apply</a:t>
          </a:r>
        </a:p>
      </dgm:t>
    </dgm:pt>
    <dgm:pt modelId="{E69EA439-EA34-40CE-A720-9247A4451C73}" type="parTrans" cxnId="{F2D2FB3B-41C8-40A7-B2E3-6A643553E6DF}">
      <dgm:prSet/>
      <dgm:spPr/>
      <dgm:t>
        <a:bodyPr/>
        <a:lstStyle/>
        <a:p>
          <a:endParaRPr lang="en-US"/>
        </a:p>
      </dgm:t>
    </dgm:pt>
    <dgm:pt modelId="{8EDDB056-B9C6-4581-99BE-3BA5CDD51331}" type="sibTrans" cxnId="{F2D2FB3B-41C8-40A7-B2E3-6A643553E6DF}">
      <dgm:prSet/>
      <dgm:spPr/>
      <dgm:t>
        <a:bodyPr/>
        <a:lstStyle/>
        <a:p>
          <a:endParaRPr lang="en-US"/>
        </a:p>
      </dgm:t>
    </dgm:pt>
    <dgm:pt modelId="{0EC9E297-0949-4B3C-A473-C57C01CF34C3}">
      <dgm:prSet/>
      <dgm:spPr/>
      <dgm:t>
        <a:bodyPr/>
        <a:lstStyle/>
        <a:p>
          <a:endParaRPr lang="en-US" sz="500" dirty="0"/>
        </a:p>
      </dgm:t>
    </dgm:pt>
    <dgm:pt modelId="{E5A3373D-CA97-49B7-AA33-FA73AD790EB7}" type="parTrans" cxnId="{322553D9-A96C-4A6C-A66D-CB4C02121699}">
      <dgm:prSet/>
      <dgm:spPr/>
      <dgm:t>
        <a:bodyPr/>
        <a:lstStyle/>
        <a:p>
          <a:endParaRPr lang="en-US"/>
        </a:p>
      </dgm:t>
    </dgm:pt>
    <dgm:pt modelId="{AEA0BBE5-EDF7-400A-B555-7870BF558656}" type="sibTrans" cxnId="{322553D9-A96C-4A6C-A66D-CB4C02121699}">
      <dgm:prSet/>
      <dgm:spPr/>
      <dgm:t>
        <a:bodyPr/>
        <a:lstStyle/>
        <a:p>
          <a:endParaRPr lang="en-US"/>
        </a:p>
      </dgm:t>
    </dgm:pt>
    <dgm:pt modelId="{4CD835FB-C04F-448B-B947-E9FD22ADBF5B}">
      <dgm:prSet custT="1"/>
      <dgm:spPr/>
      <dgm:t>
        <a:bodyPr/>
        <a:lstStyle/>
        <a:p>
          <a:r>
            <a:rPr lang="en-US" sz="700" dirty="0"/>
            <a:t>Corrects Recruiter records with email address, etc.</a:t>
          </a:r>
        </a:p>
      </dgm:t>
    </dgm:pt>
    <dgm:pt modelId="{F720A2F1-B854-43D7-873D-219D5201EC86}" type="parTrans" cxnId="{59E84AAC-1D28-49C6-B160-C328BD62C3FF}">
      <dgm:prSet/>
      <dgm:spPr/>
      <dgm:t>
        <a:bodyPr/>
        <a:lstStyle/>
        <a:p>
          <a:endParaRPr lang="en-US"/>
        </a:p>
      </dgm:t>
    </dgm:pt>
    <dgm:pt modelId="{2C5437B0-9681-4DA0-A3C9-9A6D0F344782}" type="sibTrans" cxnId="{59E84AAC-1D28-49C6-B160-C328BD62C3FF}">
      <dgm:prSet/>
      <dgm:spPr/>
      <dgm:t>
        <a:bodyPr/>
        <a:lstStyle/>
        <a:p>
          <a:endParaRPr lang="en-US"/>
        </a:p>
      </dgm:t>
    </dgm:pt>
    <dgm:pt modelId="{EFBA86A0-FC85-4F5D-BDB1-BE8ED8E8E5D3}">
      <dgm:prSet custT="1"/>
      <dgm:spPr/>
      <dgm:t>
        <a:bodyPr/>
        <a:lstStyle/>
        <a:p>
          <a:r>
            <a:rPr lang="en-US" sz="700" dirty="0"/>
            <a:t>Recruiter sends ACT scores to Banner</a:t>
          </a:r>
        </a:p>
      </dgm:t>
    </dgm:pt>
    <dgm:pt modelId="{0205E772-065D-4910-9837-D4A80DCC7F92}" type="parTrans" cxnId="{FDF8D9A3-E4A8-40ED-AFF8-C1A20F8234F8}">
      <dgm:prSet/>
      <dgm:spPr/>
      <dgm:t>
        <a:bodyPr/>
        <a:lstStyle/>
        <a:p>
          <a:endParaRPr lang="en-US"/>
        </a:p>
      </dgm:t>
    </dgm:pt>
    <dgm:pt modelId="{A39FC9A8-63C8-4DC9-B3D4-8F51C4C575AC}" type="sibTrans" cxnId="{FDF8D9A3-E4A8-40ED-AFF8-C1A20F8234F8}">
      <dgm:prSet/>
      <dgm:spPr/>
      <dgm:t>
        <a:bodyPr/>
        <a:lstStyle/>
        <a:p>
          <a:endParaRPr lang="en-US"/>
        </a:p>
      </dgm:t>
    </dgm:pt>
    <dgm:pt modelId="{0B1EF9AC-FC29-4AC6-9BB8-543DF5ABA7CE}">
      <dgm:prSet phldrT="[Text]" custT="1"/>
      <dgm:spPr/>
      <dgm:t>
        <a:bodyPr/>
        <a:lstStyle/>
        <a:p>
          <a:r>
            <a:rPr lang="en-US" sz="700" dirty="0"/>
            <a:t>One file contains multiple records for each college based on college code</a:t>
          </a:r>
        </a:p>
      </dgm:t>
    </dgm:pt>
    <dgm:pt modelId="{44CD8456-6DB2-4756-B04F-991F7C75C384}" type="parTrans" cxnId="{36B197B7-22D0-43CB-9CD0-AA833ED51D6F}">
      <dgm:prSet/>
      <dgm:spPr/>
      <dgm:t>
        <a:bodyPr/>
        <a:lstStyle/>
        <a:p>
          <a:endParaRPr lang="en-US"/>
        </a:p>
      </dgm:t>
    </dgm:pt>
    <dgm:pt modelId="{7E9F8122-74AA-4AF6-8C4C-6A3AFC68B8CB}" type="sibTrans" cxnId="{36B197B7-22D0-43CB-9CD0-AA833ED51D6F}">
      <dgm:prSet/>
      <dgm:spPr/>
      <dgm:t>
        <a:bodyPr/>
        <a:lstStyle/>
        <a:p>
          <a:endParaRPr lang="en-US"/>
        </a:p>
      </dgm:t>
    </dgm:pt>
    <dgm:pt modelId="{6A7F004F-7599-42CD-9FF1-8C8432CEDB6E}">
      <dgm:prSet phldrT="[Text]" custT="1"/>
      <dgm:spPr/>
      <dgm:t>
        <a:bodyPr/>
        <a:lstStyle/>
        <a:p>
          <a:r>
            <a:rPr lang="en-US" sz="700" dirty="0"/>
            <a:t>Automatically creates file name ensures all filenames are consistent</a:t>
          </a:r>
        </a:p>
      </dgm:t>
    </dgm:pt>
    <dgm:pt modelId="{86479A80-64A8-4688-A30E-6E461CE6C493}" type="parTrans" cxnId="{D29CA91E-8202-4779-86C3-CC29284898C4}">
      <dgm:prSet/>
      <dgm:spPr/>
      <dgm:t>
        <a:bodyPr/>
        <a:lstStyle/>
        <a:p>
          <a:endParaRPr lang="en-US"/>
        </a:p>
      </dgm:t>
    </dgm:pt>
    <dgm:pt modelId="{6CAC8C21-F5B8-47D9-8BA3-D54A12D6D7D1}" type="sibTrans" cxnId="{D29CA91E-8202-4779-86C3-CC29284898C4}">
      <dgm:prSet/>
      <dgm:spPr/>
      <dgm:t>
        <a:bodyPr/>
        <a:lstStyle/>
        <a:p>
          <a:endParaRPr lang="en-US"/>
        </a:p>
      </dgm:t>
    </dgm:pt>
    <dgm:pt modelId="{5787445F-8FCE-461D-96C5-C43610D1EBF7}">
      <dgm:prSet custT="1"/>
      <dgm:spPr/>
      <dgm:t>
        <a:bodyPr/>
        <a:lstStyle/>
        <a:p>
          <a:r>
            <a:rPr lang="en-US" sz="700" dirty="0"/>
            <a:t>Filenames provide a way to eliminate errors in # records, college</a:t>
          </a:r>
        </a:p>
      </dgm:t>
    </dgm:pt>
    <dgm:pt modelId="{DFDC4A3D-95C2-4FBA-B9CE-77C572BB17A2}" type="parTrans" cxnId="{843B9ED4-0ED9-4002-8B3E-5FE5747A158E}">
      <dgm:prSet/>
      <dgm:spPr/>
      <dgm:t>
        <a:bodyPr/>
        <a:lstStyle/>
        <a:p>
          <a:endParaRPr lang="en-US"/>
        </a:p>
      </dgm:t>
    </dgm:pt>
    <dgm:pt modelId="{98A5DB69-C3F9-4F98-99B6-DA2A66387608}" type="sibTrans" cxnId="{843B9ED4-0ED9-4002-8B3E-5FE5747A158E}">
      <dgm:prSet/>
      <dgm:spPr/>
      <dgm:t>
        <a:bodyPr/>
        <a:lstStyle/>
        <a:p>
          <a:endParaRPr lang="en-US"/>
        </a:p>
      </dgm:t>
    </dgm:pt>
    <dgm:pt modelId="{3960CFF8-4383-4382-8D6D-F2A00F508E8D}" type="pres">
      <dgm:prSet presAssocID="{0E9DE493-19D7-4EC9-97C9-5F26233F11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6CFF54-5C8F-47F9-BFD8-D9AF3EADDA3E}" type="pres">
      <dgm:prSet presAssocID="{0E9DE493-19D7-4EC9-97C9-5F26233F1106}" presName="tSp" presStyleCnt="0"/>
      <dgm:spPr/>
    </dgm:pt>
    <dgm:pt modelId="{13688FBD-4079-41FE-A6A2-B5B0F293E6BF}" type="pres">
      <dgm:prSet presAssocID="{0E9DE493-19D7-4EC9-97C9-5F26233F1106}" presName="bSp" presStyleCnt="0"/>
      <dgm:spPr/>
    </dgm:pt>
    <dgm:pt modelId="{224851B6-C14D-49DE-883B-A13003DA4601}" type="pres">
      <dgm:prSet presAssocID="{0E9DE493-19D7-4EC9-97C9-5F26233F1106}" presName="process" presStyleCnt="0"/>
      <dgm:spPr/>
    </dgm:pt>
    <dgm:pt modelId="{1439717B-283C-48FF-AF62-1990F52B6512}" type="pres">
      <dgm:prSet presAssocID="{FB986F71-3126-4196-BD30-74AEDC39A1CA}" presName="composite1" presStyleCnt="0"/>
      <dgm:spPr/>
    </dgm:pt>
    <dgm:pt modelId="{BCCE6711-D1D8-4B2C-917E-41AB5A6114A8}" type="pres">
      <dgm:prSet presAssocID="{FB986F71-3126-4196-BD30-74AEDC39A1CA}" presName="dummyNode1" presStyleLbl="node1" presStyleIdx="0" presStyleCnt="5"/>
      <dgm:spPr/>
    </dgm:pt>
    <dgm:pt modelId="{96015622-8A46-45CF-A72A-2856B699B374}" type="pres">
      <dgm:prSet presAssocID="{FB986F71-3126-4196-BD30-74AEDC39A1CA}" presName="childNode1" presStyleLbl="bgAcc1" presStyleIdx="0" presStyleCnt="5" custScaleX="124752" custScaleY="162934" custLinFactNeighborX="-13951" custLinFactNeighborY="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859F2-A9E8-4F95-9161-8EC68F2D30C4}" type="pres">
      <dgm:prSet presAssocID="{FB986F71-3126-4196-BD30-74AEDC39A1CA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C6CF4-EDEB-4539-A36D-E0355B626199}" type="pres">
      <dgm:prSet presAssocID="{FB986F71-3126-4196-BD30-74AEDC39A1CA}" presName="parentNode1" presStyleLbl="node1" presStyleIdx="0" presStyleCnt="5" custLinFactNeighborX="1478" custLinFactNeighborY="529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CD5E9-9E94-4534-BAB4-3DB8EB44E7D0}" type="pres">
      <dgm:prSet presAssocID="{FB986F71-3126-4196-BD30-74AEDC39A1CA}" presName="connSite1" presStyleCnt="0"/>
      <dgm:spPr/>
    </dgm:pt>
    <dgm:pt modelId="{6A63D16E-EEE6-4267-97EA-5AD7D2BC4E84}" type="pres">
      <dgm:prSet presAssocID="{D0B150DF-3AA4-454C-8652-25880449C422}" presName="Name9" presStyleLbl="sibTrans2D1" presStyleIdx="0" presStyleCnt="4"/>
      <dgm:spPr/>
      <dgm:t>
        <a:bodyPr/>
        <a:lstStyle/>
        <a:p>
          <a:endParaRPr lang="en-US"/>
        </a:p>
      </dgm:t>
    </dgm:pt>
    <dgm:pt modelId="{59BAED1E-A4FE-4FA3-8716-57917AF47F38}" type="pres">
      <dgm:prSet presAssocID="{F6D27D1B-CDCB-481F-B8FA-AB31B2A119DE}" presName="composite2" presStyleCnt="0"/>
      <dgm:spPr/>
    </dgm:pt>
    <dgm:pt modelId="{5C833856-7FAF-4B27-932C-67C7D08339F2}" type="pres">
      <dgm:prSet presAssocID="{F6D27D1B-CDCB-481F-B8FA-AB31B2A119DE}" presName="dummyNode2" presStyleLbl="node1" presStyleIdx="0" presStyleCnt="5"/>
      <dgm:spPr/>
    </dgm:pt>
    <dgm:pt modelId="{E83793B4-2C5C-4D90-82FA-E5EE4745664D}" type="pres">
      <dgm:prSet presAssocID="{F6D27D1B-CDCB-481F-B8FA-AB31B2A119DE}" presName="childNode2" presStyleLbl="bgAcc1" presStyleIdx="1" presStyleCnt="5" custScaleX="112499" custScaleY="107523" custLinFactNeighborX="2565" custLinFactNeighborY="40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FE978-6FBE-4424-80BE-B9E4B4DD0695}" type="pres">
      <dgm:prSet presAssocID="{F6D27D1B-CDCB-481F-B8FA-AB31B2A119DE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D1FDE-4DD7-4FA5-8C70-0C747477B66C}" type="pres">
      <dgm:prSet presAssocID="{F6D27D1B-CDCB-481F-B8FA-AB31B2A119DE}" presName="parentNode2" presStyleLbl="node1" presStyleIdx="1" presStyleCnt="5" custLinFactNeighborX="-759" custLinFactNeighborY="-42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56EF6-41FF-46C6-8829-911BFA533FFE}" type="pres">
      <dgm:prSet presAssocID="{F6D27D1B-CDCB-481F-B8FA-AB31B2A119DE}" presName="connSite2" presStyleCnt="0"/>
      <dgm:spPr/>
    </dgm:pt>
    <dgm:pt modelId="{DC2A0ADB-DCE3-4BF4-9952-0394865777AC}" type="pres">
      <dgm:prSet presAssocID="{7AEB6639-3258-49E8-8B1F-B4A9C61922BE}" presName="Name18" presStyleLbl="sibTrans2D1" presStyleIdx="1" presStyleCnt="4"/>
      <dgm:spPr/>
      <dgm:t>
        <a:bodyPr/>
        <a:lstStyle/>
        <a:p>
          <a:endParaRPr lang="en-US"/>
        </a:p>
      </dgm:t>
    </dgm:pt>
    <dgm:pt modelId="{A874A3A3-A340-4ABC-99B5-7529D4415335}" type="pres">
      <dgm:prSet presAssocID="{58828492-5CEF-4AFE-95CB-5D7E6A18158B}" presName="composite1" presStyleCnt="0"/>
      <dgm:spPr/>
    </dgm:pt>
    <dgm:pt modelId="{14032C0B-60AE-432B-A713-F993D1C4BA8F}" type="pres">
      <dgm:prSet presAssocID="{58828492-5CEF-4AFE-95CB-5D7E6A18158B}" presName="dummyNode1" presStyleLbl="node1" presStyleIdx="1" presStyleCnt="5"/>
      <dgm:spPr/>
    </dgm:pt>
    <dgm:pt modelId="{69C28D3B-E083-42DF-9EA0-916CA12125A9}" type="pres">
      <dgm:prSet presAssocID="{58828492-5CEF-4AFE-95CB-5D7E6A18158B}" presName="childNode1" presStyleLbl="bgAcc1" presStyleIdx="2" presStyleCnt="5" custScaleX="135719" custScaleY="1139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715D2-C2C2-41EB-BDA3-21230FBA46DB}" type="pres">
      <dgm:prSet presAssocID="{58828492-5CEF-4AFE-95CB-5D7E6A18158B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F5837-10E2-4FFC-A492-DB8A19EF48CA}" type="pres">
      <dgm:prSet presAssocID="{58828492-5CEF-4AFE-95CB-5D7E6A18158B}" presName="parentNode1" presStyleLbl="node1" presStyleIdx="2" presStyleCnt="5" custLinFactNeighborX="-2876" custLinFactNeighborY="181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A154D-27BB-4CCE-9250-BCDD2CD5C383}" type="pres">
      <dgm:prSet presAssocID="{58828492-5CEF-4AFE-95CB-5D7E6A18158B}" presName="connSite1" presStyleCnt="0"/>
      <dgm:spPr/>
    </dgm:pt>
    <dgm:pt modelId="{2F29D532-38DB-4EA6-8934-96EE12EFAB28}" type="pres">
      <dgm:prSet presAssocID="{2D386477-EC66-449A-8D41-5F8A212C3D8E}" presName="Name9" presStyleLbl="sibTrans2D1" presStyleIdx="2" presStyleCnt="4"/>
      <dgm:spPr/>
      <dgm:t>
        <a:bodyPr/>
        <a:lstStyle/>
        <a:p>
          <a:endParaRPr lang="en-US"/>
        </a:p>
      </dgm:t>
    </dgm:pt>
    <dgm:pt modelId="{887FE968-9AC9-4E70-AF85-FDA970187EA4}" type="pres">
      <dgm:prSet presAssocID="{E6A11CA1-AD7C-4C51-8C9C-3E6313810717}" presName="composite2" presStyleCnt="0"/>
      <dgm:spPr/>
    </dgm:pt>
    <dgm:pt modelId="{5CAC157C-3667-48FF-AFFF-3411EF2CD15E}" type="pres">
      <dgm:prSet presAssocID="{E6A11CA1-AD7C-4C51-8C9C-3E6313810717}" presName="dummyNode2" presStyleLbl="node1" presStyleIdx="2" presStyleCnt="5"/>
      <dgm:spPr/>
    </dgm:pt>
    <dgm:pt modelId="{4CF7B02A-3CD3-44CE-A6AE-1624845E8D35}" type="pres">
      <dgm:prSet presAssocID="{E6A11CA1-AD7C-4C51-8C9C-3E6313810717}" presName="childNode2" presStyleLbl="bgAcc1" presStyleIdx="3" presStyleCnt="5" custScaleX="118796" custScaleY="176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0C6EF-3E45-4B38-BF54-094F2A55B959}" type="pres">
      <dgm:prSet presAssocID="{E6A11CA1-AD7C-4C51-8C9C-3E6313810717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F73A0-076D-4E2D-BC0C-4167B8F51100}" type="pres">
      <dgm:prSet presAssocID="{E6A11CA1-AD7C-4C51-8C9C-3E6313810717}" presName="parentNode2" presStyleLbl="node1" presStyleIdx="3" presStyleCnt="5" custLinFactNeighborX="-6416" custLinFactNeighborY="-429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48A7D-1F5B-408C-B99A-C70613EAD93E}" type="pres">
      <dgm:prSet presAssocID="{E6A11CA1-AD7C-4C51-8C9C-3E6313810717}" presName="connSite2" presStyleCnt="0"/>
      <dgm:spPr/>
    </dgm:pt>
    <dgm:pt modelId="{DD398BFE-67EB-4DB4-A6A1-BE24B732AE86}" type="pres">
      <dgm:prSet presAssocID="{1725043D-9157-4237-913D-950DB2A0B259}" presName="Name18" presStyleLbl="sibTrans2D1" presStyleIdx="3" presStyleCnt="4"/>
      <dgm:spPr/>
      <dgm:t>
        <a:bodyPr/>
        <a:lstStyle/>
        <a:p>
          <a:endParaRPr lang="en-US"/>
        </a:p>
      </dgm:t>
    </dgm:pt>
    <dgm:pt modelId="{437E0196-D48E-4FC0-B754-C0AE4365FE9C}" type="pres">
      <dgm:prSet presAssocID="{7767C0A0-F79C-439F-9979-186158702A5B}" presName="composite1" presStyleCnt="0"/>
      <dgm:spPr/>
    </dgm:pt>
    <dgm:pt modelId="{F0B41252-5A28-4A8F-BDB7-D8BCF8EAA15A}" type="pres">
      <dgm:prSet presAssocID="{7767C0A0-F79C-439F-9979-186158702A5B}" presName="dummyNode1" presStyleLbl="node1" presStyleIdx="3" presStyleCnt="5"/>
      <dgm:spPr/>
    </dgm:pt>
    <dgm:pt modelId="{C2F8A5E6-E86C-4E5E-ABF6-EDF7390DAEB3}" type="pres">
      <dgm:prSet presAssocID="{7767C0A0-F79C-439F-9979-186158702A5B}" presName="childNode1" presStyleLbl="bgAcc1" presStyleIdx="4" presStyleCnt="5" custScaleX="120963" custScaleY="146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341CB-2C0B-46AC-9ACF-CB939381A593}" type="pres">
      <dgm:prSet presAssocID="{7767C0A0-F79C-439F-9979-186158702A5B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7E11A-2F8B-4773-8861-517AFD2FEE02}" type="pres">
      <dgm:prSet presAssocID="{7767C0A0-F79C-439F-9979-186158702A5B}" presName="parentNode1" presStyleLbl="node1" presStyleIdx="4" presStyleCnt="5" custLinFactNeighborX="-2116" custLinFactNeighborY="7063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CEF822-2069-452C-9331-CC58A4F72A28}" type="pres">
      <dgm:prSet presAssocID="{7767C0A0-F79C-439F-9979-186158702A5B}" presName="connSite1" presStyleCnt="0"/>
      <dgm:spPr/>
    </dgm:pt>
  </dgm:ptLst>
  <dgm:cxnLst>
    <dgm:cxn modelId="{E33DA73B-C4A7-472D-88E9-D1B7FEC0C1F5}" type="presOf" srcId="{BF381BD4-48DC-48BF-8C18-C307CDD4D490}" destId="{BFE859F2-A9E8-4F95-9161-8EC68F2D30C4}" srcOrd="1" destOrd="1" presId="urn:microsoft.com/office/officeart/2005/8/layout/hProcess4"/>
    <dgm:cxn modelId="{C53F07CC-92B5-451C-8842-CBF4ED738664}" type="presOf" srcId="{6A7F004F-7599-42CD-9FF1-8C8432CEDB6E}" destId="{843715D2-C2C2-41EB-BDA3-21230FBA46DB}" srcOrd="1" destOrd="1" presId="urn:microsoft.com/office/officeart/2005/8/layout/hProcess4"/>
    <dgm:cxn modelId="{E1602188-B573-41FF-9095-7B40F9CA44C2}" type="presOf" srcId="{6E7DBE00-7E5B-46F8-BBA0-CF0079A58E82}" destId="{69C28D3B-E083-42DF-9EA0-916CA12125A9}" srcOrd="0" destOrd="2" presId="urn:microsoft.com/office/officeart/2005/8/layout/hProcess4"/>
    <dgm:cxn modelId="{A507C8D3-A0BB-44E4-82F7-15D18D34238D}" type="presOf" srcId="{68838C34-4D02-49F8-ADD7-BFA90D87B7EA}" destId="{843715D2-C2C2-41EB-BDA3-21230FBA46DB}" srcOrd="1" destOrd="0" presId="urn:microsoft.com/office/officeart/2005/8/layout/hProcess4"/>
    <dgm:cxn modelId="{E95209FE-82B0-40EF-AFE6-D8CCCCEA50E1}" type="presOf" srcId="{7AEB6639-3258-49E8-8B1F-B4A9C61922BE}" destId="{DC2A0ADB-DCE3-4BF4-9952-0394865777AC}" srcOrd="0" destOrd="0" presId="urn:microsoft.com/office/officeart/2005/8/layout/hProcess4"/>
    <dgm:cxn modelId="{B887087C-ED8F-4C35-9028-1B1879177D7B}" srcId="{FB986F71-3126-4196-BD30-74AEDC39A1CA}" destId="{6D54E7C4-0DD5-45CF-95C6-095373E9DD0F}" srcOrd="2" destOrd="0" parTransId="{57B4D6EA-64EA-44A5-94BF-3ACA595FA82C}" sibTransId="{C6EA1C84-98FF-4D18-95B4-CA3C805C936A}"/>
    <dgm:cxn modelId="{8B37FE40-D7C8-473A-9D2D-D33173B003E6}" type="presOf" srcId="{6E7DBE00-7E5B-46F8-BBA0-CF0079A58E82}" destId="{843715D2-C2C2-41EB-BDA3-21230FBA46DB}" srcOrd="1" destOrd="2" presId="urn:microsoft.com/office/officeart/2005/8/layout/hProcess4"/>
    <dgm:cxn modelId="{1FE4D618-724E-4829-BED3-DAA3C651B769}" type="presOf" srcId="{0B00F5A8-A0EF-4111-9D86-004317B4F49E}" destId="{E83793B4-2C5C-4D90-82FA-E5EE4745664D}" srcOrd="0" destOrd="0" presId="urn:microsoft.com/office/officeart/2005/8/layout/hProcess4"/>
    <dgm:cxn modelId="{FDF8D9A3-E4A8-40ED-AFF8-C1A20F8234F8}" srcId="{7767C0A0-F79C-439F-9979-186158702A5B}" destId="{EFBA86A0-FC85-4F5D-BDB1-BE8ED8E8E5D3}" srcOrd="2" destOrd="0" parTransId="{0205E772-065D-4910-9837-D4A80DCC7F92}" sibTransId="{A39FC9A8-63C8-4DC9-B3D4-8F51C4C575AC}"/>
    <dgm:cxn modelId="{55158CC0-C326-49C3-9BFC-9ABAC6810C75}" srcId="{0E9DE493-19D7-4EC9-97C9-5F26233F1106}" destId="{E6A11CA1-AD7C-4C51-8C9C-3E6313810717}" srcOrd="3" destOrd="0" parTransId="{2F10296B-DA96-4B9C-9B2D-939A9ABFA439}" sibTransId="{1725043D-9157-4237-913D-950DB2A0B259}"/>
    <dgm:cxn modelId="{50252B4D-58F0-44B0-9ECD-EBB1A0E85D8E}" type="presOf" srcId="{0B1EF9AC-FC29-4AC6-9BB8-543DF5ABA7CE}" destId="{96015622-8A46-45CF-A72A-2856B699B374}" srcOrd="0" destOrd="3" presId="urn:microsoft.com/office/officeart/2005/8/layout/hProcess4"/>
    <dgm:cxn modelId="{C5F17D0C-0E6B-4506-AA2A-2B9DEA6EAE61}" type="presOf" srcId="{5787445F-8FCE-461D-96C5-C43610D1EBF7}" destId="{1700C6EF-3E45-4B38-BF54-094F2A55B959}" srcOrd="1" destOrd="1" presId="urn:microsoft.com/office/officeart/2005/8/layout/hProcess4"/>
    <dgm:cxn modelId="{2EA41FDE-959B-432D-AE18-865F7E8A6392}" srcId="{E6A11CA1-AD7C-4C51-8C9C-3E6313810717}" destId="{8D978D9B-17D0-429B-B7EA-F94BF47BCDA6}" srcOrd="0" destOrd="0" parTransId="{376D2339-AF89-46FA-AC6D-AAD4953B820F}" sibTransId="{077CEFB2-B0A3-4463-BAD6-8BB3189F6B81}"/>
    <dgm:cxn modelId="{322553D9-A96C-4A6C-A66D-CB4C02121699}" srcId="{7767C0A0-F79C-439F-9979-186158702A5B}" destId="{0EC9E297-0949-4B3C-A473-C57C01CF34C3}" srcOrd="3" destOrd="0" parTransId="{E5A3373D-CA97-49B7-AA33-FA73AD790EB7}" sibTransId="{AEA0BBE5-EDF7-400A-B555-7870BF558656}"/>
    <dgm:cxn modelId="{ECE9152A-59A8-4A3A-9D34-DB38A074F636}" srcId="{0E9DE493-19D7-4EC9-97C9-5F26233F1106}" destId="{58828492-5CEF-4AFE-95CB-5D7E6A18158B}" srcOrd="2" destOrd="0" parTransId="{F664BA43-1B81-496F-A04E-CE4B4A525697}" sibTransId="{2D386477-EC66-449A-8D41-5F8A212C3D8E}"/>
    <dgm:cxn modelId="{3D080EE7-BDF0-495B-A4FB-103A296CD73B}" srcId="{58828492-5CEF-4AFE-95CB-5D7E6A18158B}" destId="{6E7DBE00-7E5B-46F8-BBA0-CF0079A58E82}" srcOrd="2" destOrd="0" parTransId="{6FAC7821-43C2-4A12-9638-E9B1BDE7C8D8}" sibTransId="{65147ED7-18A4-49A5-9AEE-066FB0363316}"/>
    <dgm:cxn modelId="{8BD4EAD1-65E4-4678-ADA3-8E297BA30072}" type="presOf" srcId="{E6A11CA1-AD7C-4C51-8C9C-3E6313810717}" destId="{B93F73A0-076D-4E2D-BC0C-4167B8F51100}" srcOrd="0" destOrd="0" presId="urn:microsoft.com/office/officeart/2005/8/layout/hProcess4"/>
    <dgm:cxn modelId="{43EAD873-6E3B-4EE4-9CD0-DDBCE2BF731E}" type="presOf" srcId="{1E4B2945-1E96-47FF-B3B9-AC556919A9E3}" destId="{C2F8A5E6-E86C-4E5E-ABF6-EDF7390DAEB3}" srcOrd="0" destOrd="0" presId="urn:microsoft.com/office/officeart/2005/8/layout/hProcess4"/>
    <dgm:cxn modelId="{402F9D43-6A91-4B87-83A0-426BC9CD76A6}" type="presOf" srcId="{0B00F5A8-A0EF-4111-9D86-004317B4F49E}" destId="{67FFE978-6FBE-4424-80BE-B9E4B4DD0695}" srcOrd="1" destOrd="0" presId="urn:microsoft.com/office/officeart/2005/8/layout/hProcess4"/>
    <dgm:cxn modelId="{E9BF6B2A-80C8-41BA-A24D-B0CB3708BB06}" type="presOf" srcId="{6D54E7C4-0DD5-45CF-95C6-095373E9DD0F}" destId="{96015622-8A46-45CF-A72A-2856B699B374}" srcOrd="0" destOrd="2" presId="urn:microsoft.com/office/officeart/2005/8/layout/hProcess4"/>
    <dgm:cxn modelId="{8110F5C0-1127-4EB4-8638-C960B3AA0D90}" srcId="{E6A11CA1-AD7C-4C51-8C9C-3E6313810717}" destId="{3CDDA6FA-7EE5-464B-BF80-FD09C332DDC8}" srcOrd="2" destOrd="0" parTransId="{55C70B12-188A-4FF9-AB43-03D8987493F6}" sibTransId="{4E2AF06B-6FC5-441B-8C12-8AFBF7F4E463}"/>
    <dgm:cxn modelId="{1423FC72-83C7-4510-8021-28EAEA493E68}" srcId="{0E9DE493-19D7-4EC9-97C9-5F26233F1106}" destId="{FB986F71-3126-4196-BD30-74AEDC39A1CA}" srcOrd="0" destOrd="0" parTransId="{9B3CE34A-9B3E-4D5F-94E0-DFBB94FF5A03}" sibTransId="{D0B150DF-3AA4-454C-8652-25880449C422}"/>
    <dgm:cxn modelId="{F2D2FB3B-41C8-40A7-B2E3-6A643553E6DF}" srcId="{7767C0A0-F79C-439F-9979-186158702A5B}" destId="{1E4B2945-1E96-47FF-B3B9-AC556919A9E3}" srcOrd="0" destOrd="0" parTransId="{E69EA439-EA34-40CE-A720-9247A4451C73}" sibTransId="{8EDDB056-B9C6-4581-99BE-3BA5CDD51331}"/>
    <dgm:cxn modelId="{F97A01FD-76CA-41DF-887F-DE2B98058D42}" type="presOf" srcId="{3CDDA6FA-7EE5-464B-BF80-FD09C332DDC8}" destId="{4CF7B02A-3CD3-44CE-A6AE-1624845E8D35}" srcOrd="0" destOrd="2" presId="urn:microsoft.com/office/officeart/2005/8/layout/hProcess4"/>
    <dgm:cxn modelId="{47DDC4C8-5A90-4DE2-A66D-AE103C5F9583}" type="presOf" srcId="{EFBA86A0-FC85-4F5D-BDB1-BE8ED8E8E5D3}" destId="{C2F8A5E6-E86C-4E5E-ABF6-EDF7390DAEB3}" srcOrd="0" destOrd="2" presId="urn:microsoft.com/office/officeart/2005/8/layout/hProcess4"/>
    <dgm:cxn modelId="{1510BDDA-FF2B-40F3-B291-15B603581E19}" type="presOf" srcId="{34760C17-C2E0-49AC-9AF7-282E24DCFC6C}" destId="{67FFE978-6FBE-4424-80BE-B9E4B4DD0695}" srcOrd="1" destOrd="1" presId="urn:microsoft.com/office/officeart/2005/8/layout/hProcess4"/>
    <dgm:cxn modelId="{2D5B3E3B-3EE5-4072-933E-27DF5400591C}" srcId="{FB986F71-3126-4196-BD30-74AEDC39A1CA}" destId="{AB2E8498-CC81-452F-A895-08F3845AA347}" srcOrd="0" destOrd="0" parTransId="{4C65E2C8-0CBB-4D8C-AD60-6B0105C62B84}" sibTransId="{9A1F3304-AA9E-4FBC-89BA-9095C80E47C9}"/>
    <dgm:cxn modelId="{732F9AFA-01BF-4C18-A659-D951BF9FC05D}" type="presOf" srcId="{AB2E8498-CC81-452F-A895-08F3845AA347}" destId="{96015622-8A46-45CF-A72A-2856B699B374}" srcOrd="0" destOrd="0" presId="urn:microsoft.com/office/officeart/2005/8/layout/hProcess4"/>
    <dgm:cxn modelId="{86F910E7-C9D0-48E5-A3A3-C70127E96FC1}" srcId="{F6D27D1B-CDCB-481F-B8FA-AB31B2A119DE}" destId="{0B00F5A8-A0EF-4111-9D86-004317B4F49E}" srcOrd="0" destOrd="0" parTransId="{EC916B99-8D26-4265-B7BE-BB461C68DA5C}" sibTransId="{CE48C676-980A-4BAC-A3C8-9ABC315DAE51}"/>
    <dgm:cxn modelId="{CDA80B39-5572-4A88-BCF9-E1B3D1D44F12}" type="presOf" srcId="{1E4B2945-1E96-47FF-B3B9-AC556919A9E3}" destId="{94F341CB-2C0B-46AC-9ACF-CB939381A593}" srcOrd="1" destOrd="0" presId="urn:microsoft.com/office/officeart/2005/8/layout/hProcess4"/>
    <dgm:cxn modelId="{17187E42-D6AD-4F06-B7BF-4D302B3B4D4C}" type="presOf" srcId="{4CD835FB-C04F-448B-B947-E9FD22ADBF5B}" destId="{94F341CB-2C0B-46AC-9ACF-CB939381A593}" srcOrd="1" destOrd="1" presId="urn:microsoft.com/office/officeart/2005/8/layout/hProcess4"/>
    <dgm:cxn modelId="{4143D757-8617-4C89-8322-E3B29A1874AF}" srcId="{58828492-5CEF-4AFE-95CB-5D7E6A18158B}" destId="{68838C34-4D02-49F8-ADD7-BFA90D87B7EA}" srcOrd="0" destOrd="0" parTransId="{F2AD00AD-6A23-4C89-A107-68EF5D1F0B94}" sibTransId="{FFC4FCE7-6F2F-4F91-A74A-7C4C32A81657}"/>
    <dgm:cxn modelId="{043F07A8-7C82-4C87-B890-4E9F54121095}" type="presOf" srcId="{0B1EF9AC-FC29-4AC6-9BB8-543DF5ABA7CE}" destId="{BFE859F2-A9E8-4F95-9161-8EC68F2D30C4}" srcOrd="1" destOrd="3" presId="urn:microsoft.com/office/officeart/2005/8/layout/hProcess4"/>
    <dgm:cxn modelId="{593C1947-EB50-4E46-B40D-CC80F1780657}" type="presOf" srcId="{0EC9E297-0949-4B3C-A473-C57C01CF34C3}" destId="{C2F8A5E6-E86C-4E5E-ABF6-EDF7390DAEB3}" srcOrd="0" destOrd="3" presId="urn:microsoft.com/office/officeart/2005/8/layout/hProcess4"/>
    <dgm:cxn modelId="{95276BC3-D2A9-422F-9390-BED3FD8C7BB0}" type="presOf" srcId="{0E9DE493-19D7-4EC9-97C9-5F26233F1106}" destId="{3960CFF8-4383-4382-8D6D-F2A00F508E8D}" srcOrd="0" destOrd="0" presId="urn:microsoft.com/office/officeart/2005/8/layout/hProcess4"/>
    <dgm:cxn modelId="{7CE80B28-D971-44FB-A971-C74B944B1F84}" type="presOf" srcId="{6D54E7C4-0DD5-45CF-95C6-095373E9DD0F}" destId="{BFE859F2-A9E8-4F95-9161-8EC68F2D30C4}" srcOrd="1" destOrd="2" presId="urn:microsoft.com/office/officeart/2005/8/layout/hProcess4"/>
    <dgm:cxn modelId="{59E84AAC-1D28-49C6-B160-C328BD62C3FF}" srcId="{7767C0A0-F79C-439F-9979-186158702A5B}" destId="{4CD835FB-C04F-448B-B947-E9FD22ADBF5B}" srcOrd="1" destOrd="0" parTransId="{F720A2F1-B854-43D7-873D-219D5201EC86}" sibTransId="{2C5437B0-9681-4DA0-A3C9-9A6D0F344782}"/>
    <dgm:cxn modelId="{85538A40-732B-47CA-BDEB-95D5814E91B5}" type="presOf" srcId="{EFBA86A0-FC85-4F5D-BDB1-BE8ED8E8E5D3}" destId="{94F341CB-2C0B-46AC-9ACF-CB939381A593}" srcOrd="1" destOrd="2" presId="urn:microsoft.com/office/officeart/2005/8/layout/hProcess4"/>
    <dgm:cxn modelId="{90D5F6C6-4E25-4C59-9DF6-6E2B25A59F46}" type="presOf" srcId="{68838C34-4D02-49F8-ADD7-BFA90D87B7EA}" destId="{69C28D3B-E083-42DF-9EA0-916CA12125A9}" srcOrd="0" destOrd="0" presId="urn:microsoft.com/office/officeart/2005/8/layout/hProcess4"/>
    <dgm:cxn modelId="{99D1FEC3-CC20-4A45-A74B-81935C04FD9F}" type="presOf" srcId="{3CDDA6FA-7EE5-464B-BF80-FD09C332DDC8}" destId="{1700C6EF-3E45-4B38-BF54-094F2A55B959}" srcOrd="1" destOrd="2" presId="urn:microsoft.com/office/officeart/2005/8/layout/hProcess4"/>
    <dgm:cxn modelId="{FCC960F1-FFDB-446D-9C7D-06DB34FE036C}" type="presOf" srcId="{BF381BD4-48DC-48BF-8C18-C307CDD4D490}" destId="{96015622-8A46-45CF-A72A-2856B699B374}" srcOrd="0" destOrd="1" presId="urn:microsoft.com/office/officeart/2005/8/layout/hProcess4"/>
    <dgm:cxn modelId="{DCC5AB9C-1ECA-48EF-9CAB-0C92A1D9C374}" type="presOf" srcId="{8D978D9B-17D0-429B-B7EA-F94BF47BCDA6}" destId="{4CF7B02A-3CD3-44CE-A6AE-1624845E8D35}" srcOrd="0" destOrd="0" presId="urn:microsoft.com/office/officeart/2005/8/layout/hProcess4"/>
    <dgm:cxn modelId="{A63D53AC-541A-4D09-9620-8B1C8D7B91DE}" srcId="{0E9DE493-19D7-4EC9-97C9-5F26233F1106}" destId="{F6D27D1B-CDCB-481F-B8FA-AB31B2A119DE}" srcOrd="1" destOrd="0" parTransId="{8A7BF306-8E53-4B16-9E7E-A79AE3DF6BE2}" sibTransId="{7AEB6639-3258-49E8-8B1F-B4A9C61922BE}"/>
    <dgm:cxn modelId="{A917BA83-A3C7-4C48-8F0E-0CFC5231E021}" srcId="{0E9DE493-19D7-4EC9-97C9-5F26233F1106}" destId="{7767C0A0-F79C-439F-9979-186158702A5B}" srcOrd="4" destOrd="0" parTransId="{B2553CAA-434A-45C3-A1E9-4C8B9025C397}" sibTransId="{8DD7AE65-62DD-4F86-8A4E-9C22A4857E29}"/>
    <dgm:cxn modelId="{934A6E6C-8533-46EF-A12F-B7835BBAA94B}" type="presOf" srcId="{6A7F004F-7599-42CD-9FF1-8C8432CEDB6E}" destId="{69C28D3B-E083-42DF-9EA0-916CA12125A9}" srcOrd="0" destOrd="1" presId="urn:microsoft.com/office/officeart/2005/8/layout/hProcess4"/>
    <dgm:cxn modelId="{843B9ED4-0ED9-4002-8B3E-5FE5747A158E}" srcId="{E6A11CA1-AD7C-4C51-8C9C-3E6313810717}" destId="{5787445F-8FCE-461D-96C5-C43610D1EBF7}" srcOrd="1" destOrd="0" parTransId="{DFDC4A3D-95C2-4FBA-B9CE-77C572BB17A2}" sibTransId="{98A5DB69-C3F9-4F98-99B6-DA2A66387608}"/>
    <dgm:cxn modelId="{2458D9E6-84E4-4DAA-B6BE-351F98132A6C}" type="presOf" srcId="{4CD835FB-C04F-448B-B947-E9FD22ADBF5B}" destId="{C2F8A5E6-E86C-4E5E-ABF6-EDF7390DAEB3}" srcOrd="0" destOrd="1" presId="urn:microsoft.com/office/officeart/2005/8/layout/hProcess4"/>
    <dgm:cxn modelId="{36B197B7-22D0-43CB-9CD0-AA833ED51D6F}" srcId="{FB986F71-3126-4196-BD30-74AEDC39A1CA}" destId="{0B1EF9AC-FC29-4AC6-9BB8-543DF5ABA7CE}" srcOrd="3" destOrd="0" parTransId="{44CD8456-6DB2-4756-B04F-991F7C75C384}" sibTransId="{7E9F8122-74AA-4AF6-8C4C-6A3AFC68B8CB}"/>
    <dgm:cxn modelId="{FA45DADE-266F-4B82-B02F-D2732D8D9F51}" type="presOf" srcId="{58828492-5CEF-4AFE-95CB-5D7E6A18158B}" destId="{047F5837-10E2-4FFC-A492-DB8A19EF48CA}" srcOrd="0" destOrd="0" presId="urn:microsoft.com/office/officeart/2005/8/layout/hProcess4"/>
    <dgm:cxn modelId="{7089266D-8223-4483-B0D2-E20FE2769BC9}" srcId="{F6D27D1B-CDCB-481F-B8FA-AB31B2A119DE}" destId="{34760C17-C2E0-49AC-9AF7-282E24DCFC6C}" srcOrd="1" destOrd="0" parTransId="{4FB27A4E-562F-401C-B27C-90F414DFF56C}" sibTransId="{22AB619F-CC19-4D2A-9F2F-2F2BED749580}"/>
    <dgm:cxn modelId="{241A4F42-3815-4A3A-A31B-C5E11FFB5E6D}" type="presOf" srcId="{FB986F71-3126-4196-BD30-74AEDC39A1CA}" destId="{E18C6CF4-EDEB-4539-A36D-E0355B626199}" srcOrd="0" destOrd="0" presId="urn:microsoft.com/office/officeart/2005/8/layout/hProcess4"/>
    <dgm:cxn modelId="{F5B531F3-7257-40B9-ABC5-4E4794AF3317}" type="presOf" srcId="{2D386477-EC66-449A-8D41-5F8A212C3D8E}" destId="{2F29D532-38DB-4EA6-8934-96EE12EFAB28}" srcOrd="0" destOrd="0" presId="urn:microsoft.com/office/officeart/2005/8/layout/hProcess4"/>
    <dgm:cxn modelId="{D29CA91E-8202-4779-86C3-CC29284898C4}" srcId="{58828492-5CEF-4AFE-95CB-5D7E6A18158B}" destId="{6A7F004F-7599-42CD-9FF1-8C8432CEDB6E}" srcOrd="1" destOrd="0" parTransId="{86479A80-64A8-4688-A30E-6E461CE6C493}" sibTransId="{6CAC8C21-F5B8-47D9-8BA3-D54A12D6D7D1}"/>
    <dgm:cxn modelId="{406FD3F8-C3A6-4C97-B05A-A559316646B4}" type="presOf" srcId="{0EC9E297-0949-4B3C-A473-C57C01CF34C3}" destId="{94F341CB-2C0B-46AC-9ACF-CB939381A593}" srcOrd="1" destOrd="3" presId="urn:microsoft.com/office/officeart/2005/8/layout/hProcess4"/>
    <dgm:cxn modelId="{A08CE81F-A93E-429F-943D-3B3662A0C042}" type="presOf" srcId="{F6D27D1B-CDCB-481F-B8FA-AB31B2A119DE}" destId="{029D1FDE-4DD7-4FA5-8C70-0C747477B66C}" srcOrd="0" destOrd="0" presId="urn:microsoft.com/office/officeart/2005/8/layout/hProcess4"/>
    <dgm:cxn modelId="{EEB06B1A-CCCF-483D-8A4C-51494F170381}" type="presOf" srcId="{34760C17-C2E0-49AC-9AF7-282E24DCFC6C}" destId="{E83793B4-2C5C-4D90-82FA-E5EE4745664D}" srcOrd="0" destOrd="1" presId="urn:microsoft.com/office/officeart/2005/8/layout/hProcess4"/>
    <dgm:cxn modelId="{550EC38B-566A-4081-A7BE-0E49BE02764D}" type="presOf" srcId="{AB2E8498-CC81-452F-A895-08F3845AA347}" destId="{BFE859F2-A9E8-4F95-9161-8EC68F2D30C4}" srcOrd="1" destOrd="0" presId="urn:microsoft.com/office/officeart/2005/8/layout/hProcess4"/>
    <dgm:cxn modelId="{DB357E05-301E-489A-9EEF-F524D6C4E181}" type="presOf" srcId="{1725043D-9157-4237-913D-950DB2A0B259}" destId="{DD398BFE-67EB-4DB4-A6A1-BE24B732AE86}" srcOrd="0" destOrd="0" presId="urn:microsoft.com/office/officeart/2005/8/layout/hProcess4"/>
    <dgm:cxn modelId="{1A9DDD02-E2FE-4A2C-996F-6D255A7301D9}" type="presOf" srcId="{7767C0A0-F79C-439F-9979-186158702A5B}" destId="{5237E11A-2F8B-4773-8861-517AFD2FEE02}" srcOrd="0" destOrd="0" presId="urn:microsoft.com/office/officeart/2005/8/layout/hProcess4"/>
    <dgm:cxn modelId="{5F9EDECD-FB20-4615-B5EC-47255B2B532F}" srcId="{FB986F71-3126-4196-BD30-74AEDC39A1CA}" destId="{BF381BD4-48DC-48BF-8C18-C307CDD4D490}" srcOrd="1" destOrd="0" parTransId="{5D881325-883F-44A1-A5FB-E01856D07A5B}" sibTransId="{2C645F98-BC4B-4797-BC42-0872EA7B0575}"/>
    <dgm:cxn modelId="{22172980-3688-49F2-99A8-FEB267F7283C}" type="presOf" srcId="{5787445F-8FCE-461D-96C5-C43610D1EBF7}" destId="{4CF7B02A-3CD3-44CE-A6AE-1624845E8D35}" srcOrd="0" destOrd="1" presId="urn:microsoft.com/office/officeart/2005/8/layout/hProcess4"/>
    <dgm:cxn modelId="{0C559F59-BACE-4D11-8A17-C913AD740D1D}" type="presOf" srcId="{8D978D9B-17D0-429B-B7EA-F94BF47BCDA6}" destId="{1700C6EF-3E45-4B38-BF54-094F2A55B959}" srcOrd="1" destOrd="0" presId="urn:microsoft.com/office/officeart/2005/8/layout/hProcess4"/>
    <dgm:cxn modelId="{4E74EABF-20DE-46D5-9BE9-0F84CEAF66AB}" type="presOf" srcId="{D0B150DF-3AA4-454C-8652-25880449C422}" destId="{6A63D16E-EEE6-4267-97EA-5AD7D2BC4E84}" srcOrd="0" destOrd="0" presId="urn:microsoft.com/office/officeart/2005/8/layout/hProcess4"/>
    <dgm:cxn modelId="{89F19664-F574-44B4-924E-3D107B743F23}" type="presParOf" srcId="{3960CFF8-4383-4382-8D6D-F2A00F508E8D}" destId="{366CFF54-5C8F-47F9-BFD8-D9AF3EADDA3E}" srcOrd="0" destOrd="0" presId="urn:microsoft.com/office/officeart/2005/8/layout/hProcess4"/>
    <dgm:cxn modelId="{75C41B37-1CBE-4C45-8C4B-850855BD27C4}" type="presParOf" srcId="{3960CFF8-4383-4382-8D6D-F2A00F508E8D}" destId="{13688FBD-4079-41FE-A6A2-B5B0F293E6BF}" srcOrd="1" destOrd="0" presId="urn:microsoft.com/office/officeart/2005/8/layout/hProcess4"/>
    <dgm:cxn modelId="{3AA8FE4E-D0FB-4F4F-9F35-7B6B4E7D5E8D}" type="presParOf" srcId="{3960CFF8-4383-4382-8D6D-F2A00F508E8D}" destId="{224851B6-C14D-49DE-883B-A13003DA4601}" srcOrd="2" destOrd="0" presId="urn:microsoft.com/office/officeart/2005/8/layout/hProcess4"/>
    <dgm:cxn modelId="{A4DAABAE-FB49-4E79-80B0-1264A8E539FF}" type="presParOf" srcId="{224851B6-C14D-49DE-883B-A13003DA4601}" destId="{1439717B-283C-48FF-AF62-1990F52B6512}" srcOrd="0" destOrd="0" presId="urn:microsoft.com/office/officeart/2005/8/layout/hProcess4"/>
    <dgm:cxn modelId="{6FFC75D9-47EB-48FF-90CD-91F117AC22B7}" type="presParOf" srcId="{1439717B-283C-48FF-AF62-1990F52B6512}" destId="{BCCE6711-D1D8-4B2C-917E-41AB5A6114A8}" srcOrd="0" destOrd="0" presId="urn:microsoft.com/office/officeart/2005/8/layout/hProcess4"/>
    <dgm:cxn modelId="{FEE85E3F-72E5-4071-8EA1-3623F81173A1}" type="presParOf" srcId="{1439717B-283C-48FF-AF62-1990F52B6512}" destId="{96015622-8A46-45CF-A72A-2856B699B374}" srcOrd="1" destOrd="0" presId="urn:microsoft.com/office/officeart/2005/8/layout/hProcess4"/>
    <dgm:cxn modelId="{AC4982ED-AD83-45D0-AD2F-455F7901AF9F}" type="presParOf" srcId="{1439717B-283C-48FF-AF62-1990F52B6512}" destId="{BFE859F2-A9E8-4F95-9161-8EC68F2D30C4}" srcOrd="2" destOrd="0" presId="urn:microsoft.com/office/officeart/2005/8/layout/hProcess4"/>
    <dgm:cxn modelId="{565E0706-6737-49AB-A631-19EA6E16791C}" type="presParOf" srcId="{1439717B-283C-48FF-AF62-1990F52B6512}" destId="{E18C6CF4-EDEB-4539-A36D-E0355B626199}" srcOrd="3" destOrd="0" presId="urn:microsoft.com/office/officeart/2005/8/layout/hProcess4"/>
    <dgm:cxn modelId="{0F8395D2-489A-4650-9E19-52FEC57A410B}" type="presParOf" srcId="{1439717B-283C-48FF-AF62-1990F52B6512}" destId="{D9FCD5E9-9E94-4534-BAB4-3DB8EB44E7D0}" srcOrd="4" destOrd="0" presId="urn:microsoft.com/office/officeart/2005/8/layout/hProcess4"/>
    <dgm:cxn modelId="{9204B803-0CC8-4F9E-AC95-C709626A9F47}" type="presParOf" srcId="{224851B6-C14D-49DE-883B-A13003DA4601}" destId="{6A63D16E-EEE6-4267-97EA-5AD7D2BC4E84}" srcOrd="1" destOrd="0" presId="urn:microsoft.com/office/officeart/2005/8/layout/hProcess4"/>
    <dgm:cxn modelId="{DF63E90D-523A-4A3D-8E96-876C4878E690}" type="presParOf" srcId="{224851B6-C14D-49DE-883B-A13003DA4601}" destId="{59BAED1E-A4FE-4FA3-8716-57917AF47F38}" srcOrd="2" destOrd="0" presId="urn:microsoft.com/office/officeart/2005/8/layout/hProcess4"/>
    <dgm:cxn modelId="{ABC2BBAC-ABC6-4828-A656-FF0E45449B5D}" type="presParOf" srcId="{59BAED1E-A4FE-4FA3-8716-57917AF47F38}" destId="{5C833856-7FAF-4B27-932C-67C7D08339F2}" srcOrd="0" destOrd="0" presId="urn:microsoft.com/office/officeart/2005/8/layout/hProcess4"/>
    <dgm:cxn modelId="{57A8C77F-8539-4ED5-8B3E-AA69AEF39063}" type="presParOf" srcId="{59BAED1E-A4FE-4FA3-8716-57917AF47F38}" destId="{E83793B4-2C5C-4D90-82FA-E5EE4745664D}" srcOrd="1" destOrd="0" presId="urn:microsoft.com/office/officeart/2005/8/layout/hProcess4"/>
    <dgm:cxn modelId="{13C487BA-883D-4A71-9789-EB655F6279D7}" type="presParOf" srcId="{59BAED1E-A4FE-4FA3-8716-57917AF47F38}" destId="{67FFE978-6FBE-4424-80BE-B9E4B4DD0695}" srcOrd="2" destOrd="0" presId="urn:microsoft.com/office/officeart/2005/8/layout/hProcess4"/>
    <dgm:cxn modelId="{9DE711C0-DAD0-490A-8F9F-84EFF58B67F2}" type="presParOf" srcId="{59BAED1E-A4FE-4FA3-8716-57917AF47F38}" destId="{029D1FDE-4DD7-4FA5-8C70-0C747477B66C}" srcOrd="3" destOrd="0" presId="urn:microsoft.com/office/officeart/2005/8/layout/hProcess4"/>
    <dgm:cxn modelId="{7E60F800-B699-4C90-AE8B-FFA3C1DBAC2A}" type="presParOf" srcId="{59BAED1E-A4FE-4FA3-8716-57917AF47F38}" destId="{C2556EF6-41FF-46C6-8829-911BFA533FFE}" srcOrd="4" destOrd="0" presId="urn:microsoft.com/office/officeart/2005/8/layout/hProcess4"/>
    <dgm:cxn modelId="{15EEC923-9DD9-45F9-B1CE-E90ADC8BB3B2}" type="presParOf" srcId="{224851B6-C14D-49DE-883B-A13003DA4601}" destId="{DC2A0ADB-DCE3-4BF4-9952-0394865777AC}" srcOrd="3" destOrd="0" presId="urn:microsoft.com/office/officeart/2005/8/layout/hProcess4"/>
    <dgm:cxn modelId="{F83CC031-B411-4234-8023-6E45E782DC1B}" type="presParOf" srcId="{224851B6-C14D-49DE-883B-A13003DA4601}" destId="{A874A3A3-A340-4ABC-99B5-7529D4415335}" srcOrd="4" destOrd="0" presId="urn:microsoft.com/office/officeart/2005/8/layout/hProcess4"/>
    <dgm:cxn modelId="{7B362966-E9AB-40B9-8761-1F07E738ED93}" type="presParOf" srcId="{A874A3A3-A340-4ABC-99B5-7529D4415335}" destId="{14032C0B-60AE-432B-A713-F993D1C4BA8F}" srcOrd="0" destOrd="0" presId="urn:microsoft.com/office/officeart/2005/8/layout/hProcess4"/>
    <dgm:cxn modelId="{7577A14F-C73F-4E1A-8760-544ED1967544}" type="presParOf" srcId="{A874A3A3-A340-4ABC-99B5-7529D4415335}" destId="{69C28D3B-E083-42DF-9EA0-916CA12125A9}" srcOrd="1" destOrd="0" presId="urn:microsoft.com/office/officeart/2005/8/layout/hProcess4"/>
    <dgm:cxn modelId="{1637F8A1-F9FA-4AC7-AA80-AC52DBF6427F}" type="presParOf" srcId="{A874A3A3-A340-4ABC-99B5-7529D4415335}" destId="{843715D2-C2C2-41EB-BDA3-21230FBA46DB}" srcOrd="2" destOrd="0" presId="urn:microsoft.com/office/officeart/2005/8/layout/hProcess4"/>
    <dgm:cxn modelId="{C3A1CE6A-C0A2-460E-AEC5-91898FCAB7C6}" type="presParOf" srcId="{A874A3A3-A340-4ABC-99B5-7529D4415335}" destId="{047F5837-10E2-4FFC-A492-DB8A19EF48CA}" srcOrd="3" destOrd="0" presId="urn:microsoft.com/office/officeart/2005/8/layout/hProcess4"/>
    <dgm:cxn modelId="{B0B35EFC-EC0D-408D-96C0-AAE23E559E96}" type="presParOf" srcId="{A874A3A3-A340-4ABC-99B5-7529D4415335}" destId="{7D6A154D-27BB-4CCE-9250-BCDD2CD5C383}" srcOrd="4" destOrd="0" presId="urn:microsoft.com/office/officeart/2005/8/layout/hProcess4"/>
    <dgm:cxn modelId="{9A758F3F-F4BC-4756-84B7-2F3DDE188707}" type="presParOf" srcId="{224851B6-C14D-49DE-883B-A13003DA4601}" destId="{2F29D532-38DB-4EA6-8934-96EE12EFAB28}" srcOrd="5" destOrd="0" presId="urn:microsoft.com/office/officeart/2005/8/layout/hProcess4"/>
    <dgm:cxn modelId="{C7DF9B5A-C380-4E34-AD21-EC95298C27F2}" type="presParOf" srcId="{224851B6-C14D-49DE-883B-A13003DA4601}" destId="{887FE968-9AC9-4E70-AF85-FDA970187EA4}" srcOrd="6" destOrd="0" presId="urn:microsoft.com/office/officeart/2005/8/layout/hProcess4"/>
    <dgm:cxn modelId="{283EDAEB-A6A5-4F60-BE04-C486EFEA4310}" type="presParOf" srcId="{887FE968-9AC9-4E70-AF85-FDA970187EA4}" destId="{5CAC157C-3667-48FF-AFFF-3411EF2CD15E}" srcOrd="0" destOrd="0" presId="urn:microsoft.com/office/officeart/2005/8/layout/hProcess4"/>
    <dgm:cxn modelId="{F5E74D82-1343-47D0-8E8A-2E79BA3F35B8}" type="presParOf" srcId="{887FE968-9AC9-4E70-AF85-FDA970187EA4}" destId="{4CF7B02A-3CD3-44CE-A6AE-1624845E8D35}" srcOrd="1" destOrd="0" presId="urn:microsoft.com/office/officeart/2005/8/layout/hProcess4"/>
    <dgm:cxn modelId="{096789EE-A744-4FB8-9D4E-44B477A3E2E3}" type="presParOf" srcId="{887FE968-9AC9-4E70-AF85-FDA970187EA4}" destId="{1700C6EF-3E45-4B38-BF54-094F2A55B959}" srcOrd="2" destOrd="0" presId="urn:microsoft.com/office/officeart/2005/8/layout/hProcess4"/>
    <dgm:cxn modelId="{059F8E97-38B2-4D52-9652-8F91ABF03005}" type="presParOf" srcId="{887FE968-9AC9-4E70-AF85-FDA970187EA4}" destId="{B93F73A0-076D-4E2D-BC0C-4167B8F51100}" srcOrd="3" destOrd="0" presId="urn:microsoft.com/office/officeart/2005/8/layout/hProcess4"/>
    <dgm:cxn modelId="{01C46F85-4562-4F1B-9CF2-458B18016A3D}" type="presParOf" srcId="{887FE968-9AC9-4E70-AF85-FDA970187EA4}" destId="{73748A7D-1F5B-408C-B99A-C70613EAD93E}" srcOrd="4" destOrd="0" presId="urn:microsoft.com/office/officeart/2005/8/layout/hProcess4"/>
    <dgm:cxn modelId="{1000A296-C760-4010-97F9-167CF44E34CA}" type="presParOf" srcId="{224851B6-C14D-49DE-883B-A13003DA4601}" destId="{DD398BFE-67EB-4DB4-A6A1-BE24B732AE86}" srcOrd="7" destOrd="0" presId="urn:microsoft.com/office/officeart/2005/8/layout/hProcess4"/>
    <dgm:cxn modelId="{38F02BC8-11E9-41E7-9709-68EA647B50BC}" type="presParOf" srcId="{224851B6-C14D-49DE-883B-A13003DA4601}" destId="{437E0196-D48E-4FC0-B754-C0AE4365FE9C}" srcOrd="8" destOrd="0" presId="urn:microsoft.com/office/officeart/2005/8/layout/hProcess4"/>
    <dgm:cxn modelId="{551E2142-BB57-44C5-976C-C7E29368F9F1}" type="presParOf" srcId="{437E0196-D48E-4FC0-B754-C0AE4365FE9C}" destId="{F0B41252-5A28-4A8F-BDB7-D8BCF8EAA15A}" srcOrd="0" destOrd="0" presId="urn:microsoft.com/office/officeart/2005/8/layout/hProcess4"/>
    <dgm:cxn modelId="{AA2CA9D9-F872-48FD-8E0D-5B1A2ADD166F}" type="presParOf" srcId="{437E0196-D48E-4FC0-B754-C0AE4365FE9C}" destId="{C2F8A5E6-E86C-4E5E-ABF6-EDF7390DAEB3}" srcOrd="1" destOrd="0" presId="urn:microsoft.com/office/officeart/2005/8/layout/hProcess4"/>
    <dgm:cxn modelId="{7C45F7E6-F61C-4C17-B595-648F95142850}" type="presParOf" srcId="{437E0196-D48E-4FC0-B754-C0AE4365FE9C}" destId="{94F341CB-2C0B-46AC-9ACF-CB939381A593}" srcOrd="2" destOrd="0" presId="urn:microsoft.com/office/officeart/2005/8/layout/hProcess4"/>
    <dgm:cxn modelId="{6585F4B1-D958-4558-9F35-06A2138AF176}" type="presParOf" srcId="{437E0196-D48E-4FC0-B754-C0AE4365FE9C}" destId="{5237E11A-2F8B-4773-8861-517AFD2FEE02}" srcOrd="3" destOrd="0" presId="urn:microsoft.com/office/officeart/2005/8/layout/hProcess4"/>
    <dgm:cxn modelId="{1A1BDAB6-E5FC-48CF-8A30-D70B957C7F87}" type="presParOf" srcId="{437E0196-D48E-4FC0-B754-C0AE4365FE9C}" destId="{3ACEF822-2069-452C-9331-CC58A4F72A2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2BFF5C-CC39-4E1B-AA8E-0C249BAD5F70}" type="doc">
      <dgm:prSet loTypeId="urn:microsoft.com/office/officeart/2005/8/layout/h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FB94A9-54F4-48F2-A0EF-7B7F44B20067}">
      <dgm:prSet phldrT="[Text]"/>
      <dgm:spPr/>
      <dgm:t>
        <a:bodyPr/>
        <a:lstStyle/>
        <a:p>
          <a:r>
            <a:rPr lang="en-US" dirty="0"/>
            <a:t>ACT scores are loaded into Recruit</a:t>
          </a:r>
        </a:p>
      </dgm:t>
    </dgm:pt>
    <dgm:pt modelId="{AEF3F979-4F63-4A2A-B7FD-477B4B167DFD}" type="parTrans" cxnId="{86894EE0-37C4-4F3E-85ED-B3E1E360151A}">
      <dgm:prSet/>
      <dgm:spPr/>
      <dgm:t>
        <a:bodyPr/>
        <a:lstStyle/>
        <a:p>
          <a:endParaRPr lang="en-US"/>
        </a:p>
      </dgm:t>
    </dgm:pt>
    <dgm:pt modelId="{42DB33BF-C04A-4478-A035-1F43676F76DE}" type="sibTrans" cxnId="{86894EE0-37C4-4F3E-85ED-B3E1E360151A}">
      <dgm:prSet/>
      <dgm:spPr/>
      <dgm:t>
        <a:bodyPr/>
        <a:lstStyle/>
        <a:p>
          <a:endParaRPr lang="en-US"/>
        </a:p>
      </dgm:t>
    </dgm:pt>
    <dgm:pt modelId="{020F6B66-4A48-4C2B-BC3E-C61BF1245942}">
      <dgm:prSet phldrT="[Text]" custT="1"/>
      <dgm:spPr/>
      <dgm:t>
        <a:bodyPr/>
        <a:lstStyle/>
        <a:p>
          <a:r>
            <a:rPr lang="en-US" sz="800" b="0" i="0" u="none" dirty="0" err="1"/>
            <a:t>Cognos</a:t>
          </a:r>
          <a:r>
            <a:rPr lang="en-US" sz="800" b="0" i="0" u="none" dirty="0"/>
            <a:t> report runs nightly looking for match between prospects in Recruit and students in Banner.</a:t>
          </a:r>
          <a:endParaRPr lang="en-US" sz="800" dirty="0"/>
        </a:p>
      </dgm:t>
    </dgm:pt>
    <dgm:pt modelId="{57100F26-B3DD-4D72-BE70-BA535F9CB799}" type="parTrans" cxnId="{9BA6ED1C-0AF2-4E1B-BBC1-BA0AC39F954C}">
      <dgm:prSet/>
      <dgm:spPr/>
      <dgm:t>
        <a:bodyPr/>
        <a:lstStyle/>
        <a:p>
          <a:endParaRPr lang="en-US"/>
        </a:p>
      </dgm:t>
    </dgm:pt>
    <dgm:pt modelId="{F599D1D6-B552-4D38-BD36-5DD6985CB2DA}" type="sibTrans" cxnId="{9BA6ED1C-0AF2-4E1B-BBC1-BA0AC39F954C}">
      <dgm:prSet/>
      <dgm:spPr/>
      <dgm:t>
        <a:bodyPr/>
        <a:lstStyle/>
        <a:p>
          <a:endParaRPr lang="en-US"/>
        </a:p>
      </dgm:t>
    </dgm:pt>
    <dgm:pt modelId="{BABDA8E0-3C18-4972-BB3C-AA397C056AAD}">
      <dgm:prSet phldrT="[Text]"/>
      <dgm:spPr/>
      <dgm:t>
        <a:bodyPr/>
        <a:lstStyle/>
        <a:p>
          <a:r>
            <a:rPr lang="en-US" dirty="0"/>
            <a:t>Receive email with a link to an  Excel report for each college </a:t>
          </a:r>
        </a:p>
      </dgm:t>
    </dgm:pt>
    <dgm:pt modelId="{2B427FC4-8CE8-4E11-9536-6E470DD14580}" type="parTrans" cxnId="{7913D10F-55BB-42DB-830F-E4AC7415B4A4}">
      <dgm:prSet/>
      <dgm:spPr/>
      <dgm:t>
        <a:bodyPr/>
        <a:lstStyle/>
        <a:p>
          <a:endParaRPr lang="en-US"/>
        </a:p>
      </dgm:t>
    </dgm:pt>
    <dgm:pt modelId="{510C7234-3EEC-42E8-9B20-955AC137D3E8}" type="sibTrans" cxnId="{7913D10F-55BB-42DB-830F-E4AC7415B4A4}">
      <dgm:prSet/>
      <dgm:spPr/>
      <dgm:t>
        <a:bodyPr/>
        <a:lstStyle/>
        <a:p>
          <a:endParaRPr lang="en-US"/>
        </a:p>
      </dgm:t>
    </dgm:pt>
    <dgm:pt modelId="{68A1442D-98D9-4633-AE39-7C25A4DD3019}">
      <dgm:prSet phldrT="[Text]"/>
      <dgm:spPr/>
      <dgm:t>
        <a:bodyPr/>
        <a:lstStyle/>
        <a:p>
          <a:r>
            <a:rPr lang="en-US" dirty="0"/>
            <a:t>Upload file to Recruiter</a:t>
          </a:r>
        </a:p>
      </dgm:t>
    </dgm:pt>
    <dgm:pt modelId="{BF7065AE-D077-40C2-8D76-FB2B33CC0BAD}" type="parTrans" cxnId="{C42CB43A-E69F-4355-B764-D91A9A552925}">
      <dgm:prSet/>
      <dgm:spPr/>
      <dgm:t>
        <a:bodyPr/>
        <a:lstStyle/>
        <a:p>
          <a:endParaRPr lang="en-US"/>
        </a:p>
      </dgm:t>
    </dgm:pt>
    <dgm:pt modelId="{6D9BB54C-EC2D-422C-B800-30AE6C491F05}" type="sibTrans" cxnId="{C42CB43A-E69F-4355-B764-D91A9A552925}">
      <dgm:prSet/>
      <dgm:spPr/>
      <dgm:t>
        <a:bodyPr/>
        <a:lstStyle/>
        <a:p>
          <a:endParaRPr lang="en-US"/>
        </a:p>
      </dgm:t>
    </dgm:pt>
    <dgm:pt modelId="{17FF1D24-6314-4A82-A4BE-197269F8D163}">
      <dgm:prSet phldrT="[Text]" custT="1"/>
      <dgm:spPr/>
      <dgm:t>
        <a:bodyPr/>
        <a:lstStyle/>
        <a:p>
          <a:r>
            <a:rPr lang="en-US" sz="800" dirty="0"/>
            <a:t>Save file as .csv</a:t>
          </a:r>
        </a:p>
      </dgm:t>
    </dgm:pt>
    <dgm:pt modelId="{6648FCFF-82FE-486C-95DB-88E2F15F9AAA}" type="parTrans" cxnId="{070F342B-0D8F-4653-BB3B-2DA60F4BFAF3}">
      <dgm:prSet/>
      <dgm:spPr/>
      <dgm:t>
        <a:bodyPr/>
        <a:lstStyle/>
        <a:p>
          <a:endParaRPr lang="en-US"/>
        </a:p>
      </dgm:t>
    </dgm:pt>
    <dgm:pt modelId="{2370651C-A83E-4C13-9F0E-A4460F1D1849}" type="sibTrans" cxnId="{070F342B-0D8F-4653-BB3B-2DA60F4BFAF3}">
      <dgm:prSet/>
      <dgm:spPr/>
      <dgm:t>
        <a:bodyPr/>
        <a:lstStyle/>
        <a:p>
          <a:endParaRPr lang="en-US"/>
        </a:p>
      </dgm:t>
    </dgm:pt>
    <dgm:pt modelId="{7AAEFA1E-62A8-4AFD-96AE-91F98A99DEB9}">
      <dgm:prSet/>
      <dgm:spPr/>
      <dgm:t>
        <a:bodyPr/>
        <a:lstStyle/>
        <a:p>
          <a:r>
            <a:rPr lang="en-US" dirty="0"/>
            <a:t>Process</a:t>
          </a:r>
        </a:p>
      </dgm:t>
    </dgm:pt>
    <dgm:pt modelId="{84DB501C-D66A-474E-9D37-42373892BA63}" type="parTrans" cxnId="{0EDE7B1F-E8DD-419E-ADCB-76A9B11FF28A}">
      <dgm:prSet/>
      <dgm:spPr/>
      <dgm:t>
        <a:bodyPr/>
        <a:lstStyle/>
        <a:p>
          <a:endParaRPr lang="en-US"/>
        </a:p>
      </dgm:t>
    </dgm:pt>
    <dgm:pt modelId="{000C7E14-C665-4B4C-94F7-6E2A293445D4}" type="sibTrans" cxnId="{0EDE7B1F-E8DD-419E-ADCB-76A9B11FF28A}">
      <dgm:prSet/>
      <dgm:spPr/>
      <dgm:t>
        <a:bodyPr/>
        <a:lstStyle/>
        <a:p>
          <a:endParaRPr lang="en-US"/>
        </a:p>
      </dgm:t>
    </dgm:pt>
    <dgm:pt modelId="{3CEE82F2-EF5E-4289-B1FE-3CFFBC0C9070}">
      <dgm:prSet phldrT="[Text]" custT="1"/>
      <dgm:spPr/>
      <dgm:t>
        <a:bodyPr/>
        <a:lstStyle/>
        <a:p>
          <a:r>
            <a:rPr lang="en-US" sz="800" dirty="0"/>
            <a:t> Records that do match are compiled in a report.</a:t>
          </a:r>
        </a:p>
      </dgm:t>
    </dgm:pt>
    <dgm:pt modelId="{3B26B791-9880-4039-9ABF-69FE39662294}" type="parTrans" cxnId="{1645A467-F752-48DA-82A0-ED69C330F529}">
      <dgm:prSet/>
      <dgm:spPr/>
      <dgm:t>
        <a:bodyPr/>
        <a:lstStyle/>
        <a:p>
          <a:endParaRPr lang="en-US"/>
        </a:p>
      </dgm:t>
    </dgm:pt>
    <dgm:pt modelId="{89EB983C-2036-44E3-9CF3-25F20A8B016A}" type="sibTrans" cxnId="{1645A467-F752-48DA-82A0-ED69C330F529}">
      <dgm:prSet/>
      <dgm:spPr/>
      <dgm:t>
        <a:bodyPr/>
        <a:lstStyle/>
        <a:p>
          <a:endParaRPr lang="en-US"/>
        </a:p>
      </dgm:t>
    </dgm:pt>
    <dgm:pt modelId="{F7A0DBE5-9D78-4988-B211-E81BEFA72A5F}">
      <dgm:prSet phldrT="[Text]" custT="1"/>
      <dgm:spPr/>
      <dgm:t>
        <a:bodyPr/>
        <a:lstStyle/>
        <a:p>
          <a:r>
            <a:rPr lang="en-US" sz="800" b="0" i="0" u="none" dirty="0"/>
            <a:t>Imported into Recruit and updates status in Recruit to match what is in Banner</a:t>
          </a:r>
          <a:endParaRPr lang="en-US" sz="800" dirty="0"/>
        </a:p>
      </dgm:t>
    </dgm:pt>
    <dgm:pt modelId="{26DAA6E7-CB40-4EF1-99BF-5FBFAB7D8B6E}" type="parTrans" cxnId="{3592F570-AC1D-4303-80AB-A8765334E28E}">
      <dgm:prSet/>
      <dgm:spPr/>
      <dgm:t>
        <a:bodyPr/>
        <a:lstStyle/>
        <a:p>
          <a:endParaRPr lang="en-US"/>
        </a:p>
      </dgm:t>
    </dgm:pt>
    <dgm:pt modelId="{6493710D-5EE2-4D66-98FE-F46E14E744C0}" type="sibTrans" cxnId="{3592F570-AC1D-4303-80AB-A8765334E28E}">
      <dgm:prSet/>
      <dgm:spPr/>
      <dgm:t>
        <a:bodyPr/>
        <a:lstStyle/>
        <a:p>
          <a:endParaRPr lang="en-US"/>
        </a:p>
      </dgm:t>
    </dgm:pt>
    <dgm:pt modelId="{0C34F36C-31F8-4A57-B086-B8D066B91A42}">
      <dgm:prSet custT="1"/>
      <dgm:spPr/>
      <dgm:t>
        <a:bodyPr/>
        <a:lstStyle/>
        <a:p>
          <a:r>
            <a:rPr lang="en-US" sz="800" dirty="0"/>
            <a:t>Check for record matching issues &amp; correct the errors</a:t>
          </a:r>
        </a:p>
      </dgm:t>
    </dgm:pt>
    <dgm:pt modelId="{2B46D087-0B3B-491C-BA66-3133B9FC9678}" type="parTrans" cxnId="{DCFC9329-93D8-42E1-B86C-A0ECA26EECE1}">
      <dgm:prSet/>
      <dgm:spPr/>
      <dgm:t>
        <a:bodyPr/>
        <a:lstStyle/>
        <a:p>
          <a:endParaRPr lang="en-US"/>
        </a:p>
      </dgm:t>
    </dgm:pt>
    <dgm:pt modelId="{C2751260-4970-4BF1-B590-0B8DC79A7A9D}" type="sibTrans" cxnId="{DCFC9329-93D8-42E1-B86C-A0ECA26EECE1}">
      <dgm:prSet/>
      <dgm:spPr/>
      <dgm:t>
        <a:bodyPr/>
        <a:lstStyle/>
        <a:p>
          <a:endParaRPr lang="en-US"/>
        </a:p>
      </dgm:t>
    </dgm:pt>
    <dgm:pt modelId="{5252D8B1-5670-4C40-B5E1-585F6E5A2C9E}">
      <dgm:prSet custT="1"/>
      <dgm:spPr/>
      <dgm:t>
        <a:bodyPr/>
        <a:lstStyle/>
        <a:p>
          <a:r>
            <a:rPr lang="en-US" sz="800" dirty="0"/>
            <a:t>Changes the statues of the prospect in Recruit to admit/enrolled to match the status in banner</a:t>
          </a:r>
        </a:p>
      </dgm:t>
    </dgm:pt>
    <dgm:pt modelId="{309D3CAD-C762-4DDE-A904-2D130D0FE56D}" type="parTrans" cxnId="{4F7F04B2-2ACC-4432-9B61-8A5F7D709C70}">
      <dgm:prSet/>
      <dgm:spPr/>
      <dgm:t>
        <a:bodyPr/>
        <a:lstStyle/>
        <a:p>
          <a:endParaRPr lang="en-US"/>
        </a:p>
      </dgm:t>
    </dgm:pt>
    <dgm:pt modelId="{44A3197A-3203-40EE-8E79-9AFCE87C8853}" type="sibTrans" cxnId="{4F7F04B2-2ACC-4432-9B61-8A5F7D709C70}">
      <dgm:prSet/>
      <dgm:spPr/>
      <dgm:t>
        <a:bodyPr/>
        <a:lstStyle/>
        <a:p>
          <a:endParaRPr lang="en-US"/>
        </a:p>
      </dgm:t>
    </dgm:pt>
    <dgm:pt modelId="{349814CB-77CE-4C9D-B3E5-391D910F9C63}">
      <dgm:prSet custT="1"/>
      <dgm:spPr/>
      <dgm:t>
        <a:bodyPr/>
        <a:lstStyle/>
        <a:p>
          <a:r>
            <a:rPr lang="en-US" sz="800" dirty="0"/>
            <a:t>If their isn’t a match the ACT record will remain in Recruit until the student status is updated.</a:t>
          </a:r>
        </a:p>
      </dgm:t>
    </dgm:pt>
    <dgm:pt modelId="{22BA8CC1-6448-4E8E-AD13-9D759B403614}" type="parTrans" cxnId="{95CF9A55-0AEF-4F19-9176-162A10A4E6EE}">
      <dgm:prSet/>
      <dgm:spPr/>
      <dgm:t>
        <a:bodyPr/>
        <a:lstStyle/>
        <a:p>
          <a:endParaRPr lang="en-US"/>
        </a:p>
      </dgm:t>
    </dgm:pt>
    <dgm:pt modelId="{0DB03A00-7627-49A0-98E7-D4F2D8156575}" type="sibTrans" cxnId="{95CF9A55-0AEF-4F19-9176-162A10A4E6EE}">
      <dgm:prSet/>
      <dgm:spPr/>
      <dgm:t>
        <a:bodyPr/>
        <a:lstStyle/>
        <a:p>
          <a:endParaRPr lang="en-US"/>
        </a:p>
      </dgm:t>
    </dgm:pt>
    <dgm:pt modelId="{802BE0DD-4F7E-4703-A526-F40279EEF5B3}" type="pres">
      <dgm:prSet presAssocID="{FD2BFF5C-CC39-4E1B-AA8E-0C249BAD5F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40BB0D-157B-4626-884F-77744F6F1776}" type="pres">
      <dgm:prSet presAssocID="{FD2BFF5C-CC39-4E1B-AA8E-0C249BAD5F70}" presName="tSp" presStyleCnt="0"/>
      <dgm:spPr/>
    </dgm:pt>
    <dgm:pt modelId="{A8BEF046-4736-44D4-AB76-66A1F47F6DB7}" type="pres">
      <dgm:prSet presAssocID="{FD2BFF5C-CC39-4E1B-AA8E-0C249BAD5F70}" presName="bSp" presStyleCnt="0"/>
      <dgm:spPr/>
    </dgm:pt>
    <dgm:pt modelId="{688D776F-7603-4881-831E-81C86CE0C969}" type="pres">
      <dgm:prSet presAssocID="{FD2BFF5C-CC39-4E1B-AA8E-0C249BAD5F70}" presName="process" presStyleCnt="0"/>
      <dgm:spPr/>
    </dgm:pt>
    <dgm:pt modelId="{80773754-AFA4-47B5-8C42-D8D35A6010CB}" type="pres">
      <dgm:prSet presAssocID="{6EFB94A9-54F4-48F2-A0EF-7B7F44B20067}" presName="composite1" presStyleCnt="0"/>
      <dgm:spPr/>
    </dgm:pt>
    <dgm:pt modelId="{1FDF800F-7B02-4082-845A-8C979BA2D9A5}" type="pres">
      <dgm:prSet presAssocID="{6EFB94A9-54F4-48F2-A0EF-7B7F44B20067}" presName="dummyNode1" presStyleLbl="node1" presStyleIdx="0" presStyleCnt="4"/>
      <dgm:spPr/>
    </dgm:pt>
    <dgm:pt modelId="{9FD42910-A87D-4D3D-83DC-915651E9CDDD}" type="pres">
      <dgm:prSet presAssocID="{6EFB94A9-54F4-48F2-A0EF-7B7F44B20067}" presName="childNode1" presStyleLbl="bgAcc1" presStyleIdx="0" presStyleCnt="4" custScaleX="125332" custScaleY="105834" custLinFactNeighborX="10746" custLinFactNeighborY="85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20941-9FDD-434D-ACA7-69770500B7E8}" type="pres">
      <dgm:prSet presAssocID="{6EFB94A9-54F4-48F2-A0EF-7B7F44B20067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73FAD-248A-42D2-8A58-C1734DD056C9}" type="pres">
      <dgm:prSet presAssocID="{6EFB94A9-54F4-48F2-A0EF-7B7F44B20067}" presName="parentNode1" presStyleLbl="node1" presStyleIdx="0" presStyleCnt="4" custScaleX="110602" custLinFactNeighborX="-27887" custLinFactNeighborY="5242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7A3CB-8D79-4231-B8EB-FF65881712E1}" type="pres">
      <dgm:prSet presAssocID="{6EFB94A9-54F4-48F2-A0EF-7B7F44B20067}" presName="connSite1" presStyleCnt="0"/>
      <dgm:spPr/>
    </dgm:pt>
    <dgm:pt modelId="{53855C2F-5FBE-4DFA-9E9B-811B641656F0}" type="pres">
      <dgm:prSet presAssocID="{42DB33BF-C04A-4478-A035-1F43676F76DE}" presName="Name9" presStyleLbl="sibTrans2D1" presStyleIdx="0" presStyleCnt="3"/>
      <dgm:spPr/>
      <dgm:t>
        <a:bodyPr/>
        <a:lstStyle/>
        <a:p>
          <a:endParaRPr lang="en-US"/>
        </a:p>
      </dgm:t>
    </dgm:pt>
    <dgm:pt modelId="{608924ED-BB39-423E-AAAE-4970949DD73B}" type="pres">
      <dgm:prSet presAssocID="{BABDA8E0-3C18-4972-BB3C-AA397C056AAD}" presName="composite2" presStyleCnt="0"/>
      <dgm:spPr/>
    </dgm:pt>
    <dgm:pt modelId="{E10475AE-4AB5-4589-B41C-4607D2B20B20}" type="pres">
      <dgm:prSet presAssocID="{BABDA8E0-3C18-4972-BB3C-AA397C056AAD}" presName="dummyNode2" presStyleLbl="node1" presStyleIdx="0" presStyleCnt="4"/>
      <dgm:spPr/>
    </dgm:pt>
    <dgm:pt modelId="{AC900D9B-997E-4443-B497-A5F431D1F31A}" type="pres">
      <dgm:prSet presAssocID="{BABDA8E0-3C18-4972-BB3C-AA397C056AAD}" presName="childNode2" presStyleLbl="bgAcc1" presStyleIdx="1" presStyleCnt="4" custScaleX="194401" custScaleY="36581" custLinFactNeighborX="-1994" custLinFactNeighborY="24088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307A795-43EF-447B-A834-CC2C10BCB514}" type="pres">
      <dgm:prSet presAssocID="{BABDA8E0-3C18-4972-BB3C-AA397C056AAD}" presName="childNode2tx" presStyleLbl="bgAcc1" presStyleIdx="1" presStyleCnt="4">
        <dgm:presLayoutVars>
          <dgm:bulletEnabled val="1"/>
        </dgm:presLayoutVars>
      </dgm:prSet>
      <dgm:spPr/>
    </dgm:pt>
    <dgm:pt modelId="{AB613A24-1A1E-463F-B1A7-5B6EED664F08}" type="pres">
      <dgm:prSet presAssocID="{BABDA8E0-3C18-4972-BB3C-AA397C056AAD}" presName="parentNode2" presStyleLbl="node1" presStyleIdx="1" presStyleCnt="4" custLinFactNeighborX="-2345" custLinFactNeighborY="432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6F385-4325-4751-AEB6-702FE8DDC971}" type="pres">
      <dgm:prSet presAssocID="{BABDA8E0-3C18-4972-BB3C-AA397C056AAD}" presName="connSite2" presStyleCnt="0"/>
      <dgm:spPr/>
    </dgm:pt>
    <dgm:pt modelId="{9847AA0A-F681-4025-AFC5-57A53D23D26B}" type="pres">
      <dgm:prSet presAssocID="{510C7234-3EEC-42E8-9B20-955AC137D3E8}" presName="Name18" presStyleLbl="sibTrans2D1" presStyleIdx="1" presStyleCnt="3"/>
      <dgm:spPr/>
      <dgm:t>
        <a:bodyPr/>
        <a:lstStyle/>
        <a:p>
          <a:endParaRPr lang="en-US"/>
        </a:p>
      </dgm:t>
    </dgm:pt>
    <dgm:pt modelId="{7D874F82-9B45-4D02-B489-203ADA1916B8}" type="pres">
      <dgm:prSet presAssocID="{68A1442D-98D9-4633-AE39-7C25A4DD3019}" presName="composite1" presStyleCnt="0"/>
      <dgm:spPr/>
    </dgm:pt>
    <dgm:pt modelId="{41CC1760-4133-42E0-BF88-CAAE47B40269}" type="pres">
      <dgm:prSet presAssocID="{68A1442D-98D9-4633-AE39-7C25A4DD3019}" presName="dummyNode1" presStyleLbl="node1" presStyleIdx="1" presStyleCnt="4"/>
      <dgm:spPr/>
    </dgm:pt>
    <dgm:pt modelId="{56D73D14-1D8E-4C74-AC81-C37726479F45}" type="pres">
      <dgm:prSet presAssocID="{68A1442D-98D9-4633-AE39-7C25A4DD3019}" presName="childNode1" presStyleLbl="bgAcc1" presStyleIdx="2" presStyleCnt="4" custScaleX="123053" custScaleY="102828" custLinFactNeighborX="-14206" custLinFactNeighborY="19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3E941-C373-4CA0-BEB0-1326A3C59DC0}" type="pres">
      <dgm:prSet presAssocID="{68A1442D-98D9-4633-AE39-7C25A4DD3019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1308A-F098-4BD9-BF61-071B50ED3D80}" type="pres">
      <dgm:prSet presAssocID="{68A1442D-98D9-4633-AE39-7C25A4DD3019}" presName="parentNode1" presStyleLbl="node1" presStyleIdx="2" presStyleCnt="4" custLinFactNeighborX="-7090" custLinFactNeighborY="7886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B4B18-F934-4A3B-B185-D2590CE7B786}" type="pres">
      <dgm:prSet presAssocID="{68A1442D-98D9-4633-AE39-7C25A4DD3019}" presName="connSite1" presStyleCnt="0"/>
      <dgm:spPr/>
    </dgm:pt>
    <dgm:pt modelId="{4AD1AE79-E298-4820-91E9-946C57E3A673}" type="pres">
      <dgm:prSet presAssocID="{6D9BB54C-EC2D-422C-B800-30AE6C491F05}" presName="Name9" presStyleLbl="sibTrans2D1" presStyleIdx="2" presStyleCnt="3" custScaleX="105466"/>
      <dgm:spPr/>
      <dgm:t>
        <a:bodyPr/>
        <a:lstStyle/>
        <a:p>
          <a:endParaRPr lang="en-US"/>
        </a:p>
      </dgm:t>
    </dgm:pt>
    <dgm:pt modelId="{A6D7EBB9-CE4F-4D3E-B20A-2DB6591FEEEC}" type="pres">
      <dgm:prSet presAssocID="{7AAEFA1E-62A8-4AFD-96AE-91F98A99DEB9}" presName="composite2" presStyleCnt="0"/>
      <dgm:spPr/>
    </dgm:pt>
    <dgm:pt modelId="{0B7B6F5F-E726-44E2-9E34-EC8BB9E3B44D}" type="pres">
      <dgm:prSet presAssocID="{7AAEFA1E-62A8-4AFD-96AE-91F98A99DEB9}" presName="dummyNode2" presStyleLbl="node1" presStyleIdx="2" presStyleCnt="4"/>
      <dgm:spPr/>
    </dgm:pt>
    <dgm:pt modelId="{B3878703-F7FF-419F-9ED5-342D5422B782}" type="pres">
      <dgm:prSet presAssocID="{7AAEFA1E-62A8-4AFD-96AE-91F98A99DEB9}" presName="childNode2" presStyleLbl="bgAcc1" presStyleIdx="3" presStyleCnt="4" custScaleX="125716" custScaleY="149998" custLinFactNeighborX="-18567" custLinFactNeighborY="213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7BE99-1065-407A-9224-08F9CBFE1FCC}" type="pres">
      <dgm:prSet presAssocID="{7AAEFA1E-62A8-4AFD-96AE-91F98A99DEB9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3C9219-E016-4E6C-BEBE-FAA1049580BE}" type="pres">
      <dgm:prSet presAssocID="{7AAEFA1E-62A8-4AFD-96AE-91F98A99DEB9}" presName="parentNode2" presStyleLbl="node1" presStyleIdx="3" presStyleCnt="4" custLinFactNeighborX="-30354" custLinFactNeighborY="142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AF6C7-B1BD-4436-B2E1-7E88D4E5DCA1}" type="pres">
      <dgm:prSet presAssocID="{7AAEFA1E-62A8-4AFD-96AE-91F98A99DEB9}" presName="connSite2" presStyleCnt="0"/>
      <dgm:spPr/>
    </dgm:pt>
  </dgm:ptLst>
  <dgm:cxnLst>
    <dgm:cxn modelId="{0259E809-257F-4394-8341-FAF2FB3D0EB3}" type="presOf" srcId="{F7A0DBE5-9D78-4988-B211-E81BEFA72A5F}" destId="{56D73D14-1D8E-4C74-AC81-C37726479F45}" srcOrd="0" destOrd="1" presId="urn:microsoft.com/office/officeart/2005/8/layout/hProcess4"/>
    <dgm:cxn modelId="{5F254C83-8245-4195-BE5A-0CF07657BD47}" type="presOf" srcId="{BABDA8E0-3C18-4972-BB3C-AA397C056AAD}" destId="{AB613A24-1A1E-463F-B1A7-5B6EED664F08}" srcOrd="0" destOrd="0" presId="urn:microsoft.com/office/officeart/2005/8/layout/hProcess4"/>
    <dgm:cxn modelId="{6140D16F-11CB-4883-83B8-765AB47C2752}" type="presOf" srcId="{17FF1D24-6314-4A82-A4BE-197269F8D163}" destId="{1A03E941-C373-4CA0-BEB0-1326A3C59DC0}" srcOrd="1" destOrd="0" presId="urn:microsoft.com/office/officeart/2005/8/layout/hProcess4"/>
    <dgm:cxn modelId="{A2706F3A-6D25-4525-9FAF-588C416E1FB3}" type="presOf" srcId="{020F6B66-4A48-4C2B-BC3E-C61BF1245942}" destId="{9FD42910-A87D-4D3D-83DC-915651E9CDDD}" srcOrd="0" destOrd="0" presId="urn:microsoft.com/office/officeart/2005/8/layout/hProcess4"/>
    <dgm:cxn modelId="{DFFB3869-0389-46A8-8085-03880AB22E1A}" type="presOf" srcId="{0C34F36C-31F8-4A57-B086-B8D066B91A42}" destId="{1A03E941-C373-4CA0-BEB0-1326A3C59DC0}" srcOrd="1" destOrd="2" presId="urn:microsoft.com/office/officeart/2005/8/layout/hProcess4"/>
    <dgm:cxn modelId="{4F77BD53-0672-420B-A299-5181DD67E98A}" type="presOf" srcId="{349814CB-77CE-4C9D-B3E5-391D910F9C63}" destId="{B3878703-F7FF-419F-9ED5-342D5422B782}" srcOrd="0" destOrd="1" presId="urn:microsoft.com/office/officeart/2005/8/layout/hProcess4"/>
    <dgm:cxn modelId="{03712571-6023-441C-96ED-6F8C5DC888B9}" type="presOf" srcId="{7AAEFA1E-62A8-4AFD-96AE-91F98A99DEB9}" destId="{C13C9219-E016-4E6C-BEBE-FAA1049580BE}" srcOrd="0" destOrd="0" presId="urn:microsoft.com/office/officeart/2005/8/layout/hProcess4"/>
    <dgm:cxn modelId="{6F443954-B079-4F45-B15B-E14301BEDEE2}" type="presOf" srcId="{510C7234-3EEC-42E8-9B20-955AC137D3E8}" destId="{9847AA0A-F681-4025-AFC5-57A53D23D26B}" srcOrd="0" destOrd="0" presId="urn:microsoft.com/office/officeart/2005/8/layout/hProcess4"/>
    <dgm:cxn modelId="{465BA5EE-45BE-4878-BF04-5DD98D7FE3FC}" type="presOf" srcId="{349814CB-77CE-4C9D-B3E5-391D910F9C63}" destId="{F547BE99-1065-407A-9224-08F9CBFE1FCC}" srcOrd="1" destOrd="1" presId="urn:microsoft.com/office/officeart/2005/8/layout/hProcess4"/>
    <dgm:cxn modelId="{49D7A52F-A5F2-46C5-BF55-3C4F569751E4}" type="presOf" srcId="{17FF1D24-6314-4A82-A4BE-197269F8D163}" destId="{56D73D14-1D8E-4C74-AC81-C37726479F45}" srcOrd="0" destOrd="0" presId="urn:microsoft.com/office/officeart/2005/8/layout/hProcess4"/>
    <dgm:cxn modelId="{3592F570-AC1D-4303-80AB-A8765334E28E}" srcId="{68A1442D-98D9-4633-AE39-7C25A4DD3019}" destId="{F7A0DBE5-9D78-4988-B211-E81BEFA72A5F}" srcOrd="1" destOrd="0" parTransId="{26DAA6E7-CB40-4EF1-99BF-5FBFAB7D8B6E}" sibTransId="{6493710D-5EE2-4D66-98FE-F46E14E744C0}"/>
    <dgm:cxn modelId="{7913D10F-55BB-42DB-830F-E4AC7415B4A4}" srcId="{FD2BFF5C-CC39-4E1B-AA8E-0C249BAD5F70}" destId="{BABDA8E0-3C18-4972-BB3C-AA397C056AAD}" srcOrd="1" destOrd="0" parTransId="{2B427FC4-8CE8-4E11-9536-6E470DD14580}" sibTransId="{510C7234-3EEC-42E8-9B20-955AC137D3E8}"/>
    <dgm:cxn modelId="{070F342B-0D8F-4653-BB3B-2DA60F4BFAF3}" srcId="{68A1442D-98D9-4633-AE39-7C25A4DD3019}" destId="{17FF1D24-6314-4A82-A4BE-197269F8D163}" srcOrd="0" destOrd="0" parTransId="{6648FCFF-82FE-486C-95DB-88E2F15F9AAA}" sibTransId="{2370651C-A83E-4C13-9F0E-A4460F1D1849}"/>
    <dgm:cxn modelId="{30F2299D-06F9-4A61-938E-BC5CCBEBD5D6}" type="presOf" srcId="{5252D8B1-5670-4C40-B5E1-585F6E5A2C9E}" destId="{F547BE99-1065-407A-9224-08F9CBFE1FCC}" srcOrd="1" destOrd="0" presId="urn:microsoft.com/office/officeart/2005/8/layout/hProcess4"/>
    <dgm:cxn modelId="{C96DD07C-620F-4705-A1C6-42AEE3F70E2B}" type="presOf" srcId="{6EFB94A9-54F4-48F2-A0EF-7B7F44B20067}" destId="{C2573FAD-248A-42D2-8A58-C1734DD056C9}" srcOrd="0" destOrd="0" presId="urn:microsoft.com/office/officeart/2005/8/layout/hProcess4"/>
    <dgm:cxn modelId="{9BA6ED1C-0AF2-4E1B-BBC1-BA0AC39F954C}" srcId="{6EFB94A9-54F4-48F2-A0EF-7B7F44B20067}" destId="{020F6B66-4A48-4C2B-BC3E-C61BF1245942}" srcOrd="0" destOrd="0" parTransId="{57100F26-B3DD-4D72-BE70-BA535F9CB799}" sibTransId="{F599D1D6-B552-4D38-BD36-5DD6985CB2DA}"/>
    <dgm:cxn modelId="{55A61ED6-27A1-4725-8E34-00B01681A0D7}" type="presOf" srcId="{68A1442D-98D9-4633-AE39-7C25A4DD3019}" destId="{51B1308A-F098-4BD9-BF61-071B50ED3D80}" srcOrd="0" destOrd="0" presId="urn:microsoft.com/office/officeart/2005/8/layout/hProcess4"/>
    <dgm:cxn modelId="{86894EE0-37C4-4F3E-85ED-B3E1E360151A}" srcId="{FD2BFF5C-CC39-4E1B-AA8E-0C249BAD5F70}" destId="{6EFB94A9-54F4-48F2-A0EF-7B7F44B20067}" srcOrd="0" destOrd="0" parTransId="{AEF3F979-4F63-4A2A-B7FD-477B4B167DFD}" sibTransId="{42DB33BF-C04A-4478-A035-1F43676F76DE}"/>
    <dgm:cxn modelId="{1645A467-F752-48DA-82A0-ED69C330F529}" srcId="{6EFB94A9-54F4-48F2-A0EF-7B7F44B20067}" destId="{3CEE82F2-EF5E-4289-B1FE-3CFFBC0C9070}" srcOrd="1" destOrd="0" parTransId="{3B26B791-9880-4039-9ABF-69FE39662294}" sibTransId="{89EB983C-2036-44E3-9CF3-25F20A8B016A}"/>
    <dgm:cxn modelId="{32E8FABA-0D8A-43EB-94BC-E77F9047CC8F}" type="presOf" srcId="{F7A0DBE5-9D78-4988-B211-E81BEFA72A5F}" destId="{1A03E941-C373-4CA0-BEB0-1326A3C59DC0}" srcOrd="1" destOrd="1" presId="urn:microsoft.com/office/officeart/2005/8/layout/hProcess4"/>
    <dgm:cxn modelId="{06A4AD07-6AB8-47DF-8DC9-AEC1AAA99035}" type="presOf" srcId="{3CEE82F2-EF5E-4289-B1FE-3CFFBC0C9070}" destId="{9FD42910-A87D-4D3D-83DC-915651E9CDDD}" srcOrd="0" destOrd="1" presId="urn:microsoft.com/office/officeart/2005/8/layout/hProcess4"/>
    <dgm:cxn modelId="{FFAC31F5-2346-4E79-AD36-920410C39CC2}" type="presOf" srcId="{FD2BFF5C-CC39-4E1B-AA8E-0C249BAD5F70}" destId="{802BE0DD-4F7E-4703-A526-F40279EEF5B3}" srcOrd="0" destOrd="0" presId="urn:microsoft.com/office/officeart/2005/8/layout/hProcess4"/>
    <dgm:cxn modelId="{BD0C4D53-D60A-497A-84B2-085EB1890194}" type="presOf" srcId="{42DB33BF-C04A-4478-A035-1F43676F76DE}" destId="{53855C2F-5FBE-4DFA-9E9B-811B641656F0}" srcOrd="0" destOrd="0" presId="urn:microsoft.com/office/officeart/2005/8/layout/hProcess4"/>
    <dgm:cxn modelId="{CB213FEE-01D3-46F7-BCEE-F0437BE61DC3}" type="presOf" srcId="{020F6B66-4A48-4C2B-BC3E-C61BF1245942}" destId="{35B20941-9FDD-434D-ACA7-69770500B7E8}" srcOrd="1" destOrd="0" presId="urn:microsoft.com/office/officeart/2005/8/layout/hProcess4"/>
    <dgm:cxn modelId="{0EDE7B1F-E8DD-419E-ADCB-76A9B11FF28A}" srcId="{FD2BFF5C-CC39-4E1B-AA8E-0C249BAD5F70}" destId="{7AAEFA1E-62A8-4AFD-96AE-91F98A99DEB9}" srcOrd="3" destOrd="0" parTransId="{84DB501C-D66A-474E-9D37-42373892BA63}" sibTransId="{000C7E14-C665-4B4C-94F7-6E2A293445D4}"/>
    <dgm:cxn modelId="{60BD7A20-18FC-47FB-9C70-8FE2CB4B104B}" type="presOf" srcId="{3CEE82F2-EF5E-4289-B1FE-3CFFBC0C9070}" destId="{35B20941-9FDD-434D-ACA7-69770500B7E8}" srcOrd="1" destOrd="1" presId="urn:microsoft.com/office/officeart/2005/8/layout/hProcess4"/>
    <dgm:cxn modelId="{C42CB43A-E69F-4355-B764-D91A9A552925}" srcId="{FD2BFF5C-CC39-4E1B-AA8E-0C249BAD5F70}" destId="{68A1442D-98D9-4633-AE39-7C25A4DD3019}" srcOrd="2" destOrd="0" parTransId="{BF7065AE-D077-40C2-8D76-FB2B33CC0BAD}" sibTransId="{6D9BB54C-EC2D-422C-B800-30AE6C491F05}"/>
    <dgm:cxn modelId="{4F7F04B2-2ACC-4432-9B61-8A5F7D709C70}" srcId="{7AAEFA1E-62A8-4AFD-96AE-91F98A99DEB9}" destId="{5252D8B1-5670-4C40-B5E1-585F6E5A2C9E}" srcOrd="0" destOrd="0" parTransId="{309D3CAD-C762-4DDE-A904-2D130D0FE56D}" sibTransId="{44A3197A-3203-40EE-8E79-9AFCE87C8853}"/>
    <dgm:cxn modelId="{25DC93E9-22CC-415F-A8C5-140BAA32B623}" type="presOf" srcId="{6D9BB54C-EC2D-422C-B800-30AE6C491F05}" destId="{4AD1AE79-E298-4820-91E9-946C57E3A673}" srcOrd="0" destOrd="0" presId="urn:microsoft.com/office/officeart/2005/8/layout/hProcess4"/>
    <dgm:cxn modelId="{67C4AFF7-17C8-4B8C-BEAF-DD6DCF9EBFEA}" type="presOf" srcId="{0C34F36C-31F8-4A57-B086-B8D066B91A42}" destId="{56D73D14-1D8E-4C74-AC81-C37726479F45}" srcOrd="0" destOrd="2" presId="urn:microsoft.com/office/officeart/2005/8/layout/hProcess4"/>
    <dgm:cxn modelId="{95CF9A55-0AEF-4F19-9176-162A10A4E6EE}" srcId="{7AAEFA1E-62A8-4AFD-96AE-91F98A99DEB9}" destId="{349814CB-77CE-4C9D-B3E5-391D910F9C63}" srcOrd="1" destOrd="0" parTransId="{22BA8CC1-6448-4E8E-AD13-9D759B403614}" sibTransId="{0DB03A00-7627-49A0-98E7-D4F2D8156575}"/>
    <dgm:cxn modelId="{6DD29B54-472D-43B0-B9A8-3CD61BFCE0CD}" type="presOf" srcId="{5252D8B1-5670-4C40-B5E1-585F6E5A2C9E}" destId="{B3878703-F7FF-419F-9ED5-342D5422B782}" srcOrd="0" destOrd="0" presId="urn:microsoft.com/office/officeart/2005/8/layout/hProcess4"/>
    <dgm:cxn modelId="{DCFC9329-93D8-42E1-B86C-A0ECA26EECE1}" srcId="{68A1442D-98D9-4633-AE39-7C25A4DD3019}" destId="{0C34F36C-31F8-4A57-B086-B8D066B91A42}" srcOrd="2" destOrd="0" parTransId="{2B46D087-0B3B-491C-BA66-3133B9FC9678}" sibTransId="{C2751260-4970-4BF1-B590-0B8DC79A7A9D}"/>
    <dgm:cxn modelId="{E3053599-C887-45F5-A666-F20CEADE8D67}" type="presParOf" srcId="{802BE0DD-4F7E-4703-A526-F40279EEF5B3}" destId="{AE40BB0D-157B-4626-884F-77744F6F1776}" srcOrd="0" destOrd="0" presId="urn:microsoft.com/office/officeart/2005/8/layout/hProcess4"/>
    <dgm:cxn modelId="{D341CDC2-5860-4D1B-8C68-604AE85CE7AA}" type="presParOf" srcId="{802BE0DD-4F7E-4703-A526-F40279EEF5B3}" destId="{A8BEF046-4736-44D4-AB76-66A1F47F6DB7}" srcOrd="1" destOrd="0" presId="urn:microsoft.com/office/officeart/2005/8/layout/hProcess4"/>
    <dgm:cxn modelId="{F9A2E751-74EE-463F-BC68-EB3377D0E949}" type="presParOf" srcId="{802BE0DD-4F7E-4703-A526-F40279EEF5B3}" destId="{688D776F-7603-4881-831E-81C86CE0C969}" srcOrd="2" destOrd="0" presId="urn:microsoft.com/office/officeart/2005/8/layout/hProcess4"/>
    <dgm:cxn modelId="{7303E3D4-DAB6-418A-ACCA-77AF71A15EB7}" type="presParOf" srcId="{688D776F-7603-4881-831E-81C86CE0C969}" destId="{80773754-AFA4-47B5-8C42-D8D35A6010CB}" srcOrd="0" destOrd="0" presId="urn:microsoft.com/office/officeart/2005/8/layout/hProcess4"/>
    <dgm:cxn modelId="{0D6A5787-066D-4526-ACC1-8FF2C289D8E2}" type="presParOf" srcId="{80773754-AFA4-47B5-8C42-D8D35A6010CB}" destId="{1FDF800F-7B02-4082-845A-8C979BA2D9A5}" srcOrd="0" destOrd="0" presId="urn:microsoft.com/office/officeart/2005/8/layout/hProcess4"/>
    <dgm:cxn modelId="{02524D5F-9113-42FD-8F28-528997DE6962}" type="presParOf" srcId="{80773754-AFA4-47B5-8C42-D8D35A6010CB}" destId="{9FD42910-A87D-4D3D-83DC-915651E9CDDD}" srcOrd="1" destOrd="0" presId="urn:microsoft.com/office/officeart/2005/8/layout/hProcess4"/>
    <dgm:cxn modelId="{E8C0EF57-B981-42C0-9815-97F6741C87D1}" type="presParOf" srcId="{80773754-AFA4-47B5-8C42-D8D35A6010CB}" destId="{35B20941-9FDD-434D-ACA7-69770500B7E8}" srcOrd="2" destOrd="0" presId="urn:microsoft.com/office/officeart/2005/8/layout/hProcess4"/>
    <dgm:cxn modelId="{0CB20C88-B62F-48A7-AD4B-CDCD8CE99C40}" type="presParOf" srcId="{80773754-AFA4-47B5-8C42-D8D35A6010CB}" destId="{C2573FAD-248A-42D2-8A58-C1734DD056C9}" srcOrd="3" destOrd="0" presId="urn:microsoft.com/office/officeart/2005/8/layout/hProcess4"/>
    <dgm:cxn modelId="{1234C9E8-5098-4B8B-8EB9-5E8BD102A467}" type="presParOf" srcId="{80773754-AFA4-47B5-8C42-D8D35A6010CB}" destId="{93C7A3CB-8D79-4231-B8EB-FF65881712E1}" srcOrd="4" destOrd="0" presId="urn:microsoft.com/office/officeart/2005/8/layout/hProcess4"/>
    <dgm:cxn modelId="{5F4AF5F7-D90D-4E2A-A8B6-48C6B7D5B1B5}" type="presParOf" srcId="{688D776F-7603-4881-831E-81C86CE0C969}" destId="{53855C2F-5FBE-4DFA-9E9B-811B641656F0}" srcOrd="1" destOrd="0" presId="urn:microsoft.com/office/officeart/2005/8/layout/hProcess4"/>
    <dgm:cxn modelId="{03C26FD1-E1F9-46A5-8D53-5F6E319A1F18}" type="presParOf" srcId="{688D776F-7603-4881-831E-81C86CE0C969}" destId="{608924ED-BB39-423E-AAAE-4970949DD73B}" srcOrd="2" destOrd="0" presId="urn:microsoft.com/office/officeart/2005/8/layout/hProcess4"/>
    <dgm:cxn modelId="{BE8897DB-8433-4595-95CB-3374AC8C487F}" type="presParOf" srcId="{608924ED-BB39-423E-AAAE-4970949DD73B}" destId="{E10475AE-4AB5-4589-B41C-4607D2B20B20}" srcOrd="0" destOrd="0" presId="urn:microsoft.com/office/officeart/2005/8/layout/hProcess4"/>
    <dgm:cxn modelId="{6D35713A-E2F8-4B7B-998E-AB32965B8761}" type="presParOf" srcId="{608924ED-BB39-423E-AAAE-4970949DD73B}" destId="{AC900D9B-997E-4443-B497-A5F431D1F31A}" srcOrd="1" destOrd="0" presId="urn:microsoft.com/office/officeart/2005/8/layout/hProcess4"/>
    <dgm:cxn modelId="{129DFEE5-FDE5-4C9B-81B6-D620A7772478}" type="presParOf" srcId="{608924ED-BB39-423E-AAAE-4970949DD73B}" destId="{0307A795-43EF-447B-A834-CC2C10BCB514}" srcOrd="2" destOrd="0" presId="urn:microsoft.com/office/officeart/2005/8/layout/hProcess4"/>
    <dgm:cxn modelId="{5E5046E2-7817-43A9-BA00-2D8E3709FBD5}" type="presParOf" srcId="{608924ED-BB39-423E-AAAE-4970949DD73B}" destId="{AB613A24-1A1E-463F-B1A7-5B6EED664F08}" srcOrd="3" destOrd="0" presId="urn:microsoft.com/office/officeart/2005/8/layout/hProcess4"/>
    <dgm:cxn modelId="{F26C35FF-977D-456F-903D-DCC14CC53EDE}" type="presParOf" srcId="{608924ED-BB39-423E-AAAE-4970949DD73B}" destId="{90E6F385-4325-4751-AEB6-702FE8DDC971}" srcOrd="4" destOrd="0" presId="urn:microsoft.com/office/officeart/2005/8/layout/hProcess4"/>
    <dgm:cxn modelId="{72F04B87-96C6-4414-AD88-363E1BA34457}" type="presParOf" srcId="{688D776F-7603-4881-831E-81C86CE0C969}" destId="{9847AA0A-F681-4025-AFC5-57A53D23D26B}" srcOrd="3" destOrd="0" presId="urn:microsoft.com/office/officeart/2005/8/layout/hProcess4"/>
    <dgm:cxn modelId="{0A399BBA-D29F-483B-9F2D-ED967874D7B7}" type="presParOf" srcId="{688D776F-7603-4881-831E-81C86CE0C969}" destId="{7D874F82-9B45-4D02-B489-203ADA1916B8}" srcOrd="4" destOrd="0" presId="urn:microsoft.com/office/officeart/2005/8/layout/hProcess4"/>
    <dgm:cxn modelId="{BAC482BF-FC3C-4A57-953B-909EDFF9A46A}" type="presParOf" srcId="{7D874F82-9B45-4D02-B489-203ADA1916B8}" destId="{41CC1760-4133-42E0-BF88-CAAE47B40269}" srcOrd="0" destOrd="0" presId="urn:microsoft.com/office/officeart/2005/8/layout/hProcess4"/>
    <dgm:cxn modelId="{B1486195-C7EA-4F9A-8868-3EC4F1D08819}" type="presParOf" srcId="{7D874F82-9B45-4D02-B489-203ADA1916B8}" destId="{56D73D14-1D8E-4C74-AC81-C37726479F45}" srcOrd="1" destOrd="0" presId="urn:microsoft.com/office/officeart/2005/8/layout/hProcess4"/>
    <dgm:cxn modelId="{403B2FDC-6CC1-4CEE-B738-0C29462A4191}" type="presParOf" srcId="{7D874F82-9B45-4D02-B489-203ADA1916B8}" destId="{1A03E941-C373-4CA0-BEB0-1326A3C59DC0}" srcOrd="2" destOrd="0" presId="urn:microsoft.com/office/officeart/2005/8/layout/hProcess4"/>
    <dgm:cxn modelId="{67668562-6D1A-4292-AC35-A7083D08AC78}" type="presParOf" srcId="{7D874F82-9B45-4D02-B489-203ADA1916B8}" destId="{51B1308A-F098-4BD9-BF61-071B50ED3D80}" srcOrd="3" destOrd="0" presId="urn:microsoft.com/office/officeart/2005/8/layout/hProcess4"/>
    <dgm:cxn modelId="{87EEF304-9032-4683-AE08-F9D30D36AFD7}" type="presParOf" srcId="{7D874F82-9B45-4D02-B489-203ADA1916B8}" destId="{1BCB4B18-F934-4A3B-B185-D2590CE7B786}" srcOrd="4" destOrd="0" presId="urn:microsoft.com/office/officeart/2005/8/layout/hProcess4"/>
    <dgm:cxn modelId="{197449FA-BF5A-4688-AF31-8401CE997C8B}" type="presParOf" srcId="{688D776F-7603-4881-831E-81C86CE0C969}" destId="{4AD1AE79-E298-4820-91E9-946C57E3A673}" srcOrd="5" destOrd="0" presId="urn:microsoft.com/office/officeart/2005/8/layout/hProcess4"/>
    <dgm:cxn modelId="{2EFF5928-D711-4176-B3A1-743BFA337A38}" type="presParOf" srcId="{688D776F-7603-4881-831E-81C86CE0C969}" destId="{A6D7EBB9-CE4F-4D3E-B20A-2DB6591FEEEC}" srcOrd="6" destOrd="0" presId="urn:microsoft.com/office/officeart/2005/8/layout/hProcess4"/>
    <dgm:cxn modelId="{49B5DBE8-4116-4C99-9690-0BB3ECB39FF9}" type="presParOf" srcId="{A6D7EBB9-CE4F-4D3E-B20A-2DB6591FEEEC}" destId="{0B7B6F5F-E726-44E2-9E34-EC8BB9E3B44D}" srcOrd="0" destOrd="0" presId="urn:microsoft.com/office/officeart/2005/8/layout/hProcess4"/>
    <dgm:cxn modelId="{F423BF6D-E9B7-4AB1-822B-95979223A681}" type="presParOf" srcId="{A6D7EBB9-CE4F-4D3E-B20A-2DB6591FEEEC}" destId="{B3878703-F7FF-419F-9ED5-342D5422B782}" srcOrd="1" destOrd="0" presId="urn:microsoft.com/office/officeart/2005/8/layout/hProcess4"/>
    <dgm:cxn modelId="{F933C9E6-E5E7-40AA-A049-3C747A7BED17}" type="presParOf" srcId="{A6D7EBB9-CE4F-4D3E-B20A-2DB6591FEEEC}" destId="{F547BE99-1065-407A-9224-08F9CBFE1FCC}" srcOrd="2" destOrd="0" presId="urn:microsoft.com/office/officeart/2005/8/layout/hProcess4"/>
    <dgm:cxn modelId="{1D388288-ABED-4831-B9CD-EFA67787FD45}" type="presParOf" srcId="{A6D7EBB9-CE4F-4D3E-B20A-2DB6591FEEEC}" destId="{C13C9219-E016-4E6C-BEBE-FAA1049580BE}" srcOrd="3" destOrd="0" presId="urn:microsoft.com/office/officeart/2005/8/layout/hProcess4"/>
    <dgm:cxn modelId="{8AA3DA59-A311-400B-A12D-BAA80086FB8D}" type="presParOf" srcId="{A6D7EBB9-CE4F-4D3E-B20A-2DB6591FEEEC}" destId="{7EBAF6C7-B1BD-4436-B2E1-7E88D4E5DCA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15622-8A46-45CF-A72A-2856B699B374}">
      <dsp:nvSpPr>
        <dsp:cNvPr id="0" name=""/>
        <dsp:cNvSpPr/>
      </dsp:nvSpPr>
      <dsp:spPr>
        <a:xfrm>
          <a:off x="0" y="1387579"/>
          <a:ext cx="1566700" cy="168769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/>
            <a:t>Start PGP encryption software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/>
            <a:t>Download the file in the email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/>
            <a:t>Open in PGP to extract data to ACT folder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/>
            <a:t>One file contains multiple records for each college based on college code</a:t>
          </a:r>
        </a:p>
      </dsp:txBody>
      <dsp:txXfrm>
        <a:off x="38839" y="1426418"/>
        <a:ext cx="1489022" cy="1248368"/>
      </dsp:txXfrm>
    </dsp:sp>
    <dsp:sp modelId="{6A63D16E-EEE6-4267-97EA-5AD7D2BC4E84}">
      <dsp:nvSpPr>
        <dsp:cNvPr id="0" name=""/>
        <dsp:cNvSpPr/>
      </dsp:nvSpPr>
      <dsp:spPr>
        <a:xfrm>
          <a:off x="810086" y="1990363"/>
          <a:ext cx="1523596" cy="1523596"/>
        </a:xfrm>
        <a:prstGeom prst="leftCircularArrow">
          <a:avLst>
            <a:gd name="adj1" fmla="val 2822"/>
            <a:gd name="adj2" fmla="val 344603"/>
            <a:gd name="adj3" fmla="val 1585031"/>
            <a:gd name="adj4" fmla="val 8489407"/>
            <a:gd name="adj5" fmla="val 329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8C6CF4-EDEB-4539-A36D-E0355B626199}">
      <dsp:nvSpPr>
        <dsp:cNvPr id="0" name=""/>
        <dsp:cNvSpPr/>
      </dsp:nvSpPr>
      <dsp:spPr>
        <a:xfrm>
          <a:off x="454071" y="2753570"/>
          <a:ext cx="1116312" cy="44392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1. Receive email with link to ACT</a:t>
          </a:r>
        </a:p>
      </dsp:txBody>
      <dsp:txXfrm>
        <a:off x="467073" y="2766572"/>
        <a:ext cx="1090308" cy="417916"/>
      </dsp:txXfrm>
    </dsp:sp>
    <dsp:sp modelId="{E83793B4-2C5C-4D90-82FA-E5EE4745664D}">
      <dsp:nvSpPr>
        <dsp:cNvPr id="0" name=""/>
        <dsp:cNvSpPr/>
      </dsp:nvSpPr>
      <dsp:spPr>
        <a:xfrm>
          <a:off x="1806736" y="1707372"/>
          <a:ext cx="1412820" cy="111373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/>
            <a:t>Excel macro file saves in the correct format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/>
            <a:t>Filter for each college and save as separate files</a:t>
          </a:r>
        </a:p>
      </dsp:txBody>
      <dsp:txXfrm>
        <a:off x="1832366" y="1971661"/>
        <a:ext cx="1361560" cy="823821"/>
      </dsp:txXfrm>
    </dsp:sp>
    <dsp:sp modelId="{DC2A0ADB-DCE3-4BF4-9952-0394865777AC}">
      <dsp:nvSpPr>
        <dsp:cNvPr id="0" name=""/>
        <dsp:cNvSpPr/>
      </dsp:nvSpPr>
      <dsp:spPr>
        <a:xfrm>
          <a:off x="2518064" y="992208"/>
          <a:ext cx="1807985" cy="1807985"/>
        </a:xfrm>
        <a:prstGeom prst="circularArrow">
          <a:avLst>
            <a:gd name="adj1" fmla="val 2378"/>
            <a:gd name="adj2" fmla="val 287417"/>
            <a:gd name="adj3" fmla="val 19579549"/>
            <a:gd name="adj4" fmla="val 12617987"/>
            <a:gd name="adj5" fmla="val 277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9D1FDE-4DD7-4FA5-8C70-0C747477B66C}">
      <dsp:nvSpPr>
        <dsp:cNvPr id="0" name=""/>
        <dsp:cNvSpPr/>
      </dsp:nvSpPr>
      <dsp:spPr>
        <a:xfrm>
          <a:off x="2123613" y="1463616"/>
          <a:ext cx="1116312" cy="44392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2. Excel</a:t>
          </a:r>
        </a:p>
      </dsp:txBody>
      <dsp:txXfrm>
        <a:off x="2136615" y="1476618"/>
        <a:ext cx="1090308" cy="417916"/>
      </dsp:txXfrm>
    </dsp:sp>
    <dsp:sp modelId="{69C28D3B-E083-42DF-9EA0-916CA12125A9}">
      <dsp:nvSpPr>
        <dsp:cNvPr id="0" name=""/>
        <dsp:cNvSpPr/>
      </dsp:nvSpPr>
      <dsp:spPr>
        <a:xfrm>
          <a:off x="3453153" y="1632693"/>
          <a:ext cx="1704429" cy="118049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/>
            <a:t>Lookup field to return college acronym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/>
            <a:t>Automatically creates file name ensures all filenames are consistent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/>
            <a:t>Save file as .csv</a:t>
          </a:r>
        </a:p>
      </dsp:txBody>
      <dsp:txXfrm>
        <a:off x="3480320" y="1659860"/>
        <a:ext cx="1650095" cy="873200"/>
      </dsp:txXfrm>
    </dsp:sp>
    <dsp:sp modelId="{2F29D532-38DB-4EA6-8934-96EE12EFAB28}">
      <dsp:nvSpPr>
        <dsp:cNvPr id="0" name=""/>
        <dsp:cNvSpPr/>
      </dsp:nvSpPr>
      <dsp:spPr>
        <a:xfrm>
          <a:off x="4311884" y="1795140"/>
          <a:ext cx="1652227" cy="1652227"/>
        </a:xfrm>
        <a:prstGeom prst="leftCircularArrow">
          <a:avLst>
            <a:gd name="adj1" fmla="val 2602"/>
            <a:gd name="adj2" fmla="val 316150"/>
            <a:gd name="adj3" fmla="val 1900618"/>
            <a:gd name="adj4" fmla="val 8833446"/>
            <a:gd name="adj5" fmla="val 3036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7F5837-10E2-4FFC-A492-DB8A19EF48CA}">
      <dsp:nvSpPr>
        <dsp:cNvPr id="0" name=""/>
        <dsp:cNvSpPr/>
      </dsp:nvSpPr>
      <dsp:spPr>
        <a:xfrm>
          <a:off x="3924415" y="2599336"/>
          <a:ext cx="1116312" cy="44392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3. ACT Tracking Workbook</a:t>
          </a:r>
        </a:p>
      </dsp:txBody>
      <dsp:txXfrm>
        <a:off x="3937417" y="2612338"/>
        <a:ext cx="1090308" cy="417916"/>
      </dsp:txXfrm>
    </dsp:sp>
    <dsp:sp modelId="{4CF7B02A-3CD3-44CE-A6AE-1624845E8D35}">
      <dsp:nvSpPr>
        <dsp:cNvPr id="0" name=""/>
        <dsp:cNvSpPr/>
      </dsp:nvSpPr>
      <dsp:spPr>
        <a:xfrm>
          <a:off x="5362337" y="1308101"/>
          <a:ext cx="1491901" cy="182864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/>
            <a:t>Each college has a separate server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/>
            <a:t>Filenames provide a way to eliminate errors in # records, college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/>
            <a:t>Upload files and check for record matching issues</a:t>
          </a:r>
        </a:p>
      </dsp:txBody>
      <dsp:txXfrm>
        <a:off x="5404419" y="1742036"/>
        <a:ext cx="1407737" cy="1352631"/>
      </dsp:txXfrm>
    </dsp:sp>
    <dsp:sp modelId="{DD398BFE-67EB-4DB4-A6A1-BE24B732AE86}">
      <dsp:nvSpPr>
        <dsp:cNvPr id="0" name=""/>
        <dsp:cNvSpPr/>
      </dsp:nvSpPr>
      <dsp:spPr>
        <a:xfrm>
          <a:off x="6029683" y="906564"/>
          <a:ext cx="1787682" cy="1787682"/>
        </a:xfrm>
        <a:prstGeom prst="circularArrow">
          <a:avLst>
            <a:gd name="adj1" fmla="val 2405"/>
            <a:gd name="adj2" fmla="val 290862"/>
            <a:gd name="adj3" fmla="val 19972048"/>
            <a:gd name="adj4" fmla="val 13013931"/>
            <a:gd name="adj5" fmla="val 2806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3F73A0-076D-4E2D-BC0C-4167B8F51100}">
      <dsp:nvSpPr>
        <dsp:cNvPr id="0" name=""/>
        <dsp:cNvSpPr/>
      </dsp:nvSpPr>
      <dsp:spPr>
        <a:xfrm>
          <a:off x="5687817" y="1291707"/>
          <a:ext cx="1116312" cy="44392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4. Upload file to Recruiter</a:t>
          </a:r>
        </a:p>
      </dsp:txBody>
      <dsp:txXfrm>
        <a:off x="5700819" y="1304709"/>
        <a:ext cx="1090308" cy="417916"/>
      </dsp:txXfrm>
    </dsp:sp>
    <dsp:sp modelId="{C2F8A5E6-E86C-4E5E-ABF6-EDF7390DAEB3}">
      <dsp:nvSpPr>
        <dsp:cNvPr id="0" name=""/>
        <dsp:cNvSpPr/>
      </dsp:nvSpPr>
      <dsp:spPr>
        <a:xfrm>
          <a:off x="7080507" y="1463540"/>
          <a:ext cx="1519116" cy="151776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/>
            <a:t>Recruiter/Banner for an application/account and sends email to remind them to apply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/>
            <a:t>Corrects Recruiter records with email address, etc.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/>
            <a:t>Recruiter sends ACT scores to Banner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kern="1200" dirty="0"/>
        </a:p>
      </dsp:txBody>
      <dsp:txXfrm>
        <a:off x="7115435" y="1498468"/>
        <a:ext cx="1449260" cy="1122677"/>
      </dsp:txXfrm>
    </dsp:sp>
    <dsp:sp modelId="{5237E11A-2F8B-4773-8861-517AFD2FEE02}">
      <dsp:nvSpPr>
        <dsp:cNvPr id="0" name=""/>
        <dsp:cNvSpPr/>
      </dsp:nvSpPr>
      <dsp:spPr>
        <a:xfrm>
          <a:off x="7467596" y="2831953"/>
          <a:ext cx="1116312" cy="44392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5. Part 2 process</a:t>
          </a:r>
        </a:p>
      </dsp:txBody>
      <dsp:txXfrm>
        <a:off x="7480598" y="2844955"/>
        <a:ext cx="1090308" cy="4179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42910-A87D-4D3D-83DC-915651E9CDDD}">
      <dsp:nvSpPr>
        <dsp:cNvPr id="0" name=""/>
        <dsp:cNvSpPr/>
      </dsp:nvSpPr>
      <dsp:spPr>
        <a:xfrm>
          <a:off x="160633" y="1619273"/>
          <a:ext cx="1790711" cy="12471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b="0" i="0" u="none" kern="1200" dirty="0" err="1"/>
            <a:t>Cognos</a:t>
          </a:r>
          <a:r>
            <a:rPr lang="en-US" sz="800" b="0" i="0" u="none" kern="1200" dirty="0"/>
            <a:t> report runs nightly looking for match between prospects in Recruit and students in Banner.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 Records that do match are compiled in a report.</a:t>
          </a:r>
        </a:p>
      </dsp:txBody>
      <dsp:txXfrm>
        <a:off x="189334" y="1647974"/>
        <a:ext cx="1733309" cy="922533"/>
      </dsp:txXfrm>
    </dsp:sp>
    <dsp:sp modelId="{53855C2F-5FBE-4DFA-9E9B-811B641656F0}">
      <dsp:nvSpPr>
        <dsp:cNvPr id="0" name=""/>
        <dsp:cNvSpPr/>
      </dsp:nvSpPr>
      <dsp:spPr>
        <a:xfrm>
          <a:off x="556299" y="1172453"/>
          <a:ext cx="2825958" cy="2825958"/>
        </a:xfrm>
        <a:prstGeom prst="leftCircularArrow">
          <a:avLst>
            <a:gd name="adj1" fmla="val 1864"/>
            <a:gd name="adj2" fmla="val 222634"/>
            <a:gd name="adj3" fmla="val 2017824"/>
            <a:gd name="adj4" fmla="val 9044168"/>
            <a:gd name="adj5" fmla="val 217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573FAD-248A-42D2-8A58-C1734DD056C9}">
      <dsp:nvSpPr>
        <dsp:cNvPr id="0" name=""/>
        <dsp:cNvSpPr/>
      </dsp:nvSpPr>
      <dsp:spPr>
        <a:xfrm>
          <a:off x="84076" y="2743201"/>
          <a:ext cx="1404669" cy="505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ACT scores are loaded into Recruit</a:t>
          </a:r>
        </a:p>
      </dsp:txBody>
      <dsp:txXfrm>
        <a:off x="98868" y="2757993"/>
        <a:ext cx="1375085" cy="475461"/>
      </dsp:txXfrm>
    </dsp:sp>
    <dsp:sp modelId="{AC900D9B-997E-4443-B497-A5F431D1F31A}">
      <dsp:nvSpPr>
        <dsp:cNvPr id="0" name=""/>
        <dsp:cNvSpPr/>
      </dsp:nvSpPr>
      <dsp:spPr>
        <a:xfrm>
          <a:off x="2065272" y="2209798"/>
          <a:ext cx="2777552" cy="4310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7AA0A-F681-4025-AFC5-57A53D23D26B}">
      <dsp:nvSpPr>
        <dsp:cNvPr id="0" name=""/>
        <dsp:cNvSpPr/>
      </dsp:nvSpPr>
      <dsp:spPr>
        <a:xfrm>
          <a:off x="3485153" y="894772"/>
          <a:ext cx="2364194" cy="2364194"/>
        </a:xfrm>
        <a:prstGeom prst="circularArrow">
          <a:avLst>
            <a:gd name="adj1" fmla="val 2228"/>
            <a:gd name="adj2" fmla="val 268345"/>
            <a:gd name="adj3" fmla="val 19567997"/>
            <a:gd name="adj4" fmla="val 12587364"/>
            <a:gd name="adj5" fmla="val 25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613A24-1A1E-463F-B1A7-5B6EED664F08}">
      <dsp:nvSpPr>
        <dsp:cNvPr id="0" name=""/>
        <dsp:cNvSpPr/>
      </dsp:nvSpPr>
      <dsp:spPr>
        <a:xfrm>
          <a:off x="3055874" y="1517939"/>
          <a:ext cx="1270021" cy="505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Receive email with a link to an  Excel report for each college </a:t>
          </a:r>
        </a:p>
      </dsp:txBody>
      <dsp:txXfrm>
        <a:off x="3070666" y="1532731"/>
        <a:ext cx="1240437" cy="475461"/>
      </dsp:txXfrm>
    </dsp:sp>
    <dsp:sp modelId="{56D73D14-1D8E-4C74-AC81-C37726479F45}">
      <dsp:nvSpPr>
        <dsp:cNvPr id="0" name=""/>
        <dsp:cNvSpPr/>
      </dsp:nvSpPr>
      <dsp:spPr>
        <a:xfrm>
          <a:off x="4919187" y="1760784"/>
          <a:ext cx="1758150" cy="1211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Save file as .csv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b="0" i="0" u="none" kern="1200" dirty="0"/>
            <a:t>Imported into Recruit and updates status in Recruit to match what is in Banner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Check for record matching issues &amp; correct the errors</a:t>
          </a:r>
        </a:p>
      </dsp:txBody>
      <dsp:txXfrm>
        <a:off x="4947073" y="1788670"/>
        <a:ext cx="1702378" cy="896330"/>
      </dsp:txXfrm>
    </dsp:sp>
    <dsp:sp modelId="{4AD1AE79-E298-4820-91E9-946C57E3A673}">
      <dsp:nvSpPr>
        <dsp:cNvPr id="0" name=""/>
        <dsp:cNvSpPr/>
      </dsp:nvSpPr>
      <dsp:spPr>
        <a:xfrm>
          <a:off x="5904917" y="2127643"/>
          <a:ext cx="1712722" cy="1623957"/>
        </a:xfrm>
        <a:prstGeom prst="leftCircularArrow">
          <a:avLst>
            <a:gd name="adj1" fmla="val 3244"/>
            <a:gd name="adj2" fmla="val 400034"/>
            <a:gd name="adj3" fmla="val 1800551"/>
            <a:gd name="adj4" fmla="val 8649496"/>
            <a:gd name="adj5" fmla="val 378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B1308A-F098-4BD9-BF61-071B50ED3D80}">
      <dsp:nvSpPr>
        <dsp:cNvPr id="0" name=""/>
        <dsp:cNvSpPr/>
      </dsp:nvSpPr>
      <dsp:spPr>
        <a:xfrm>
          <a:off x="5514308" y="2876613"/>
          <a:ext cx="1270021" cy="505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Upload file to Recruiter</a:t>
          </a:r>
        </a:p>
      </dsp:txBody>
      <dsp:txXfrm>
        <a:off x="5529100" y="2891405"/>
        <a:ext cx="1240437" cy="475461"/>
      </dsp:txXfrm>
    </dsp:sp>
    <dsp:sp modelId="{B3878703-F7FF-419F-9ED5-342D5422B782}">
      <dsp:nvSpPr>
        <dsp:cNvPr id="0" name=""/>
        <dsp:cNvSpPr/>
      </dsp:nvSpPr>
      <dsp:spPr>
        <a:xfrm>
          <a:off x="6865874" y="1508961"/>
          <a:ext cx="1796198" cy="17676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Changes the statues of the prospect in Recruit to admit/enrolled to match the status in banner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If their isn’t a match the ACT record will remain in Recruit until the student status is updated.</a:t>
          </a:r>
        </a:p>
      </dsp:txBody>
      <dsp:txXfrm>
        <a:off x="6906552" y="1928419"/>
        <a:ext cx="1714842" cy="1307501"/>
      </dsp:txXfrm>
    </dsp:sp>
    <dsp:sp modelId="{C13C9219-E016-4E6C-BEBE-FAA1049580BE}">
      <dsp:nvSpPr>
        <dsp:cNvPr id="0" name=""/>
        <dsp:cNvSpPr/>
      </dsp:nvSpPr>
      <dsp:spPr>
        <a:xfrm>
          <a:off x="7246869" y="1371597"/>
          <a:ext cx="1270021" cy="505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Process</a:t>
          </a:r>
        </a:p>
      </dsp:txBody>
      <dsp:txXfrm>
        <a:off x="7261661" y="1386389"/>
        <a:ext cx="1240437" cy="475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0.37227</cdr:y>
    </cdr:from>
    <cdr:to>
      <cdr:x>0.04571</cdr:x>
      <cdr:y>0.58122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070761"/>
          <a:ext cx="393155" cy="1162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rPr>
            <a:t>Funding</a:t>
          </a:r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21.0084" units="1/cm"/>
          <inkml:channelProperty channel="Y" name="resolution" value="60.44776" units="1/cm"/>
          <inkml:channelProperty channel="T" name="resolution" value="1" units="1/dev"/>
        </inkml:channelProperties>
      </inkml:inkSource>
      <inkml:timestamp xml:id="ts0" timeString="2018-08-02T22:00:03.659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98-361 0,'16'-16'94,"17"16"-79,-16 0 1,-1 0-16,66 33 16,-33-17-16,49-16 15,-32 0 1,-1 16-16,34-16 15,16 33-15,-50-33 0,17 33 16,-33-33-16,33 0 16,-33 0-16,-32 0 15,15 0-15,18 16 16,-34-16-16,0 0 16,17 0-16,-16 0 15,32 0 1,-33 0-16,0 0 15,1 0-15,16 0 16,-17 0 0,33 0-16,-32 0 0,-1 0 31,33 0-31,-16 0 16,16 0-16,-33 0 15,17 0-15,-16 0 16,-1 0-16,0 0 15,1 0 17,-34-16 202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21.0084" units="1/cm"/>
          <inkml:channelProperty channel="Y" name="resolution" value="60.44776" units="1/cm"/>
          <inkml:channelProperty channel="T" name="resolution" value="1" units="1/dev"/>
        </inkml:channelProperties>
      </inkml:inkSource>
      <inkml:timestamp xml:id="ts0" timeString="2018-08-02T22:00:05.197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33 0,'16'0'0,"0"0"16,1 0-1,-1 0-15,33 0 16,-32 0-16,16 0 15,-1 0-15,1 0 16,16 0-16,0 0 16,1 0-16,-18 0 31,50 0-31,-16 0 16,16 0-16,-33 0 15,17 0-15,15 0 16,-31 0-16,-1 0 15,0 0-15,16 0 16,1 0-16,-17 0 0,-16 0 16,49 0-16,-49 0 15,16 0-15,-33 0 16,17 0-16,-17 0 16,1 0-16,-1 0 15,17 0-15,0 0 16,-17 0-1,0 0-15,1 0 16,-17-33 140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21.0084" units="1/cm"/>
          <inkml:channelProperty channel="Y" name="resolution" value="60.44776" units="1/cm"/>
          <inkml:channelProperty channel="T" name="resolution" value="1" units="1/dev"/>
        </inkml:channelProperties>
      </inkml:inkSource>
      <inkml:timestamp xml:id="ts0" timeString="2018-08-02T22:00:06.546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0 295 0,'0'32'31,"32"-32"-31,-15 0 16,32 0-16,-16 0 31,16 0-31,-16 0 0,32 0 16,-32 0-1,147-16 1,-98 16-16,-16 0 16,32 0-1,-16 0-15,16 0 16,-48 0-16,15 0 16,17 0-16,-16 0 0,-1 0 0,-16 0 15,-16 0-15,16 0 16,-16 0-16,0 0 15,-17 0-15,1 0 16,15 0-16,-15 0 31,-1 0-31,0 0 16,17 0-16,0 0 16,16 0-16,-32 0 15,-1-16-15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21.0084" units="1/cm"/>
          <inkml:channelProperty channel="Y" name="resolution" value="60.44776" units="1/cm"/>
          <inkml:channelProperty channel="T" name="resolution" value="1" units="1/dev"/>
        </inkml:channelProperties>
      </inkml:inkSource>
      <inkml:timestamp xml:id="ts0" timeString="2018-08-02T22:00:08.061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0 201 0,'0'-16'47,"17"16"-47,32 0 15,0 0-15,0 0 16,-16 0-16,49 0 0,-17 0 0,17 0 31,-33 0-31,1 0 0,32 0 0,-33 0 32,16 0-32,1 0 15,-50 0-15,1 0 16,32 0-16,-16 0 15,-1 0-15,1 0 16,16 0-16,-32 0 16,-1 0-16,0 0 15,34 0-15,-50 0 16,16 0-16,17 0 16,-17 0-16,1 0 15,-1 0-15,0 0 16,1 0 15,-1 0 16,0 0 31,17 0 0,-16 0-62,-1 0-1,17 0 17,-17 0-17,1 0 17,-1 0-17,17 0 16,-33 0 1,16 0 46,0 0-47,-32 16-15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21.0084" units="1/cm"/>
          <inkml:channelProperty channel="Y" name="resolution" value="60.44776" units="1/cm"/>
          <inkml:channelProperty channel="T" name="resolution" value="1" units="1/dev"/>
        </inkml:channelProperties>
      </inkml:inkSource>
      <inkml:timestamp xml:id="ts0" timeString="2018-08-02T21:59:48.78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Group>
    <inkml:annotationXML>
      <emma:emma xmlns:emma="http://www.w3.org/2003/04/emma" version="1.0">
        <emma:interpretation id="{22BBE8C8-B8ED-42EC-9244-29E2EE112EF7}" emma:medium="tactile" emma:mode="ink">
          <msink:context xmlns:msink="http://schemas.microsoft.com/ink/2010/main" type="inkDrawing" rotatedBoundingBox="1051,10865 7193,11011 7190,11140 1048,10994" shapeName="Other"/>
        </emma:interpretation>
      </emma:emma>
    </inkml:annotationXML>
    <inkml:trace contextRef="#ctx0" brushRef="#br0">0 83 0,'476'-49'125,"-460"49"-125,17 0 0,16 0 15,0-16-15,-16 16 16,-17 0-1,33 0-15,-16 0 16,-16 0 0,-1 0-16,0 0 15,1 0-15,-1 0 16,33 0-16,-32 0 16,-1 0-16,0 0 31,1 0-16,-1-17-15,1 17 79,15 0-64,-15 0 1,-1 0-1,17 0 1,0 0-16,-17 0 16,17 0-16,0 0 15,16 0-15,-33 0 32,17 0-32,16 33 15,-16-33 1,0 0-16,-1 16 15,-15-16-15,48 0 16,-16 0 0,-16 17-16,33-17 15,-17 0-15,-16 0 16,-17 0-16,33 0 16,-32 0-16,-1 0 15,0 0-15,1 0 16,-1 0-16,1 0 15,15 0-15,1 0 32,16 0-32,-16 0 15,-17 0 1,17 0 0,-16 0-1,32 0-15,-33 0 16,1 0-16,-1 0 15,17 0-15,16 0 16,-16 0-16,-1 0 16,18 0-16,-18 0 15,50 0-15,-16 0 16,-33 0-16,49 0 16,-17 0-16,-32 0 15,32 0-15,17 0 16,-32 32-16,-1-32 15,16 0-15,-16 0 16,1 0-16,-18 0 16,18 0-16,-1 0 15,16 0-15,-16 0 16,-16 0 0,16 0-16,-16 0 15,16 0-15,-16 0 16,16 0-16,-32 0 15,-1 0-15,33 0 16,-32 0 0,32 33-16,-49-33 15,16 0-15,17 0 16,0 0-16,-1 0 0,18 0 16,-18 0-16,17 0 0,-16 0 15,16 0-15,-16 0 16,33 0-1,-17 0-15,0 0 0,0 0 32,0 0-32,33 0 15,-49 0-15,33 0 16,16 0-16,-50 0 16,34 0-16,-17 0 15,-16 0-15,16 0 16,-16 0-16,32 0 15,-32 0-15,16 0 16,-16 0-16,16 0 16,-32 0-16,-1 0 15,33 0-15,-16 0 16,16 0-16,-16 0 16,0 0-16,16 0 31,0 0-31,-16 0 15,16 0-15,-16 0 16,32 0-16,-48 0 16,48 0-16,-32 0 15,16 0-15,-33 0 16,34 0-16,-50 0 16,16 0-16,0 0 15,17 0-15,-16 0 16,-1 0-16,33 0 15,-49 0 1,16 0 31,-32-33 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21.0084" units="1/cm"/>
          <inkml:channelProperty channel="Y" name="resolution" value="60.44776" units="1/cm"/>
          <inkml:channelProperty channel="T" name="resolution" value="1" units="1/dev"/>
        </inkml:channelProperties>
      </inkml:inkSource>
      <inkml:timestamp xml:id="ts0" timeString="2018-08-02T21:59:51.13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Group>
    <inkml:annotationXML>
      <emma:emma xmlns:emma="http://www.w3.org/2003/04/emma" version="1.0">
        <emma:interpretation id="{0A007EF4-9F78-4ABF-A38B-E49CB11694D4}" emma:medium="tactile" emma:mode="ink">
          <msink:context xmlns:msink="http://schemas.microsoft.com/ink/2010/main" type="inkDrawing" rotatedBoundingBox="998,11388 6898,11374 6899,11439 999,11454" shapeName="Other"/>
        </emma:interpretation>
      </emma:emma>
    </inkml:annotationXML>
    <inkml:trace contextRef="#ctx0" brushRef="#br0">33 66 0,'-33'0'78,"50"-16"-62,48-17 0,-16 33-1,33 0-15,0-17 16,16 17-16,1 0 16,-1 0-16,0 0 0,1 0 15,48 0-15,-48 0 0,-1 0 16,0 0-16,1 0 31,32 0-31,-17 0 16,-48 0-16,16 0 15,-17 0-15,-15 0 16,31 0-16,-31 0 16,-1 0-16,0 0 15,16 0-15,-15 0 16,-1 0-16,-16 0 15,32 0-15,-32 0 16,49 0-16,-17 0 16,-32 0-16,49 0 15,-33 0-15,-16 0 16,16 0-16,0 0 0,1 0 16,-18 0-16,50 0 31,-33 0-31,1 0 0,31 0 15,-15 0-15,32 0 0,-16 0 16,-33 0-16,17 0 16,0 0-16,-17 0 15,16 0-15,1 0 32,-17 0-32,0 0 15,-16 0-15,32 0 16,1 0-16,-17 0 15,17 0-15,-17 0 16,16 0-16,1 0 16,16 0-16,-17 0 15,34 0-15,-66 0 0,48 0 0,-15 0 16,-33 0-16,16 0 16,0 0-1,17 0-15,-50 0 16,50 0-16,-34 0 15,18 0-15,-34 0 16,17 0 0,-1 0-16,34 0 15,-66 0 1,33 0-16,16 0 16,33 0-16,-49 0 15,32 0-15,-32 0 16,33 0-16,-50 0 0,66 0 15,-33 0-15,-33 0 16,17 0-16,0 0 16,-17 0-16,1 0 78,16 0-47,-50 0 63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21.0084" units="1/cm"/>
          <inkml:channelProperty channel="Y" name="resolution" value="60.44776" units="1/cm"/>
          <inkml:channelProperty channel="T" name="resolution" value="1" units="1/dev"/>
        </inkml:channelProperties>
      </inkml:inkSource>
      <inkml:timestamp xml:id="ts0" timeString="2018-08-02T21:59:54.337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Group>
    <inkml:annotationXML>
      <emma:emma xmlns:emma="http://www.w3.org/2003/04/emma" version="1.0">
        <emma:interpretation id="{D3377D6E-E7CF-402C-9AB3-0CA714E7607F}" emma:medium="tactile" emma:mode="ink">
          <msink:context xmlns:msink="http://schemas.microsoft.com/ink/2010/main" type="inkDrawing" rotatedBoundingBox="1081,11684 7259,11719 7258,11872 1080,11837" shapeName="Other"/>
        </emma:interpretation>
      </emma:emma>
    </inkml:annotationXML>
    <inkml:trace contextRef="#ctx0" brushRef="#br0">0 87 0,'0'16'47,"16"-16"-32,17 0-15,33 0 16,49 33-16,-50-33 16,17 0-16,33 0 0,-17 0 0,17 0 15,16 0 1,-33 0-16,0 0 15,1 0-15,16 0 16,-66 0 0,16 0-16,-16 0 0,33 0 15,-16 0-15,-1 0 16,1 0-16,32 0 16,1 0-1,-17 0-15,16 0 16,-33 0-16,34 0 15,-50 0-15,33 0 16,-17 0-16,17 0 16,-49 0-16,33 0 15,16 0-15,-50 0 16,34 0-16,-33 0 16,16 0-16,33 0 15,-49 0 1,32 0-16,-32 0 0,49 0 0,-33 0 15,0 0-15,0 0 16,33 0 0,-33 0-16,17 0 15,-1 0-15,-32 0 16,16 0 0,1 0-16,-1 0 0,-16 0 15,48 0-15,-31 0 16,-1 0-1,0 0-15,33 0 16,-33 0-16,17 0 16,16 16-16,-17-16 15,-32 0-15,32 33 16,-32-33-16,33 0 16,-34 0-16,34 0 15,16 17-15,-66-17 16,50 0-16,-33 0 15,32 0-15,-16 0 16,-16 0 0,49 0-16,-49 0 0,16 0 15,-16 0-15,16 0 16,33 0 0,-33 0-16,0 0 15,17 0-15,-1 0 16,-16 0-16,1 0 15,-1 0-15,16 0 16,-15 0-16,-1 0 0,0 0 16,0 0-1,17 0-15,-50 0 16,0 0 0,17 0-16,-17 0 31,1 0-16,16 0 64,-17-17 92,-49-16-171,-32 17 16,-17 16-16,33-16 16,-33 16-16,16 0 0,-32-33 15,16 33 1,-16-33-16,16 33 16,49 0-16,-65 0 15,48 0-15,1 0 16,-16 0-16,-34 0 15,17 0-15,-32 0 16,-1 0-16,-16 0 0,-66 0 16,66 0-16,0 0 15,-33 0-15,33 0 16,16 0 0,17 0-1,32 0-15,34 0 16,-17 0-16,32 0 0,1 0 0,-33 0 15,32 0-15,1 17 16,-17-17-16,17 0 16,-17 0-16,-16 16 31,16-16-31,-33 0 16,1 16-16,16-16 15,-33 0-15,16 0 16,-16 0-16,33 33 15,-33-33-15,17 0 0,32 0 16,-16 0 0,16 0-16,-16 0 0,32 0 15,1 0 1,-33 0-16,32 0 0,-32 0 16,33 0-16,0 0 15,-50 0-15,17 0 16,16 0-1,-16 0-15,16 0 16,17 0 0,-33 0-1,32 0-15,1 0 16,-33 0-16,32 0 16,-16 0-16,17 0 15,-17 0-15,-16 0 16,16 0-16,-16 0 15,16 0-15,-49 0 0,33 0 0,17 0 16,-34 0-16,33 0 16,-32 0-16,16 0 15,32 0 1,1 0 0,-1 0-1,-15 0 1,15 0-1,1 0 1,-17 0 15,17 0 1,-1-16-32,34 16 234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21.0084" units="1/cm"/>
          <inkml:channelProperty channel="Y" name="resolution" value="60.44776" units="1/cm"/>
          <inkml:channelProperty channel="T" name="resolution" value="1" units="1/dev"/>
        </inkml:channelProperties>
      </inkml:inkSource>
      <inkml:timestamp xml:id="ts0" timeString="2018-08-02T22:00:34.198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Group>
    <inkml:annotationXML>
      <emma:emma xmlns:emma="http://www.w3.org/2003/04/emma" version="1.0">
        <emma:interpretation id="{508585AB-3204-4B15-96C2-33A4CBA08846}" emma:medium="tactile" emma:mode="ink">
          <msink:context xmlns:msink="http://schemas.microsoft.com/ink/2010/main" type="inkDrawing" rotatedBoundingBox="3374,5412 4457,5342 4460,5398 3377,5468" shapeName="Other"/>
        </emma:interpretation>
      </emma:emma>
    </inkml:annotationXML>
    <inkml:trace contextRef="#ctx0" brushRef="#br0">0 85 0,'17'0'156,"15"0"-156,1 0 16,49 0-16,-49 0 15,32 0-15,17 0 16,-16 0-16,-33 0 0,49 0 0,-50 0 16,18 0-16,-18 0 31,1 0-31,-16 0 16,-1-16-1,17 16 16,-17 0 1,0 0-17,34-17 48,-34 17-48,0 0 1,17 0 0,-16 0-16,-1 0 31,-16-16-31,33 16 16,-17 0-1,1 0 16,-1-16 1,17 16-17,-17 0 1,-16 0 0,16 0 15,1-17-31,-17 34 187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1620" units="cm"/>
          <inkml:channel name="T" type="integer" max="2.14748E9" units="dev"/>
        </inkml:traceFormat>
        <inkml:channelProperties>
          <inkml:channelProperty channel="X" name="resolution" value="121.0084" units="1/cm"/>
          <inkml:channelProperty channel="Y" name="resolution" value="60.44776" units="1/cm"/>
          <inkml:channelProperty channel="T" name="resolution" value="1" units="1/dev"/>
        </inkml:channelProperties>
      </inkml:inkSource>
      <inkml:timestamp xml:id="ts0" timeString="2018-08-02T22:00:36.13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Group>
    <inkml:annotationXML>
      <emma:emma xmlns:emma="http://www.w3.org/2003/04/emma" version="1.0">
        <emma:interpretation id="{C6E0F84B-DB53-4B4D-B07E-5F98F849B3EF}" emma:medium="tactile" emma:mode="ink">
          <msink:context xmlns:msink="http://schemas.microsoft.com/ink/2010/main" type="inkDrawing" rotatedBoundingBox="3276,5879 4144,5866 4145,5886 3277,5899" shapeName="Other"/>
        </emma:interpretation>
      </emma:emma>
    </inkml:annotationXML>
    <inkml:trace contextRef="#ctx0" brushRef="#br0">0 33 0,'0'-16'94,"16"16"-94,17 0 16,33 0-16,-34 0 15,50 0-15,-16 0 16,16 0-16,-33 0 16,33 0-16,-33 0 15,0 0-15,0 0 0,-16 0 16,0 0-16,-17 0 31,1 0-31,-1 0 0,1 0 0,-1-16 16,0 16 31,1 0-16,15 0 47,-48 0 344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2CC4656-1E15-46E7-A29D-CD45A865DC6D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ECD69CB-920D-4976-A905-E20851948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9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travel…State wide tour to meet with everyone and introduce</a:t>
            </a:r>
            <a:r>
              <a:rPr lang="en-US" baseline="0" dirty="0"/>
              <a:t> team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CDBB5-3DDF-4161-9C4F-22974E02560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998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Student already has status of applied or enrolled in Recruit</a:t>
            </a:r>
          </a:p>
          <a:p>
            <a:pPr lvl="2"/>
            <a:r>
              <a:rPr lang="en-US" dirty="0"/>
              <a:t>Student gets email stating that scores are received and have been added to their record</a:t>
            </a:r>
          </a:p>
          <a:p>
            <a:pPr lvl="2"/>
            <a:r>
              <a:rPr lang="en-US" dirty="0"/>
              <a:t>Scores get sent to Banner</a:t>
            </a:r>
          </a:p>
          <a:p>
            <a:pPr lvl="1"/>
            <a:r>
              <a:rPr lang="en-US" dirty="0"/>
              <a:t>Student has status of prospect or inquiry</a:t>
            </a:r>
          </a:p>
          <a:p>
            <a:pPr lvl="2"/>
            <a:r>
              <a:rPr lang="en-US" dirty="0"/>
              <a:t>Scores sit in recruit</a:t>
            </a:r>
          </a:p>
          <a:p>
            <a:pPr lvl="2"/>
            <a:r>
              <a:rPr lang="en-US" dirty="0"/>
              <a:t>Waits 3 days to see if status gets updated</a:t>
            </a:r>
          </a:p>
          <a:p>
            <a:pPr lvl="2"/>
            <a:r>
              <a:rPr lang="en-US" dirty="0"/>
              <a:t>If status stays prospect or inquiry-email goes out stating scores are received and encourages them to apply </a:t>
            </a:r>
          </a:p>
          <a:p>
            <a:pPr lvl="1"/>
            <a:r>
              <a:rPr lang="en-US" dirty="0" err="1"/>
              <a:t>Cognos</a:t>
            </a:r>
            <a:r>
              <a:rPr lang="en-US" dirty="0"/>
              <a:t> report runs daily (every 2 hours during peak) that will identify prospects, inquiry in Recruit with scores who now have an application</a:t>
            </a:r>
          </a:p>
          <a:p>
            <a:pPr lvl="1"/>
            <a:r>
              <a:rPr lang="en-US" dirty="0"/>
              <a:t>Report goes to EMS</a:t>
            </a:r>
          </a:p>
          <a:p>
            <a:pPr lvl="2"/>
            <a:r>
              <a:rPr lang="en-US" dirty="0"/>
              <a:t>EMS loads into Recruit which changes the status to applied or enrolled</a:t>
            </a:r>
          </a:p>
          <a:p>
            <a:pPr lvl="2"/>
            <a:r>
              <a:rPr lang="en-US" dirty="0"/>
              <a:t>Once status changes to applied or enrolled, test scores get sent to Banner</a:t>
            </a:r>
          </a:p>
          <a:p>
            <a:pPr lvl="1"/>
            <a:r>
              <a:rPr lang="en-US" dirty="0"/>
              <a:t>Scores can manually be sent to Banner. All Recruit users will receive instructions on how to send test scores across.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CDBB5-3DDF-4161-9C4F-22974E02560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92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0947" fontAlgn="base">
              <a:spcBef>
                <a:spcPct val="0"/>
              </a:spcBef>
              <a:spcAft>
                <a:spcPct val="0"/>
              </a:spcAft>
              <a:defRPr/>
            </a:pPr>
            <a:fld id="{F83D7357-1B0D-496A-8429-D8B5C64E954B}" type="slidenum">
              <a:rPr lang="en-US" sz="1100">
                <a:solidFill>
                  <a:prstClr val="black"/>
                </a:solidFill>
                <a:latin typeface="Calibri"/>
              </a:rPr>
              <a:pPr defTabSz="900947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2013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ACT Internet Reporting Option (AIRO) provides the quickest and most frequent method</a:t>
            </a:r>
            <a:r>
              <a:rPr lang="en-US" baseline="0" dirty="0"/>
              <a:t> for receiving score report data. Data are produced and provided to you up to three times weekly, as soon as the scores become available. </a:t>
            </a:r>
          </a:p>
          <a:p>
            <a:r>
              <a:rPr lang="en-US" baseline="0" dirty="0"/>
              <a:t>ACT uses PGP encryption to ensure secure transfer of the data to your institution. There is a one time $675 start-up fee for AIRO service that covers the establishment of your account, PGP process verification, and the automated email notification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CDBB5-3DDF-4161-9C4F-22974E02560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973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AIRO will send a link three times a week to notify EMS that scores are available. </a:t>
            </a:r>
          </a:p>
          <a:p>
            <a:pPr lvl="1"/>
            <a:r>
              <a:rPr lang="en-US" dirty="0"/>
              <a:t>Jennifer manipulates the file (how?) </a:t>
            </a:r>
          </a:p>
          <a:p>
            <a:pPr lvl="1"/>
            <a:r>
              <a:rPr lang="en-US" dirty="0"/>
              <a:t>The scores are loaded into Recruiter via EMS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CDBB5-3DDF-4161-9C4F-22974E02560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865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Downloading</a:t>
            </a:r>
            <a:r>
              <a:rPr lang="en-US" baseline="0" dirty="0"/>
              <a:t> the file.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D69CB-920D-4976-A905-E20851948D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78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Save the encrypted file to computer</a:t>
            </a:r>
          </a:p>
          <a:p>
            <a:r>
              <a:rPr lang="en-US" baseline="0" dirty="0"/>
              <a:t>Change the extension to .</a:t>
            </a:r>
            <a:r>
              <a:rPr lang="en-US" baseline="0" dirty="0" err="1"/>
              <a:t>pgp</a:t>
            </a:r>
            <a:r>
              <a:rPr lang="en-US" baseline="0" dirty="0"/>
              <a:t> to extract the data. </a:t>
            </a:r>
          </a:p>
          <a:p>
            <a:r>
              <a:rPr lang="en-US" baseline="0" dirty="0"/>
              <a:t>The software will extracted the data into .txt format.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D69CB-920D-4976-A905-E20851948D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95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</a:t>
            </a:r>
            <a:r>
              <a:rPr lang="en-US" baseline="0" dirty="0"/>
              <a:t> you have the txt file, you open the macro file and it will format the file for Recruiter. </a:t>
            </a:r>
          </a:p>
          <a:p>
            <a:r>
              <a:rPr lang="en-US" baseline="0" dirty="0"/>
              <a:t>Note: the macro file was created by our IT department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CDBB5-3DDF-4161-9C4F-22974E02560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91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file contains</a:t>
            </a:r>
            <a:r>
              <a:rPr lang="en-US" baseline="0" dirty="0"/>
              <a:t> data for all colleges so we need to basically divide the data into separate files.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CDBB5-3DDF-4161-9C4F-22974E02560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666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CDBB5-3DDF-4161-9C4F-22974E02560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3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A2A4143-1CEE-4AE4-AD9B-5AADEAE137B7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CT-REPORT@ACT.ORG" TargetMode="External"/><Relationship Id="rId2" Type="http://schemas.openxmlformats.org/officeDocument/2006/relationships/hyperlink" Target="https://airo.pearson.com/neon/sampdata/$actairo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18.emf"/><Relationship Id="rId4" Type="http://schemas.openxmlformats.org/officeDocument/2006/relationships/customXml" Target="../ink/ink5.xml"/><Relationship Id="rId9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ecruit-admindev.lctcs.edu/NUNEZ/main.aspx#930762779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customXml" Target="../ink/ink9.x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leslieholmes!@lctcs.edu" TargetMode="External"/><Relationship Id="rId2" Type="http://schemas.openxmlformats.org/officeDocument/2006/relationships/hyperlink" Target="mailto:amycable@lctcs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353BEA-9F58-4B2F-9D59-31C9391ED8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MBUG 2018</a:t>
            </a:r>
            <a:br>
              <a:rPr lang="en-US" dirty="0"/>
            </a:br>
            <a:r>
              <a:rPr lang="en-US" dirty="0"/>
              <a:t>Batch Loading ACT Scores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F0F6093-EE4E-4254-9772-EC0C2DB350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l"/>
            <a:r>
              <a:rPr lang="en-US" sz="2800" b="1" dirty="0">
                <a:latin typeface="Century Gothic"/>
                <a:cs typeface="Century Gothic"/>
              </a:rPr>
              <a:t>Amy Cable</a:t>
            </a:r>
            <a:r>
              <a:rPr lang="en-US" sz="2800" dirty="0">
                <a:latin typeface="Century Gothic"/>
                <a:cs typeface="Century Gothic"/>
              </a:rPr>
              <a:t>, Executive Director, Enrollment Management Support </a:t>
            </a:r>
          </a:p>
          <a:p>
            <a:pPr algn="l"/>
            <a:r>
              <a:rPr lang="en-US" sz="2800" b="1" dirty="0">
                <a:latin typeface="Century Gothic"/>
                <a:cs typeface="Century Gothic"/>
              </a:rPr>
              <a:t>Leslie Holmes</a:t>
            </a:r>
            <a:r>
              <a:rPr lang="en-US" sz="2800" dirty="0">
                <a:latin typeface="Century Gothic"/>
                <a:cs typeface="Century Gothic"/>
              </a:rPr>
              <a:t>, Enrollment Support Specialist </a:t>
            </a:r>
          </a:p>
          <a:p>
            <a:pPr algn="l"/>
            <a:r>
              <a:rPr lang="en-US" sz="2800" dirty="0"/>
              <a:t>Institution: Louisiana Community and Technical College System </a:t>
            </a:r>
          </a:p>
          <a:p>
            <a:pPr algn="l"/>
            <a:r>
              <a:rPr lang="en-US" sz="2800" dirty="0"/>
              <a:t>September 10, 2018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9F942-4295-4FF9-BD6A-259839F2C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40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Purchase ACT Internet Reporting Option (AIRO)</a:t>
            </a:r>
          </a:p>
          <a:p>
            <a:pPr lvl="1"/>
            <a:r>
              <a:rPr lang="en-US" dirty="0"/>
              <a:t>Portal to access ACT Scores submitted to any of the 12 LCTCS colleges</a:t>
            </a:r>
          </a:p>
          <a:p>
            <a:pPr marL="284163" lvl="1" indent="-284163"/>
            <a:r>
              <a:rPr lang="en-US" dirty="0"/>
              <a:t>Purchase PGP Email Encryption Software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29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" y="228600"/>
            <a:ext cx="8820150" cy="1206649"/>
          </a:xfrm>
        </p:spPr>
        <p:txBody>
          <a:bodyPr/>
          <a:lstStyle/>
          <a:p>
            <a:r>
              <a:rPr lang="en-US" dirty="0"/>
              <a:t>Part 1: Receive file from ACT</a:t>
            </a:r>
          </a:p>
        </p:txBody>
      </p:sp>
      <p:graphicFrame>
        <p:nvGraphicFramePr>
          <p:cNvPr id="6" name="Content Placeholder 2" descr="Alternating Flow diagram showing 3 groups arranged from left to right with a title and bullet points in each group and a curved arrow showing the flow from one group to the next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515878"/>
              </p:ext>
            </p:extLst>
          </p:nvPr>
        </p:nvGraphicFramePr>
        <p:xfrm>
          <a:off x="228600" y="1435248"/>
          <a:ext cx="8610600" cy="4444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5062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2129"/>
            <a:ext cx="83058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Step 1. Receive Email with link to AIRO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62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Your data is ready for ACT Assessment Cycle C72520 YOU HAVE 00009 RECORDS The URL (Uniform Resource Locator) is </a:t>
            </a:r>
            <a:r>
              <a:rPr lang="en-US" sz="2200" u="sng" dirty="0">
                <a:hlinkClick r:id="rId2"/>
              </a:rPr>
              <a:t>https://airo.pearson.com/neon/sampdata/$actairo.htm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ENTER CYCLE NUMBER C72520</a:t>
            </a:r>
          </a:p>
          <a:p>
            <a:pPr marL="0" indent="0">
              <a:buNone/>
            </a:pPr>
            <a:r>
              <a:rPr lang="en-US" sz="2200" dirty="0"/>
              <a:t>Your user name is AWB0914</a:t>
            </a:r>
          </a:p>
          <a:p>
            <a:pPr marL="0" indent="0">
              <a:buNone/>
            </a:pPr>
            <a:r>
              <a:rPr lang="en-US" sz="2200" dirty="0"/>
              <a:t>If you need assistance with the download of AIRO records please do not reply to this email but contact ACT Institutional Services at &lt;</a:t>
            </a:r>
            <a:r>
              <a:rPr lang="en-US" sz="2200" u="sng" dirty="0">
                <a:hlinkClick r:id="rId3"/>
              </a:rPr>
              <a:t>ACT-REPORT@ACT.ORG</a:t>
            </a:r>
            <a:r>
              <a:rPr lang="en-US" sz="2200" dirty="0"/>
              <a:t>&gt; or call 319/337-1360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73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1a. Login to Portal Site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2209800"/>
            <a:ext cx="7886700" cy="219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46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6599AA-6483-48B7-BC71-EB00670EAE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99"/>
          <a:stretch/>
        </p:blipFill>
        <p:spPr>
          <a:xfrm>
            <a:off x="3505200" y="1054486"/>
            <a:ext cx="5390476" cy="552887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FEA4AD9-8ED6-4C92-950F-357A3E8694B1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/>
              <a:t>Step 1b. Retrieve encrypted file</a:t>
            </a:r>
          </a:p>
        </p:txBody>
      </p:sp>
    </p:spTree>
    <p:extLst>
      <p:ext uri="{BB962C8B-B14F-4D97-AF65-F5344CB8AC3E}">
        <p14:creationId xmlns:p14="http://schemas.microsoft.com/office/powerpoint/2010/main" val="133293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2. Excel File with data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678226"/>
            <a:ext cx="7886700" cy="36309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1150363" y="1886772"/>
              <a:ext cx="584280" cy="583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2203" y="1848612"/>
                <a:ext cx="6606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1115083" y="2023572"/>
              <a:ext cx="566640" cy="262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6923" y="1985412"/>
                <a:ext cx="6429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1115083" y="2129772"/>
              <a:ext cx="613800" cy="18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6923" y="2091612"/>
                <a:ext cx="69012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1138483" y="2157492"/>
              <a:ext cx="536400" cy="727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0323" y="2119332"/>
                <a:ext cx="612720" cy="14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7804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track when we load the file </a:t>
            </a:r>
          </a:p>
          <a:p>
            <a:pPr lvl="0"/>
            <a:r>
              <a:rPr lang="en-US" dirty="0"/>
              <a:t>Filter for each college and create separate file</a:t>
            </a:r>
          </a:p>
          <a:p>
            <a:pPr lvl="0"/>
            <a:r>
              <a:rPr lang="en-US" dirty="0"/>
              <a:t>Lookup field to return college acronym</a:t>
            </a:r>
          </a:p>
          <a:p>
            <a:pPr lvl="0"/>
            <a:r>
              <a:rPr lang="en-US" dirty="0"/>
              <a:t>Automatically creates file name ensures all filenames are consistent</a:t>
            </a:r>
          </a:p>
          <a:p>
            <a:pPr lvl="0"/>
            <a:r>
              <a:rPr lang="en-US" dirty="0"/>
              <a:t>Save file as .csv for each college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209"/>
            <a:ext cx="8534400" cy="1143000"/>
          </a:xfrm>
        </p:spPr>
        <p:txBody>
          <a:bodyPr>
            <a:noAutofit/>
          </a:bodyPr>
          <a:lstStyle/>
          <a:p>
            <a:r>
              <a:rPr lang="en-US" sz="3200" dirty="0"/>
              <a:t>Step 3. ACT </a:t>
            </a:r>
            <a:r>
              <a:rPr lang="en-US" sz="3600" dirty="0"/>
              <a:t>Load</a:t>
            </a:r>
            <a:r>
              <a:rPr lang="en-US" sz="3200" dirty="0"/>
              <a:t> Tracking Workbook</a:t>
            </a:r>
          </a:p>
        </p:txBody>
      </p:sp>
    </p:spTree>
    <p:extLst>
      <p:ext uri="{BB962C8B-B14F-4D97-AF65-F5344CB8AC3E}">
        <p14:creationId xmlns:p14="http://schemas.microsoft.com/office/powerpoint/2010/main" val="2868953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2C94C1-A330-4530-A2F1-1475516157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4" t="14237"/>
          <a:stretch/>
        </p:blipFill>
        <p:spPr>
          <a:xfrm>
            <a:off x="88490" y="1219200"/>
            <a:ext cx="8967019" cy="183605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A30887C-1FC4-4E59-80D4-C53971EF67BD}"/>
              </a:ext>
            </a:extLst>
          </p:cNvPr>
          <p:cNvSpPr txBox="1">
            <a:spLocks/>
          </p:cNvSpPr>
          <p:nvPr/>
        </p:nvSpPr>
        <p:spPr>
          <a:xfrm>
            <a:off x="457200" y="279209"/>
            <a:ext cx="85344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/>
              <a:t>Example ACT Load Tracking Workbook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5AFB01-E290-46FB-A6E9-1DEFFACF2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352800"/>
            <a:ext cx="4371429" cy="185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3697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n-US" dirty="0"/>
              <a:t>Each college has a separate server</a:t>
            </a:r>
          </a:p>
          <a:p>
            <a:pPr lvl="0"/>
            <a:r>
              <a:rPr lang="en-US" dirty="0"/>
              <a:t>Filenames provide a way to eliminate errors in # records, college</a:t>
            </a:r>
          </a:p>
          <a:p>
            <a:pPr lvl="0"/>
            <a:r>
              <a:rPr lang="en-US" dirty="0"/>
              <a:t>Upload files and check for record matching issues</a:t>
            </a:r>
          </a:p>
          <a:p>
            <a:pPr lvl="0"/>
            <a:r>
              <a:rPr lang="en-US" dirty="0"/>
              <a:t>Notifications are sent to applicants.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4. Load file into Recruiter</a:t>
            </a:r>
          </a:p>
        </p:txBody>
      </p:sp>
    </p:spTree>
    <p:extLst>
      <p:ext uri="{BB962C8B-B14F-4D97-AF65-F5344CB8AC3E}">
        <p14:creationId xmlns:p14="http://schemas.microsoft.com/office/powerpoint/2010/main" val="3373980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Notifications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4DE67-8F5E-4F9A-82A3-70B492BB5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19200"/>
            <a:ext cx="3590476" cy="29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6E048C-9628-43E1-9468-C9D09B7AFF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459" b="19559"/>
          <a:stretch/>
        </p:blipFill>
        <p:spPr>
          <a:xfrm>
            <a:off x="2209800" y="3871437"/>
            <a:ext cx="64770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C13CD7-E928-4879-8A21-67D169DFB7F8}"/>
              </a:ext>
            </a:extLst>
          </p:cNvPr>
          <p:cNvSpPr txBox="1"/>
          <p:nvPr/>
        </p:nvSpPr>
        <p:spPr>
          <a:xfrm>
            <a:off x="3819076" y="162142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Received ACT Scores (with application)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0FF690-8B3D-445D-9AAD-504372DFA5A4}"/>
              </a:ext>
            </a:extLst>
          </p:cNvPr>
          <p:cNvSpPr txBox="1"/>
          <p:nvPr/>
        </p:nvSpPr>
        <p:spPr>
          <a:xfrm>
            <a:off x="4343400" y="3451123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Without an Application</a:t>
            </a:r>
          </a:p>
        </p:txBody>
      </p:sp>
    </p:spTree>
    <p:extLst>
      <p:ext uri="{BB962C8B-B14F-4D97-AF65-F5344CB8AC3E}">
        <p14:creationId xmlns:p14="http://schemas.microsoft.com/office/powerpoint/2010/main" val="821170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547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Please turn off your cell phone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If you must leave the session early, please do so discreetly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Please avoid side conversation during the session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Rules of Etiquette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3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85200" cy="1206649"/>
          </a:xfrm>
        </p:spPr>
        <p:txBody>
          <a:bodyPr/>
          <a:lstStyle/>
          <a:p>
            <a:r>
              <a:rPr lang="en-US" dirty="0"/>
              <a:t>Part 3: Import Update Status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388549"/>
              </p:ext>
            </p:extLst>
          </p:nvPr>
        </p:nvGraphicFramePr>
        <p:xfrm>
          <a:off x="68326" y="1371600"/>
          <a:ext cx="8934450" cy="4282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060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048" y="163258"/>
            <a:ext cx="8147284" cy="4981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Trajan Pro 3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/>
              <a:t>Step 1. Receive the Report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4815" b="30484"/>
          <a:stretch/>
        </p:blipFill>
        <p:spPr>
          <a:xfrm>
            <a:off x="106020" y="859809"/>
            <a:ext cx="7741443" cy="150125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6020" y="2566809"/>
            <a:ext cx="7886700" cy="675564"/>
          </a:xfrm>
        </p:spPr>
        <p:txBody>
          <a:bodyPr>
            <a:normAutofit/>
          </a:bodyPr>
          <a:lstStyle/>
          <a:p>
            <a:r>
              <a:rPr lang="en-US" sz="3400" dirty="0"/>
              <a:t>Sample file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7" t="-1252" r="-177" b="36731"/>
          <a:stretch/>
        </p:blipFill>
        <p:spPr>
          <a:xfrm>
            <a:off x="182047" y="3516357"/>
            <a:ext cx="8654877" cy="21611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77443" y="3928552"/>
              <a:ext cx="2206800" cy="75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283" y="3890392"/>
                <a:ext cx="22831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359803" y="4099912"/>
              <a:ext cx="2118240" cy="24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643" y="4061752"/>
                <a:ext cx="219456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389323" y="4198552"/>
              <a:ext cx="2224440" cy="795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1163" y="4160392"/>
                <a:ext cx="2300760" cy="15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758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178" y="-78474"/>
            <a:ext cx="7886700" cy="938284"/>
          </a:xfrm>
        </p:spPr>
        <p:txBody>
          <a:bodyPr/>
          <a:lstStyle/>
          <a:p>
            <a:r>
              <a:rPr lang="en-US" dirty="0"/>
              <a:t>Step 2: Load file to Recruit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41195" y="1563614"/>
            <a:ext cx="8153683" cy="27900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4247" y="967959"/>
            <a:ext cx="857079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RECRUIT URL: </a:t>
            </a:r>
            <a:r>
              <a:rPr lang="en-US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https://recruit-admindev.lctcs.edu/</a:t>
            </a:r>
            <a:r>
              <a:rPr lang="en-US" b="1" u="sng" dirty="0">
                <a:solidFill>
                  <a:srgbClr val="0563C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NUNEZ</a:t>
            </a:r>
            <a:r>
              <a:rPr lang="en-US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/main.aspx#930762779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3"/>
          <p:cNvPicPr>
            <a:picLocks noGrp="1"/>
          </p:cNvPicPr>
          <p:nvPr>
            <p:ph idx="1"/>
          </p:nvPr>
        </p:nvPicPr>
        <p:blipFill rotWithShape="1">
          <a:blip r:embed="rId4"/>
          <a:srcRect t="7096"/>
          <a:stretch/>
        </p:blipFill>
        <p:spPr>
          <a:xfrm>
            <a:off x="5205984" y="4114800"/>
            <a:ext cx="357344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95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Changes the status of the prospect in Recruit to admit/enrolled to match the status in Banner</a:t>
            </a:r>
          </a:p>
          <a:p>
            <a:pPr lvl="0"/>
            <a:r>
              <a:rPr lang="en-US" dirty="0"/>
              <a:t>If their isn’t a match the ACT record will remain in Recruit until the student status is updated.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Status Updates</a:t>
            </a:r>
          </a:p>
        </p:txBody>
      </p:sp>
    </p:spTree>
    <p:extLst>
      <p:ext uri="{BB962C8B-B14F-4D97-AF65-F5344CB8AC3E}">
        <p14:creationId xmlns:p14="http://schemas.microsoft.com/office/powerpoint/2010/main" val="1000645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37784" y="470718"/>
            <a:ext cx="6076666" cy="40330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7784" y="4763069"/>
            <a:ext cx="326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Click Submit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215163" y="1922052"/>
              <a:ext cx="389880" cy="33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7003" y="1883892"/>
                <a:ext cx="4662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1179883" y="2111772"/>
              <a:ext cx="312480" cy="12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1723" y="2073612"/>
                <a:ext cx="388800" cy="8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7805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138391"/>
            <a:ext cx="8750300" cy="692150"/>
          </a:xfrm>
        </p:spPr>
        <p:txBody>
          <a:bodyPr>
            <a:normAutofit/>
          </a:bodyPr>
          <a:lstStyle/>
          <a:p>
            <a:r>
              <a:rPr lang="en-US" sz="3200" dirty="0"/>
              <a:t>Part 4: SRIPREL: Suspended ACT Records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71600" y="1371600"/>
            <a:ext cx="5943600" cy="164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905000" y="3334210"/>
            <a:ext cx="5057140" cy="1637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7451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138391"/>
            <a:ext cx="8750300" cy="692150"/>
          </a:xfrm>
        </p:spPr>
        <p:txBody>
          <a:bodyPr>
            <a:normAutofit/>
          </a:bodyPr>
          <a:lstStyle/>
          <a:p>
            <a:r>
              <a:rPr lang="en-US" sz="3200" dirty="0"/>
              <a:t>Part 4: SRIPREL: Suspended ACT Records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568450" y="1759754"/>
            <a:ext cx="5943600" cy="2101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600200" y="4146181"/>
            <a:ext cx="59436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2283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Recruitment initiatives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who listed the college as choice 1 but have not yet applied </a:t>
            </a:r>
          </a:p>
        </p:txBody>
      </p:sp>
    </p:spTree>
    <p:extLst>
      <p:ext uri="{BB962C8B-B14F-4D97-AF65-F5344CB8AC3E}">
        <p14:creationId xmlns:p14="http://schemas.microsoft.com/office/powerpoint/2010/main" val="806231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547487"/>
          </a:xfrm>
        </p:spPr>
        <p:txBody>
          <a:bodyPr>
            <a:normAutofit fontScale="90000"/>
          </a:bodyPr>
          <a:lstStyle/>
          <a:p>
            <a:r>
              <a:rPr lang="en-US" dirty="0"/>
              <a:t>ACT Loads, to date (07/26/2018)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447937"/>
              </p:ext>
            </p:extLst>
          </p:nvPr>
        </p:nvGraphicFramePr>
        <p:xfrm>
          <a:off x="514831" y="776087"/>
          <a:ext cx="827570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8568">
                  <a:extLst>
                    <a:ext uri="{9D8B030D-6E8A-4147-A177-3AD203B41FA5}">
                      <a16:colId xmlns:a16="http://schemas.microsoft.com/office/drawing/2014/main" val="160570525"/>
                    </a:ext>
                  </a:extLst>
                </a:gridCol>
                <a:gridCol w="2758568">
                  <a:extLst>
                    <a:ext uri="{9D8B030D-6E8A-4147-A177-3AD203B41FA5}">
                      <a16:colId xmlns:a16="http://schemas.microsoft.com/office/drawing/2014/main" val="1498379348"/>
                    </a:ext>
                  </a:extLst>
                </a:gridCol>
                <a:gridCol w="2758568">
                  <a:extLst>
                    <a:ext uri="{9D8B030D-6E8A-4147-A177-3AD203B41FA5}">
                      <a16:colId xmlns:a16="http://schemas.microsoft.com/office/drawing/2014/main" val="831937637"/>
                    </a:ext>
                  </a:extLst>
                </a:gridCol>
              </a:tblGrid>
              <a:tr h="358222">
                <a:tc>
                  <a:txBody>
                    <a:bodyPr/>
                    <a:lstStyle/>
                    <a:p>
                      <a:r>
                        <a:rPr lang="en-US" dirty="0"/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ACTs Loaded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 Sent</a:t>
                      </a:r>
                      <a:r>
                        <a:rPr lang="en-US" baseline="0" dirty="0"/>
                        <a:t> to Banner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798671"/>
                  </a:ext>
                </a:extLst>
              </a:tr>
              <a:tr h="358222">
                <a:tc>
                  <a:txBody>
                    <a:bodyPr/>
                    <a:lstStyle/>
                    <a:p>
                      <a:r>
                        <a:rPr lang="en-US" dirty="0"/>
                        <a:t>BPCC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938950"/>
                  </a:ext>
                </a:extLst>
              </a:tr>
              <a:tr h="358222">
                <a:tc>
                  <a:txBody>
                    <a:bodyPr/>
                    <a:lstStyle/>
                    <a:p>
                      <a:r>
                        <a:rPr lang="en-US" dirty="0"/>
                        <a:t>BRCC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687944"/>
                  </a:ext>
                </a:extLst>
              </a:tr>
              <a:tr h="358222">
                <a:tc>
                  <a:txBody>
                    <a:bodyPr/>
                    <a:lstStyle/>
                    <a:p>
                      <a:r>
                        <a:rPr lang="en-US" dirty="0"/>
                        <a:t>CENLA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406908"/>
                  </a:ext>
                </a:extLst>
              </a:tr>
              <a:tr h="358222">
                <a:tc>
                  <a:txBody>
                    <a:bodyPr/>
                    <a:lstStyle/>
                    <a:p>
                      <a:r>
                        <a:rPr lang="en-US" dirty="0"/>
                        <a:t>DCC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786324"/>
                  </a:ext>
                </a:extLst>
              </a:tr>
              <a:tr h="358222">
                <a:tc>
                  <a:txBody>
                    <a:bodyPr/>
                    <a:lstStyle/>
                    <a:p>
                      <a:r>
                        <a:rPr lang="en-US" dirty="0"/>
                        <a:t>DELTA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141808"/>
                  </a:ext>
                </a:extLst>
              </a:tr>
              <a:tr h="358222">
                <a:tc>
                  <a:txBody>
                    <a:bodyPr/>
                    <a:lstStyle/>
                    <a:p>
                      <a:r>
                        <a:rPr lang="en-US" dirty="0"/>
                        <a:t>FTCC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295513"/>
                  </a:ext>
                </a:extLst>
              </a:tr>
              <a:tr h="358222">
                <a:tc>
                  <a:txBody>
                    <a:bodyPr/>
                    <a:lstStyle/>
                    <a:p>
                      <a:r>
                        <a:rPr lang="en-US" dirty="0"/>
                        <a:t>NSHORE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568152"/>
                  </a:ext>
                </a:extLst>
              </a:tr>
              <a:tr h="358222">
                <a:tc>
                  <a:txBody>
                    <a:bodyPr/>
                    <a:lstStyle/>
                    <a:p>
                      <a:r>
                        <a:rPr lang="en-US" dirty="0"/>
                        <a:t>NUNEZ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363972"/>
                  </a:ext>
                </a:extLst>
              </a:tr>
              <a:tr h="358222">
                <a:tc>
                  <a:txBody>
                    <a:bodyPr/>
                    <a:lstStyle/>
                    <a:p>
                      <a:r>
                        <a:rPr lang="en-US" dirty="0"/>
                        <a:t>NWLTC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400129"/>
                  </a:ext>
                </a:extLst>
              </a:tr>
              <a:tr h="358222">
                <a:tc>
                  <a:txBody>
                    <a:bodyPr/>
                    <a:lstStyle/>
                    <a:p>
                      <a:r>
                        <a:rPr lang="en-US" dirty="0"/>
                        <a:t>RPCC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976157"/>
                  </a:ext>
                </a:extLst>
              </a:tr>
              <a:tr h="358222">
                <a:tc>
                  <a:txBody>
                    <a:bodyPr/>
                    <a:lstStyle/>
                    <a:p>
                      <a:r>
                        <a:rPr lang="en-US" dirty="0"/>
                        <a:t>SLCC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475437"/>
                  </a:ext>
                </a:extLst>
              </a:tr>
              <a:tr h="358222">
                <a:tc>
                  <a:txBody>
                    <a:bodyPr/>
                    <a:lstStyle/>
                    <a:p>
                      <a:r>
                        <a:rPr lang="en-US" dirty="0"/>
                        <a:t>SOWELA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933083"/>
                  </a:ext>
                </a:extLst>
              </a:tr>
              <a:tr h="358222">
                <a:tc>
                  <a:txBody>
                    <a:bodyPr/>
                    <a:lstStyle/>
                    <a:p>
                      <a:r>
                        <a:rPr lang="en-US" b="1" dirty="0"/>
                        <a:t>LCTCS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16567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2710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414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630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Amy Cable</a:t>
            </a:r>
          </a:p>
          <a:p>
            <a:pPr marL="0" indent="0">
              <a:buNone/>
            </a:pPr>
            <a:r>
              <a:rPr lang="en-US" dirty="0"/>
              <a:t>Executive Director, Enrollment Management Support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amycable@lctcs.edu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Leslie Holmes</a:t>
            </a:r>
          </a:p>
          <a:p>
            <a:pPr marL="0" indent="0">
              <a:buNone/>
            </a:pPr>
            <a:r>
              <a:rPr lang="en-US" dirty="0"/>
              <a:t>Enrollment Support Specialist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leslieholmes@lctcs.edu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4069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LCTCS</a:t>
            </a:r>
          </a:p>
          <a:p>
            <a:r>
              <a:rPr lang="en-US" dirty="0"/>
              <a:t>Problem with loading ACT scores</a:t>
            </a:r>
          </a:p>
          <a:p>
            <a:r>
              <a:rPr lang="en-US" dirty="0"/>
              <a:t>Solution </a:t>
            </a:r>
          </a:p>
          <a:p>
            <a:r>
              <a:rPr lang="en-US" dirty="0"/>
              <a:t>ACT Process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04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The Academic and Student Affairs staff are responsible for creating and maintaining student-centered curriculum and learning environments that promote student success across all colleges.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Changing LIVES, CREATING FUTURES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" y="3886200"/>
            <a:ext cx="9144000" cy="162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78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Enrollment Management Division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98" y="1523835"/>
            <a:ext cx="4737003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25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55642997"/>
              </p:ext>
            </p:extLst>
          </p:nvPr>
        </p:nvGraphicFramePr>
        <p:xfrm>
          <a:off x="296390" y="914400"/>
          <a:ext cx="8551220" cy="4710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473402" y="2647950"/>
            <a:ext cx="54667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(27%)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7104192" y="2491158"/>
            <a:ext cx="685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(60%)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7086600" y="4352195"/>
            <a:ext cx="685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(40%)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1403840" y="3487004"/>
            <a:ext cx="685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(73%)</a:t>
            </a: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7913077" y="2489691"/>
            <a:ext cx="685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(63%)</a:t>
            </a: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7910146" y="4488075"/>
            <a:ext cx="685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(37%)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6277703" y="2551235"/>
            <a:ext cx="685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(58%)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277703" y="4341936"/>
            <a:ext cx="685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(42%)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0011" y="5631122"/>
            <a:ext cx="754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* Projected actual tuition revenue collected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** Estimate of State Funds from amended Executive Budget amount level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6017"/>
          </a:xfrm>
        </p:spPr>
        <p:txBody>
          <a:bodyPr anchor="ctr"/>
          <a:lstStyle/>
          <a:p>
            <a:r>
              <a:rPr lang="en-US" dirty="0"/>
              <a:t>The problem</a:t>
            </a:r>
          </a:p>
        </p:txBody>
      </p:sp>
    </p:spTree>
    <p:extLst>
      <p:ext uri="{BB962C8B-B14F-4D97-AF65-F5344CB8AC3E}">
        <p14:creationId xmlns:p14="http://schemas.microsoft.com/office/powerpoint/2010/main" val="876686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The solution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407" y="1536792"/>
            <a:ext cx="257657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12 </a:t>
            </a:r>
          </a:p>
          <a:p>
            <a:pPr algn="ctr"/>
            <a:r>
              <a:rPr lang="en-US" sz="2500" b="1" dirty="0"/>
              <a:t>Admission Offices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16760" y="1536792"/>
            <a:ext cx="30392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12 </a:t>
            </a:r>
          </a:p>
          <a:p>
            <a:pPr algn="ctr"/>
            <a:r>
              <a:rPr lang="en-US" sz="2500" b="1" dirty="0"/>
              <a:t>Financial Aid Offices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38807" y="1536792"/>
            <a:ext cx="25765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12 Records Offices</a:t>
            </a:r>
          </a:p>
        </p:txBody>
      </p:sp>
      <p:sp>
        <p:nvSpPr>
          <p:cNvPr id="133" name="Isosceles Triangle 132"/>
          <p:cNvSpPr/>
          <p:nvPr/>
        </p:nvSpPr>
        <p:spPr>
          <a:xfrm rot="10800000">
            <a:off x="1276744" y="2789656"/>
            <a:ext cx="6663895" cy="1822322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2633977" y="4724400"/>
            <a:ext cx="394943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1</a:t>
            </a:r>
            <a:r>
              <a:rPr lang="en-US" sz="2500" b="1" dirty="0"/>
              <a:t> </a:t>
            </a:r>
          </a:p>
          <a:p>
            <a:pPr algn="ctr"/>
            <a:r>
              <a:rPr lang="en-US" sz="2500" b="1" dirty="0"/>
              <a:t>Enterprise Service Office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67910" y="3054486"/>
            <a:ext cx="2208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Common Work Done Across All Offices</a:t>
            </a:r>
          </a:p>
        </p:txBody>
      </p:sp>
    </p:spTree>
    <p:extLst>
      <p:ext uri="{BB962C8B-B14F-4D97-AF65-F5344CB8AC3E}">
        <p14:creationId xmlns:p14="http://schemas.microsoft.com/office/powerpoint/2010/main" val="3422632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Enrollment Management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Normalize and streamline requirements for full admission</a:t>
            </a:r>
          </a:p>
          <a:p>
            <a:pPr lvl="1"/>
            <a:r>
              <a:rPr lang="en-US" dirty="0"/>
              <a:t>Ensure applicants and admits receive the same treatment in the admission process across all colleges</a:t>
            </a:r>
          </a:p>
          <a:p>
            <a:pPr lvl="1"/>
            <a:r>
              <a:rPr lang="en-US" dirty="0"/>
              <a:t>Remove unnecessary obstacles preventing students from taking classes</a:t>
            </a:r>
          </a:p>
          <a:p>
            <a:pPr lvl="1"/>
            <a:r>
              <a:rPr lang="en-US" dirty="0"/>
              <a:t>Developing a more applicant-oriented online application for all students served</a:t>
            </a:r>
          </a:p>
          <a:p>
            <a:r>
              <a:rPr lang="en-US" dirty="0"/>
              <a:t>Remove burden of routine tasks from college personnel</a:t>
            </a:r>
          </a:p>
          <a:p>
            <a:pPr lvl="1"/>
            <a:r>
              <a:rPr lang="en-US" dirty="0"/>
              <a:t>Hired System Office staff to conduct “behind the scenes” processing to free up college personnel for more “high touch” interactions with prospective and current students</a:t>
            </a:r>
          </a:p>
          <a:p>
            <a:r>
              <a:rPr lang="en-US" dirty="0"/>
              <a:t>Create a communication center </a:t>
            </a:r>
          </a:p>
          <a:p>
            <a:pPr lvl="1"/>
            <a:r>
              <a:rPr lang="en-US" dirty="0"/>
              <a:t>Execute college-developed communication campaigns for prospects, applicants, students, and graduates 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562600" y="4191000"/>
            <a:ext cx="2604887" cy="5301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26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 CDs</a:t>
            </a:r>
          </a:p>
          <a:p>
            <a:pPr lvl="1"/>
            <a:r>
              <a:rPr lang="en-US" dirty="0"/>
              <a:t>Not being loaded</a:t>
            </a:r>
          </a:p>
          <a:p>
            <a:pPr lvl="1"/>
            <a:r>
              <a:rPr lang="en-US" dirty="0"/>
              <a:t>Not being loaded timely</a:t>
            </a:r>
          </a:p>
          <a:p>
            <a:pPr lvl="1"/>
            <a:r>
              <a:rPr lang="en-US" dirty="0"/>
              <a:t>Antiquated</a:t>
            </a:r>
          </a:p>
          <a:p>
            <a:pPr lvl="1"/>
            <a:r>
              <a:rPr lang="en-US" dirty="0"/>
              <a:t>Created duplicate records</a:t>
            </a:r>
          </a:p>
          <a:p>
            <a:pPr lvl="1"/>
            <a:r>
              <a:rPr lang="en-US" dirty="0"/>
              <a:t>Inability to recruit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pic>
        <p:nvPicPr>
          <p:cNvPr id="4" name="Picture 3" descr="File:&lt;strong&gt;CD&lt;/strong&gt;-ROM.pn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417638"/>
            <a:ext cx="2508852" cy="250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16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153</TotalTime>
  <Words>1312</Words>
  <Application>Microsoft Office PowerPoint</Application>
  <PresentationFormat>On-screen Show (4:3)</PresentationFormat>
  <Paragraphs>212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Calibri</vt:lpstr>
      <vt:lpstr>Century Gothic</vt:lpstr>
      <vt:lpstr>Lucida Sans Unicode</vt:lpstr>
      <vt:lpstr>Times New Roman</vt:lpstr>
      <vt:lpstr>Trajan Pro 3</vt:lpstr>
      <vt:lpstr>Verdana</vt:lpstr>
      <vt:lpstr>Wingdings</vt:lpstr>
      <vt:lpstr>Wingdings 2</vt:lpstr>
      <vt:lpstr>Wingdings 3</vt:lpstr>
      <vt:lpstr>Concourse</vt:lpstr>
      <vt:lpstr>MBUG 2018 Batch Loading ACT Scores </vt:lpstr>
      <vt:lpstr>Session Rules of Etiquette</vt:lpstr>
      <vt:lpstr>Objectives </vt:lpstr>
      <vt:lpstr>Changing LIVES, CREATING FUTURES </vt:lpstr>
      <vt:lpstr>Enrollment Management Division</vt:lpstr>
      <vt:lpstr>The problem</vt:lpstr>
      <vt:lpstr>The solution</vt:lpstr>
      <vt:lpstr>Enrollment Management Support</vt:lpstr>
      <vt:lpstr>The PROBLEM</vt:lpstr>
      <vt:lpstr>The SOLUTION</vt:lpstr>
      <vt:lpstr>Part 1: Receive file from ACT</vt:lpstr>
      <vt:lpstr>Step 1. Receive Email with link to AIRO </vt:lpstr>
      <vt:lpstr>Step 1a. Login to Portal Site</vt:lpstr>
      <vt:lpstr>PowerPoint Presentation</vt:lpstr>
      <vt:lpstr>Step 2. Excel File with data</vt:lpstr>
      <vt:lpstr>Step 3. ACT Load Tracking Workbook</vt:lpstr>
      <vt:lpstr>PowerPoint Presentation</vt:lpstr>
      <vt:lpstr>Step 4. Load file into Recruiter</vt:lpstr>
      <vt:lpstr>Notifications</vt:lpstr>
      <vt:lpstr>Part 3: Import Update Status</vt:lpstr>
      <vt:lpstr>Sample file </vt:lpstr>
      <vt:lpstr>Step 2: Load file to Recruit</vt:lpstr>
      <vt:lpstr>Step 3: Status Updates</vt:lpstr>
      <vt:lpstr>PowerPoint Presentation</vt:lpstr>
      <vt:lpstr>Part 4: SRIPREL: Suspended ACT Records</vt:lpstr>
      <vt:lpstr>Part 4: SRIPREL: Suspended ACT Records</vt:lpstr>
      <vt:lpstr>Recruitment initiatives </vt:lpstr>
      <vt:lpstr>ACT Loads, to date (07/26/2018)</vt:lpstr>
      <vt:lpstr>Q &amp; 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MBUG 2013</dc:title>
  <dc:creator>Edith</dc:creator>
  <cp:lastModifiedBy>Amy Dawn Cable</cp:lastModifiedBy>
  <cp:revision>32</cp:revision>
  <cp:lastPrinted>2018-09-07T22:31:54Z</cp:lastPrinted>
  <dcterms:created xsi:type="dcterms:W3CDTF">2013-01-30T03:13:35Z</dcterms:created>
  <dcterms:modified xsi:type="dcterms:W3CDTF">2018-09-09T23:50:00Z</dcterms:modified>
</cp:coreProperties>
</file>