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905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Session Title: </a:t>
            </a:r>
            <a:r>
              <a:rPr lang="en-US" sz="2800" dirty="0">
                <a:latin typeface="Calibri" panose="020F0502020204030204" pitchFamily="34" charset="0"/>
              </a:rPr>
              <a:t>Banner </a:t>
            </a:r>
            <a:r>
              <a:rPr lang="en-US" sz="2800" dirty="0" smtClean="0">
                <a:latin typeface="Calibri" panose="020F0502020204030204" pitchFamily="34" charset="0"/>
              </a:rPr>
              <a:t>Extensibility - Page Builder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Presented By: Tommy Parker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Institution: Mississippi State University</a:t>
            </a:r>
          </a:p>
          <a:p>
            <a:pPr algn="l"/>
            <a:r>
              <a:rPr lang="en-US" sz="2800" dirty="0" smtClean="0">
                <a:latin typeface="Calibri" panose="020F0502020204030204" pitchFamily="34" charset="0"/>
              </a:rPr>
              <a:t>September 10, 2018</a:t>
            </a: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Steps To Build a </a:t>
            </a:r>
            <a:r>
              <a:rPr lang="en-US" sz="3200" dirty="0" smtClean="0">
                <a:latin typeface="Calibri" panose="020F0502020204030204" pitchFamily="34" charset="0"/>
              </a:rPr>
              <a:t>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Create </a:t>
            </a:r>
            <a:r>
              <a:rPr lang="en-US" sz="2400" dirty="0" smtClean="0">
                <a:latin typeface="Calibri" panose="020F0502020204030204" pitchFamily="34" charset="0"/>
              </a:rPr>
              <a:t>a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 to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Test the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Create a Page using the Virtual Domain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 to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Preview the Page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Modify the CSS (Optional)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Export the Artifacts (Optional)</a:t>
            </a: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4400" dirty="0" smtClean="0">
                <a:latin typeface="Calibri" panose="020F0502020204030204" pitchFamily="34" charset="0"/>
              </a:rPr>
              <a:t>DEMO</a:t>
            </a:r>
            <a:endParaRPr lang="en-US" sz="28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4400" dirty="0" smtClean="0">
                <a:latin typeface="Calibri" panose="020F0502020204030204" pitchFamily="34" charset="0"/>
              </a:rPr>
              <a:t>Questions?</a:t>
            </a:r>
          </a:p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845" y="1371600"/>
            <a:ext cx="2988310" cy="318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Resources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Calibri" panose="020F0502020204030204" pitchFamily="34" charset="0"/>
              </a:rPr>
              <a:t>Ellucian</a:t>
            </a:r>
            <a:r>
              <a:rPr lang="en-US" sz="2400" dirty="0" smtClean="0">
                <a:latin typeface="Calibri" panose="020F0502020204030204" pitchFamily="34" charset="0"/>
              </a:rPr>
              <a:t> HUB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Extensibility 9.2 Handboo</a:t>
            </a:r>
            <a:r>
              <a:rPr lang="en-US" sz="2400" u="sng" dirty="0" smtClean="0">
                <a:latin typeface="Calibri" panose="020F0502020204030204" pitchFamily="34" charset="0"/>
              </a:rPr>
              <a:t>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Extensibility 9.2 Installation Guide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Calibri" panose="020F0502020204030204" pitchFamily="34" charset="0"/>
              </a:rPr>
              <a:t>eCommunities</a:t>
            </a:r>
            <a:r>
              <a:rPr lang="en-US" sz="2400" dirty="0" smtClean="0">
                <a:latin typeface="Calibri" panose="020F0502020204030204" pitchFamily="34" charset="0"/>
              </a:rPr>
              <a:t> *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Tommy </a:t>
            </a:r>
            <a:r>
              <a:rPr lang="en-US" sz="2400" dirty="0">
                <a:latin typeface="Calibri" panose="020F0502020204030204" pitchFamily="34" charset="0"/>
              </a:rPr>
              <a:t>Parker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Sr. Systems Analyst &amp; Team Leader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Mississippi State University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tep@its.msstate.edu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09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Please avoid side conversation during the session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Session Agenda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954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Banner Extensibility Suite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Overview and Architecture </a:t>
            </a:r>
            <a:r>
              <a:rPr lang="en-US" sz="2800" dirty="0" smtClean="0">
                <a:latin typeface="Calibri" panose="020F0502020204030204" pitchFamily="34" charset="0"/>
              </a:rPr>
              <a:t>of Page Builder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Steps </a:t>
            </a:r>
            <a:r>
              <a:rPr lang="en-US" sz="2800" dirty="0" smtClean="0">
                <a:latin typeface="Calibri" panose="020F0502020204030204" pitchFamily="34" charset="0"/>
              </a:rPr>
              <a:t>to Create a Page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Demo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</a:rPr>
              <a:t>Q&amp;A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093"/>
          </a:xfrm>
        </p:spPr>
        <p:txBody>
          <a:bodyPr/>
          <a:lstStyle/>
          <a:p>
            <a:r>
              <a:rPr lang="en-US" sz="3200" dirty="0" smtClean="0">
                <a:effectLst/>
                <a:latin typeface="Calibri" panose="020F0502020204030204" pitchFamily="34" charset="0"/>
              </a:rPr>
              <a:t>Banner Extensibility</a:t>
            </a:r>
            <a:endParaRPr lang="en-US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Text Manager</a:t>
            </a:r>
          </a:p>
          <a:p>
            <a:pPr marL="630936" lvl="2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Provides the ability to substitute your terminology in place of the Banner baseline terminology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Theme Editor</a:t>
            </a:r>
          </a:p>
          <a:p>
            <a:pPr marL="630936" lvl="2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Provides the ability to apply </a:t>
            </a:r>
            <a:r>
              <a:rPr lang="en-US" sz="2400" dirty="0">
                <a:latin typeface="Calibri" panose="020F0502020204030204" pitchFamily="34" charset="0"/>
              </a:rPr>
              <a:t>unique branding elements, such as colors and institution logos, to theme-aware applications. </a:t>
            </a:r>
            <a:endParaRPr lang="en-US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Configure Page Components</a:t>
            </a:r>
          </a:p>
          <a:p>
            <a:pPr marL="630936" lvl="2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Provides a tool for changing fields and </a:t>
            </a:r>
            <a:r>
              <a:rPr lang="en-US" sz="2400" dirty="0" smtClean="0">
                <a:latin typeface="Calibri" panose="020F0502020204030204" pitchFamily="34" charset="0"/>
              </a:rPr>
              <a:t>sections </a:t>
            </a:r>
            <a:r>
              <a:rPr lang="en-US" sz="2400" dirty="0">
                <a:latin typeface="Calibri" panose="020F0502020204030204" pitchFamily="34" charset="0"/>
              </a:rPr>
              <a:t>on Banner 9 Self-Service applications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Database Configurations</a:t>
            </a:r>
          </a:p>
          <a:p>
            <a:pPr marL="630936" lvl="2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Allow institution to change Self-Service configurations </a:t>
            </a:r>
            <a:r>
              <a:rPr lang="en-US" sz="2400" dirty="0" smtClean="0">
                <a:latin typeface="Calibri" panose="020F0502020204030204" pitchFamily="34" charset="0"/>
              </a:rPr>
              <a:t>- </a:t>
            </a:r>
            <a:r>
              <a:rPr lang="en-US" sz="2400" dirty="0">
                <a:latin typeface="Calibri" panose="020F0502020204030204" pitchFamily="34" charset="0"/>
              </a:rPr>
              <a:t>No restart required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 Builder</a:t>
            </a:r>
          </a:p>
        </p:txBody>
      </p:sp>
    </p:spTree>
    <p:extLst>
      <p:ext uri="{BB962C8B-B14F-4D97-AF65-F5344CB8AC3E}">
        <p14:creationId xmlns:p14="http://schemas.microsoft.com/office/powerpoint/2010/main" val="12628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81000"/>
            <a:ext cx="8229600" cy="449580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Page Builder can be used to build stand alone pages to </a:t>
            </a:r>
            <a:r>
              <a:rPr lang="en-US" sz="2400" dirty="0" smtClean="0">
                <a:latin typeface="Calibri" panose="020F0502020204030204" pitchFamily="34" charset="0"/>
              </a:rPr>
              <a:t>supplement: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Self Service Applications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Banner Admin Applications</a:t>
            </a: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Groovy/Grails </a:t>
            </a:r>
            <a:r>
              <a:rPr lang="en-US" sz="2400" dirty="0">
                <a:latin typeface="Calibri" panose="020F0502020204030204" pitchFamily="34" charset="0"/>
              </a:rPr>
              <a:t>application.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Download </a:t>
            </a:r>
            <a:r>
              <a:rPr lang="en-US" sz="2400" dirty="0">
                <a:latin typeface="Calibri" panose="020F0502020204030204" pitchFamily="34" charset="0"/>
              </a:rPr>
              <a:t>through ESM.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Deploy </a:t>
            </a:r>
            <a:r>
              <a:rPr lang="en-US" sz="2400" dirty="0">
                <a:latin typeface="Calibri" panose="020F0502020204030204" pitchFamily="34" charset="0"/>
              </a:rPr>
              <a:t>the application on Tomcat or WebLogic.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Setup </a:t>
            </a:r>
            <a:r>
              <a:rPr lang="en-US" sz="2400" dirty="0">
                <a:latin typeface="Calibri" panose="020F0502020204030204" pitchFamily="34" charset="0"/>
              </a:rPr>
              <a:t>&amp; Configuration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93192" lvl="1" indent="0">
              <a:buNone/>
            </a:pPr>
            <a:endParaRPr lang="en-US" sz="2200" dirty="0" smtClean="0"/>
          </a:p>
          <a:p>
            <a:pPr marL="39319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5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User </a:t>
            </a:r>
            <a:r>
              <a:rPr lang="en-US" sz="2400" dirty="0">
                <a:latin typeface="Calibri" panose="020F0502020204030204" pitchFamily="34" charset="0"/>
              </a:rPr>
              <a:t>friendly – uses a web based visual interface to create pages.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Build </a:t>
            </a:r>
            <a:r>
              <a:rPr lang="en-US" sz="2400" dirty="0">
                <a:latin typeface="Calibri" panose="020F0502020204030204" pitchFamily="34" charset="0"/>
              </a:rPr>
              <a:t>simple pages without “coding</a:t>
            </a:r>
            <a:r>
              <a:rPr lang="en-US" sz="2400" dirty="0" smtClean="0">
                <a:latin typeface="Calibri" panose="020F0502020204030204" pitchFamily="34" charset="0"/>
              </a:rPr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Requires expertise in writing SQL statements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Requires knowledge of the Banner Database and its tables/structure</a:t>
            </a:r>
          </a:p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</a:t>
            </a: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Build more complex pages with some coding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Knowledge of HTML, CSS, and </a:t>
            </a:r>
            <a:r>
              <a:rPr lang="en-US" sz="2400" dirty="0" err="1" smtClean="0">
                <a:latin typeface="Calibri" panose="020F0502020204030204" pitchFamily="34" charset="0"/>
              </a:rPr>
              <a:t>Javascript</a:t>
            </a:r>
            <a:r>
              <a:rPr lang="en-US" sz="2400" dirty="0" smtClean="0">
                <a:latin typeface="Calibri" panose="020F0502020204030204" pitchFamily="34" charset="0"/>
              </a:rPr>
              <a:t> is helpful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Knowledge of Angular JS is also helpful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No server restarts or deployments are required.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Models </a:t>
            </a:r>
            <a:r>
              <a:rPr lang="en-US" sz="2400" dirty="0" smtClean="0">
                <a:latin typeface="Calibri" panose="020F0502020204030204" pitchFamily="34" charset="0"/>
              </a:rPr>
              <a:t>and code artifacts are stored in the database and can be exported and imported.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Pages are single page applications built on Angular JS framework.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Pages </a:t>
            </a:r>
            <a:r>
              <a:rPr lang="en-US" sz="2400" dirty="0" smtClean="0">
                <a:latin typeface="Calibri" panose="020F0502020204030204" pitchFamily="34" charset="0"/>
              </a:rPr>
              <a:t>are rendered as HTML, </a:t>
            </a:r>
            <a:r>
              <a:rPr lang="en-US" sz="2400" dirty="0" err="1" smtClean="0">
                <a:latin typeface="Calibri" panose="020F0502020204030204" pitchFamily="34" charset="0"/>
              </a:rPr>
              <a:t>Javascript</a:t>
            </a:r>
            <a:r>
              <a:rPr lang="en-US" sz="2400" dirty="0" smtClean="0">
                <a:latin typeface="Calibri" panose="020F0502020204030204" pitchFamily="34" charset="0"/>
              </a:rPr>
              <a:t>, and CSS</a:t>
            </a: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Virtual Domain Composer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Used to create and edit a RESTful resource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This is where the SQL goes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Visual </a:t>
            </a:r>
            <a:r>
              <a:rPr lang="en-US" sz="2400" dirty="0" smtClean="0">
                <a:latin typeface="Calibri" panose="020F0502020204030204" pitchFamily="34" charset="0"/>
              </a:rPr>
              <a:t>Page Composer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Tree based structure of components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Components </a:t>
            </a:r>
            <a:r>
              <a:rPr lang="en-US" sz="2400" dirty="0" smtClean="0">
                <a:latin typeface="Calibri" panose="020F0502020204030204" pitchFamily="34" charset="0"/>
              </a:rPr>
              <a:t>control the visual aspect and behavior of the page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7200" y="355294"/>
            <a:ext cx="8229600" cy="48006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CSS Manager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Create and edit CSS to style page components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Admin Tools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Assign Roles to Domains &amp;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Export Domains, Pages, and CSS</a:t>
            </a: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sz="2000" dirty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17666</TotalTime>
  <Words>393</Words>
  <Application>Microsoft Office PowerPoint</Application>
  <PresentationFormat>On-screen Show (4:3)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MBUG 2018 </vt:lpstr>
      <vt:lpstr>Session Rules of Etiquette</vt:lpstr>
      <vt:lpstr>Session Agenda</vt:lpstr>
      <vt:lpstr>Banner Extensibility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Parker, Tommy</cp:lastModifiedBy>
  <cp:revision>78</cp:revision>
  <dcterms:created xsi:type="dcterms:W3CDTF">2013-01-30T03:13:35Z</dcterms:created>
  <dcterms:modified xsi:type="dcterms:W3CDTF">2018-08-31T12:53:22Z</dcterms:modified>
</cp:coreProperties>
</file>