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kmiller@prc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Session Title</a:t>
            </a:r>
            <a:r>
              <a:rPr lang="en-US" sz="2000" dirty="0" smtClean="0"/>
              <a:t>: Banner Boot Camp</a:t>
            </a:r>
            <a:endParaRPr lang="en-US" sz="2000" dirty="0" smtClean="0"/>
          </a:p>
          <a:p>
            <a:pPr algn="l"/>
            <a:r>
              <a:rPr lang="en-US" sz="2000" dirty="0" smtClean="0"/>
              <a:t>Presented By</a:t>
            </a:r>
            <a:r>
              <a:rPr lang="en-US" sz="2000" dirty="0" smtClean="0"/>
              <a:t>: Hannah Miller</a:t>
            </a:r>
            <a:endParaRPr lang="en-US" sz="2000" dirty="0" smtClean="0"/>
          </a:p>
          <a:p>
            <a:pPr algn="l"/>
            <a:r>
              <a:rPr lang="en-US" sz="2000" dirty="0" smtClean="0"/>
              <a:t>Institution</a:t>
            </a:r>
            <a:r>
              <a:rPr lang="en-US" sz="2000" dirty="0" smtClean="0"/>
              <a:t>: Pearl River Community College</a:t>
            </a:r>
            <a:endParaRPr lang="en-US" sz="2000" dirty="0" smtClean="0"/>
          </a:p>
          <a:p>
            <a:pPr algn="l"/>
            <a:r>
              <a:rPr lang="en-US" sz="2000" dirty="0" smtClean="0"/>
              <a:t>September </a:t>
            </a:r>
            <a:r>
              <a:rPr lang="en-US" sz="2000" dirty="0"/>
              <a:t>9</a:t>
            </a:r>
            <a:r>
              <a:rPr lang="en-US" sz="2000" dirty="0" smtClean="0"/>
              <a:t>, </a:t>
            </a:r>
            <a:r>
              <a:rPr lang="en-US" sz="2000" dirty="0" smtClean="0"/>
              <a:t>2018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26430"/>
            <a:ext cx="8229600" cy="2459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SHATCMT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Transcript Comments: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PTK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Degrees from prior institutions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Withdrawal dates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Approved for readmission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ETC…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8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90678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Business Office Account Detail – </a:t>
            </a:r>
            <a:r>
              <a:rPr lang="en-US" sz="2600" dirty="0" smtClean="0">
                <a:solidFill>
                  <a:srgbClr val="FF0000"/>
                </a:solidFill>
              </a:rPr>
              <a:t>TSICSRV</a:t>
            </a:r>
          </a:p>
          <a:p>
            <a:r>
              <a:rPr lang="en-US" sz="2600" dirty="0" smtClean="0"/>
              <a:t>Addresses – </a:t>
            </a:r>
            <a:r>
              <a:rPr lang="en-US" sz="2600" dirty="0" smtClean="0">
                <a:solidFill>
                  <a:srgbClr val="FF0000"/>
                </a:solidFill>
              </a:rPr>
              <a:t>SPAIDEN or SOADDRQ</a:t>
            </a:r>
          </a:p>
          <a:p>
            <a:r>
              <a:rPr lang="en-US" sz="2600" dirty="0" smtClean="0"/>
              <a:t>Admission Status – </a:t>
            </a:r>
            <a:r>
              <a:rPr lang="en-US" sz="2600" dirty="0" smtClean="0">
                <a:solidFill>
                  <a:srgbClr val="FF0000"/>
                </a:solidFill>
              </a:rPr>
              <a:t>SAAADMS</a:t>
            </a:r>
          </a:p>
          <a:p>
            <a:r>
              <a:rPr lang="en-US" sz="2600" dirty="0" smtClean="0"/>
              <a:t>Advisor – </a:t>
            </a:r>
            <a:r>
              <a:rPr lang="en-US" sz="2600" dirty="0" smtClean="0">
                <a:solidFill>
                  <a:srgbClr val="FF0000"/>
                </a:solidFill>
              </a:rPr>
              <a:t>SGAADVR</a:t>
            </a:r>
          </a:p>
          <a:p>
            <a:r>
              <a:rPr lang="en-US" sz="2600" dirty="0" smtClean="0"/>
              <a:t>Student Course Information – </a:t>
            </a:r>
            <a:r>
              <a:rPr lang="en-US" sz="2600" dirty="0" smtClean="0">
                <a:solidFill>
                  <a:srgbClr val="FF0000"/>
                </a:solidFill>
              </a:rPr>
              <a:t>SFASTCA</a:t>
            </a:r>
          </a:p>
          <a:p>
            <a:r>
              <a:rPr lang="en-US" sz="2600" dirty="0" smtClean="0"/>
              <a:t>Class Roster – </a:t>
            </a:r>
            <a:r>
              <a:rPr lang="en-US" sz="2600" dirty="0" smtClean="0">
                <a:solidFill>
                  <a:srgbClr val="FF0000"/>
                </a:solidFill>
              </a:rPr>
              <a:t>SFASLST </a:t>
            </a:r>
          </a:p>
          <a:p>
            <a:r>
              <a:rPr lang="en-US" sz="2600" dirty="0" smtClean="0"/>
              <a:t>Colleges Attended – </a:t>
            </a:r>
            <a:r>
              <a:rPr lang="en-US" sz="2600" dirty="0" smtClean="0">
                <a:solidFill>
                  <a:srgbClr val="FF0000"/>
                </a:solidFill>
              </a:rPr>
              <a:t>SOAPCOL</a:t>
            </a:r>
          </a:p>
          <a:p>
            <a:r>
              <a:rPr lang="en-US" sz="2600" dirty="0" smtClean="0"/>
              <a:t>Courses Taken (Institutional) – </a:t>
            </a:r>
            <a:r>
              <a:rPr lang="en-US" sz="2600" dirty="0" smtClean="0">
                <a:solidFill>
                  <a:srgbClr val="FF0000"/>
                </a:solidFill>
              </a:rPr>
              <a:t>SHACRSE</a:t>
            </a:r>
          </a:p>
          <a:p>
            <a:r>
              <a:rPr lang="en-US" sz="2600" dirty="0" smtClean="0"/>
              <a:t>Courses Taken (Institutional and Transfer)–</a:t>
            </a:r>
            <a:r>
              <a:rPr lang="en-US" sz="2600" dirty="0" smtClean="0">
                <a:solidFill>
                  <a:srgbClr val="FF0000"/>
                </a:solidFill>
              </a:rPr>
              <a:t>SHATERM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find?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8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Date of Birth </a:t>
            </a:r>
            <a:r>
              <a:rPr lang="en-US" sz="2800" dirty="0">
                <a:solidFill>
                  <a:srgbClr val="FF0000"/>
                </a:solidFill>
              </a:rPr>
              <a:t>– SPAIDEN or SPAPERS</a:t>
            </a:r>
          </a:p>
          <a:p>
            <a:r>
              <a:rPr lang="en-US" sz="2800" dirty="0"/>
              <a:t>Dorm Information </a:t>
            </a:r>
            <a:r>
              <a:rPr lang="en-US" sz="2800" dirty="0">
                <a:solidFill>
                  <a:srgbClr val="FF0000"/>
                </a:solidFill>
              </a:rPr>
              <a:t>– SLARASG</a:t>
            </a:r>
          </a:p>
          <a:p>
            <a:r>
              <a:rPr lang="en-US" sz="2800" dirty="0"/>
              <a:t>Ethnicity</a:t>
            </a:r>
            <a:r>
              <a:rPr lang="en-US" sz="2800" dirty="0">
                <a:solidFill>
                  <a:srgbClr val="FF0000"/>
                </a:solidFill>
              </a:rPr>
              <a:t> – SPAIDEN or SPAPERS</a:t>
            </a:r>
          </a:p>
          <a:p>
            <a:r>
              <a:rPr lang="en-US" sz="2800" dirty="0"/>
              <a:t>GPA</a:t>
            </a:r>
            <a:r>
              <a:rPr lang="en-US" sz="2800" dirty="0">
                <a:solidFill>
                  <a:srgbClr val="FF0000"/>
                </a:solidFill>
              </a:rPr>
              <a:t> – SHATERM</a:t>
            </a:r>
          </a:p>
          <a:p>
            <a:r>
              <a:rPr lang="en-US" sz="2800" dirty="0"/>
              <a:t>High School Information </a:t>
            </a:r>
            <a:r>
              <a:rPr lang="en-US" sz="2800" dirty="0">
                <a:solidFill>
                  <a:srgbClr val="FF0000"/>
                </a:solidFill>
              </a:rPr>
              <a:t>– SOAHSCH</a:t>
            </a:r>
          </a:p>
          <a:p>
            <a:r>
              <a:rPr lang="en-US" sz="2800" dirty="0"/>
              <a:t>Holds</a:t>
            </a:r>
            <a:r>
              <a:rPr lang="en-US" sz="2800" dirty="0">
                <a:solidFill>
                  <a:srgbClr val="FF0000"/>
                </a:solidFill>
              </a:rPr>
              <a:t> – SOAHOLD</a:t>
            </a:r>
          </a:p>
          <a:p>
            <a:r>
              <a:rPr lang="en-US" sz="2800" dirty="0"/>
              <a:t>Major (Curriculum) </a:t>
            </a:r>
            <a:r>
              <a:rPr lang="en-US" sz="2800" dirty="0">
                <a:solidFill>
                  <a:srgbClr val="FF0000"/>
                </a:solidFill>
              </a:rPr>
              <a:t>– SGASTDN</a:t>
            </a:r>
          </a:p>
          <a:p>
            <a:r>
              <a:rPr lang="en-US" sz="2800" dirty="0"/>
              <a:t>Student Schedule </a:t>
            </a:r>
            <a:r>
              <a:rPr lang="en-US" sz="2800" dirty="0">
                <a:solidFill>
                  <a:srgbClr val="FF0000"/>
                </a:solidFill>
              </a:rPr>
              <a:t>– SFAREGQ</a:t>
            </a:r>
          </a:p>
          <a:p>
            <a:r>
              <a:rPr lang="en-US" sz="2800" dirty="0"/>
              <a:t>Telephone Numbers</a:t>
            </a:r>
            <a:r>
              <a:rPr lang="en-US" sz="2800" dirty="0">
                <a:solidFill>
                  <a:srgbClr val="FF0000"/>
                </a:solidFill>
              </a:rPr>
              <a:t> – SPAIDEN or SPATELE</a:t>
            </a:r>
          </a:p>
          <a:p>
            <a:r>
              <a:rPr lang="en-US" sz="2800" dirty="0"/>
              <a:t>Test Scores </a:t>
            </a:r>
            <a:r>
              <a:rPr lang="en-US" sz="2800" dirty="0">
                <a:solidFill>
                  <a:srgbClr val="FF0000"/>
                </a:solidFill>
              </a:rPr>
              <a:t>- SOATEST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find? Cont.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0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Keyboard Shortcuts (Banner 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Next Section – Alt + Page Down </a:t>
            </a:r>
          </a:p>
          <a:p>
            <a:r>
              <a:rPr lang="en-US" dirty="0" smtClean="0"/>
              <a:t>Print – Ctrl + P</a:t>
            </a:r>
          </a:p>
          <a:p>
            <a:r>
              <a:rPr lang="en-US" dirty="0" smtClean="0"/>
              <a:t>Insert Record – F6</a:t>
            </a:r>
          </a:p>
          <a:p>
            <a:r>
              <a:rPr lang="en-US" dirty="0" smtClean="0"/>
              <a:t>Previous Section – Alt + Page Up</a:t>
            </a:r>
          </a:p>
          <a:p>
            <a:r>
              <a:rPr lang="en-US" dirty="0" smtClean="0"/>
              <a:t>Refresh or Rollback – F5</a:t>
            </a:r>
          </a:p>
          <a:p>
            <a:r>
              <a:rPr lang="en-US" dirty="0" smtClean="0"/>
              <a:t>Save – F10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These are just some of the many Keyboard Shortcuts. More are listed on the Supplemental Document.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1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Hannah Miller, Data Management Coordinator @ Pearl River Community College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hkmiller@prcc.edu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2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60511"/>
            <a:ext cx="8495317" cy="4091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Dashboard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Any searchable field will </a:t>
            </a:r>
            <a:r>
              <a:rPr lang="en-US" sz="2800" dirty="0" smtClean="0">
                <a:solidFill>
                  <a:srgbClr val="FF0000"/>
                </a:solidFill>
              </a:rPr>
              <a:t>have </a:t>
            </a:r>
            <a:r>
              <a:rPr lang="en-US" sz="2800" dirty="0" smtClean="0"/>
              <a:t>three dots </a:t>
            </a:r>
            <a:r>
              <a:rPr lang="en-US" sz="2800" dirty="0" smtClean="0">
                <a:solidFill>
                  <a:srgbClr val="FF0000"/>
                </a:solidFill>
              </a:rPr>
              <a:t>located directly beside it.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Once </a:t>
            </a:r>
            <a:r>
              <a:rPr lang="en-US" sz="2800" dirty="0">
                <a:solidFill>
                  <a:srgbClr val="FF0000"/>
                </a:solidFill>
              </a:rPr>
              <a:t>in the search field you can search by: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2800" dirty="0"/>
              <a:t>Percentage (%) or Underscore </a:t>
            </a:r>
            <a:r>
              <a:rPr lang="en-US" sz="2800" dirty="0" smtClean="0"/>
              <a:t>(_)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2800" dirty="0"/>
              <a:t>% is any or a set of characters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2800" dirty="0"/>
              <a:t>_ represents one character but can be used multiple times</a:t>
            </a:r>
            <a:endParaRPr lang="en-US" sz="2800" dirty="0">
              <a:solidFill>
                <a:srgbClr val="FF0000"/>
              </a:solidFill>
            </a:endParaRPr>
          </a:p>
          <a:p>
            <a:pPr algn="ctr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algn="ctr">
              <a:buFont typeface="Courier New" panose="02070309020205020404" pitchFamily="49" charset="0"/>
              <a:buChar char="o"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 Searches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1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SOAIDEN </a:t>
            </a:r>
            <a:r>
              <a:rPr lang="en-US" sz="2800" dirty="0"/>
              <a:t>(First and Last Name)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GUIALTI </a:t>
            </a:r>
            <a:r>
              <a:rPr lang="en-US" sz="2800" dirty="0"/>
              <a:t>(Alternate DOB)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GUISRCH </a:t>
            </a:r>
            <a:r>
              <a:rPr lang="en-US" sz="2800" dirty="0"/>
              <a:t>(Email or Phone #)</a:t>
            </a:r>
            <a:endParaRPr lang="en-US" sz="28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Searches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4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9538"/>
            <a:ext cx="8229600" cy="18970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SOAIDEN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and Last Name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Wildcard Searches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All screens generally give you access to this screen without having to go directly to it. Just click on the three dots next to the name.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3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229600" cy="1981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GUIALTI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search by DOB or SSN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DOB – must be entered as </a:t>
            </a:r>
            <a:r>
              <a:rPr lang="en-US" dirty="0" smtClean="0"/>
              <a:t>DD-MON-YYYY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1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17638"/>
            <a:ext cx="8229600" cy="21637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GUISRCH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86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search by phone number or email.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5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17638"/>
            <a:ext cx="8229600" cy="29931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SHADGMQ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degree summary screen.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Shows all degree transactions in one place.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00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195</TotalTime>
  <Words>388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Courier New</vt:lpstr>
      <vt:lpstr>Lucida Sans Unicode</vt:lpstr>
      <vt:lpstr>Verdana</vt:lpstr>
      <vt:lpstr>Wingdings</vt:lpstr>
      <vt:lpstr>Wingdings 2</vt:lpstr>
      <vt:lpstr>Wingdings 3</vt:lpstr>
      <vt:lpstr>Concourse</vt:lpstr>
      <vt:lpstr>MBUG 2018 </vt:lpstr>
      <vt:lpstr>Session Rules of Etiquette</vt:lpstr>
      <vt:lpstr>Main Dashboard</vt:lpstr>
      <vt:lpstr>Wildcard Searches</vt:lpstr>
      <vt:lpstr>Person Searches </vt:lpstr>
      <vt:lpstr>SOAIDEN</vt:lpstr>
      <vt:lpstr>GUIALTI</vt:lpstr>
      <vt:lpstr>GUISRCH</vt:lpstr>
      <vt:lpstr>SHADGMQ</vt:lpstr>
      <vt:lpstr>SHATCMT</vt:lpstr>
      <vt:lpstr>Where do I find?</vt:lpstr>
      <vt:lpstr>Where do I find? Cont. </vt:lpstr>
      <vt:lpstr>New Keyboard Shortcuts (Banner 9)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Hannah Miller</cp:lastModifiedBy>
  <cp:revision>22</cp:revision>
  <dcterms:created xsi:type="dcterms:W3CDTF">2013-01-30T03:13:35Z</dcterms:created>
  <dcterms:modified xsi:type="dcterms:W3CDTF">2018-09-06T17:21:27Z</dcterms:modified>
</cp:coreProperties>
</file>