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9" r:id="rId11"/>
    <p:sldId id="266" r:id="rId12"/>
    <p:sldId id="270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A2A4143-1CEE-4AE4-AD9B-5AADEAE137B7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hkmiller@prcc.edu" TargetMode="External"/><Relationship Id="rId2" Type="http://schemas.openxmlformats.org/officeDocument/2006/relationships/hyperlink" Target="mailto:mdegraw@prcc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MBUG 2018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1905000"/>
            <a:ext cx="7772400" cy="16002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Session Title: Admissions Applications </a:t>
            </a:r>
          </a:p>
          <a:p>
            <a:pPr algn="l"/>
            <a:r>
              <a:rPr lang="en-US" sz="2000" dirty="0" smtClean="0"/>
              <a:t>Presented By: Mary </a:t>
            </a:r>
            <a:r>
              <a:rPr lang="en-US" sz="2000" dirty="0" err="1" smtClean="0"/>
              <a:t>DeGraw</a:t>
            </a:r>
            <a:r>
              <a:rPr lang="en-US" sz="2000" dirty="0" smtClean="0"/>
              <a:t> &amp; Hannah Miller</a:t>
            </a:r>
          </a:p>
          <a:p>
            <a:pPr algn="l"/>
            <a:r>
              <a:rPr lang="en-US" sz="2000" dirty="0" smtClean="0"/>
              <a:t>Institution: Pearl River Community College</a:t>
            </a:r>
          </a:p>
          <a:p>
            <a:pPr algn="l"/>
            <a:r>
              <a:rPr lang="en-US" sz="2000" dirty="0" smtClean="0"/>
              <a:t>September 11, 2018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13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057048"/>
              </p:ext>
            </p:extLst>
          </p:nvPr>
        </p:nvGraphicFramePr>
        <p:xfrm>
          <a:off x="609600" y="1219200"/>
          <a:ext cx="4803832" cy="42397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1916">
                  <a:extLst>
                    <a:ext uri="{9D8B030D-6E8A-4147-A177-3AD203B41FA5}">
                      <a16:colId xmlns:a16="http://schemas.microsoft.com/office/drawing/2014/main" val="3993098797"/>
                    </a:ext>
                  </a:extLst>
                </a:gridCol>
                <a:gridCol w="2401916">
                  <a:extLst>
                    <a:ext uri="{9D8B030D-6E8A-4147-A177-3AD203B41FA5}">
                      <a16:colId xmlns:a16="http://schemas.microsoft.com/office/drawing/2014/main" val="3864976658"/>
                    </a:ext>
                  </a:extLst>
                </a:gridCol>
              </a:tblGrid>
              <a:tr h="2176462"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STVAPLS                                                             </a:t>
                      </a: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STVASTA</a:t>
                      </a: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STVWSCT                                                             </a:t>
                      </a: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STVWSCF</a:t>
                      </a: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STVWAPP     </a:t>
                      </a:r>
                      <a:r>
                        <a:rPr lang="en-US" sz="2000" dirty="0" smtClean="0">
                          <a:effectLst/>
                        </a:rPr>
                        <a:t>     </a:t>
                      </a:r>
                      <a:endParaRPr lang="en-US" sz="2000" dirty="0">
                        <a:effectLst/>
                      </a:endParaRP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STVEGRP</a:t>
                      </a: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STVXLBL</a:t>
                      </a: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STVADMR</a:t>
                      </a: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STVAPST</a:t>
                      </a: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STVAPDC</a:t>
                      </a: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SAWWUDQ</a:t>
                      </a:r>
                    </a:p>
                    <a:p>
                      <a:pPr marL="4572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SAAWADF</a:t>
                      </a: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0" marR="60020" marT="0" marB="0"/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SAAWAPP</a:t>
                      </a: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SOAATRM</a:t>
                      </a: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SAAWATR</a:t>
                      </a: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SAAWAAD</a:t>
                      </a: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SAAWADP</a:t>
                      </a: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SAAWCUR</a:t>
                      </a: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SOAXCUR</a:t>
                      </a: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SAAERUL</a:t>
                      </a: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GTVLETR</a:t>
                      </a: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SOAELTL</a:t>
                      </a: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SOAELTR</a:t>
                      </a: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0" marR="60020" marT="0" marB="0"/>
                </a:tc>
                <a:extLst>
                  <a:ext uri="{0D108BD9-81ED-4DB2-BD59-A6C34878D82A}">
                    <a16:rowId xmlns:a16="http://schemas.microsoft.com/office/drawing/2014/main" val="1558714212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Forms 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12954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Instructions with forms are included on the supplemental document.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957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Before…                           After…</a:t>
            </a:r>
          </a:p>
          <a:p>
            <a:pPr marL="109728" indent="0">
              <a:buNone/>
            </a:pPr>
            <a:r>
              <a:rPr lang="en-US" dirty="0" smtClean="0"/>
              <a:t>Paper Application               Online Application*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Admission Staff                  Database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Database                            Reporting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Reporting                           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*No Manual Entry by Staff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Coming In…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1676400" y="24384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676400" y="3352800"/>
            <a:ext cx="381000" cy="499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1676400" y="41910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248400" y="23622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248400" y="3306259"/>
            <a:ext cx="381000" cy="4145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71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17638"/>
            <a:ext cx="3497334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Paper Application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482" y="1371600"/>
            <a:ext cx="329738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20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Cleaner Data </a:t>
            </a:r>
          </a:p>
          <a:p>
            <a:r>
              <a:rPr lang="en-US" dirty="0" smtClean="0"/>
              <a:t>Reporting </a:t>
            </a:r>
          </a:p>
          <a:p>
            <a:r>
              <a:rPr lang="en-US" dirty="0" smtClean="0"/>
              <a:t>100% Baseline 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23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Mary </a:t>
            </a:r>
            <a:r>
              <a:rPr lang="en-US" dirty="0" err="1" smtClean="0"/>
              <a:t>DeGraw</a:t>
            </a:r>
            <a:r>
              <a:rPr lang="en-US" dirty="0" smtClean="0"/>
              <a:t>, Administrative Applications Director @ Pearl River Community College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hlinkClick r:id="rId2"/>
              </a:rPr>
              <a:t>mdegraw@prcc.edu</a:t>
            </a: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Hannah Miller, Data Management Coordinator @ Pearl River Community College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hlinkClick r:id="rId3"/>
              </a:rPr>
              <a:t>hkmiller@prcc.edu</a:t>
            </a:r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385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547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Please turn off your cell phone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If you must leave the session early, please do so discreetly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Please avoid side conversation during the session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Rules of Etiquette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3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44968"/>
            <a:ext cx="8229600" cy="289171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Online Application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04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52600"/>
            <a:ext cx="8229600" cy="3276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Application</a:t>
            </a:r>
          </a:p>
        </p:txBody>
      </p:sp>
    </p:spTree>
    <p:extLst>
      <p:ext uri="{BB962C8B-B14F-4D97-AF65-F5344CB8AC3E}">
        <p14:creationId xmlns:p14="http://schemas.microsoft.com/office/powerpoint/2010/main" val="2988321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377464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941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8229600" cy="384285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263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95400"/>
            <a:ext cx="8229600" cy="4572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Application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793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39150"/>
            <a:ext cx="8229600" cy="400993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42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418313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710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446</TotalTime>
  <Words>168</Words>
  <Application>Microsoft Office PowerPoint</Application>
  <PresentationFormat>On-screen Show (4:3)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MBUG 2018 </vt:lpstr>
      <vt:lpstr>Session Rules of Etiquette</vt:lpstr>
      <vt:lpstr>Online Application</vt:lpstr>
      <vt:lpstr>Online Application</vt:lpstr>
      <vt:lpstr>Online Application</vt:lpstr>
      <vt:lpstr>Online Application</vt:lpstr>
      <vt:lpstr>Online Application </vt:lpstr>
      <vt:lpstr>Online Application</vt:lpstr>
      <vt:lpstr>Online Application</vt:lpstr>
      <vt:lpstr>Validation Forms  </vt:lpstr>
      <vt:lpstr>Data Coming In…</vt:lpstr>
      <vt:lpstr>Old Paper Application</vt:lpstr>
      <vt:lpstr>Results </vt:lpstr>
      <vt:lpstr>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MBUG 2013</dc:title>
  <dc:creator>Edith</dc:creator>
  <cp:lastModifiedBy>Hannah Miller</cp:lastModifiedBy>
  <cp:revision>23</cp:revision>
  <dcterms:created xsi:type="dcterms:W3CDTF">2013-01-30T03:13:35Z</dcterms:created>
  <dcterms:modified xsi:type="dcterms:W3CDTF">2018-09-06T16:36:14Z</dcterms:modified>
</cp:coreProperties>
</file>