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58" r:id="rId5"/>
    <p:sldId id="266" r:id="rId6"/>
    <p:sldId id="265" r:id="rId7"/>
    <p:sldId id="264" r:id="rId8"/>
    <p:sldId id="263" r:id="rId9"/>
    <p:sldId id="262" r:id="rId10"/>
    <p:sldId id="261" r:id="rId11"/>
    <p:sldId id="260" r:id="rId12"/>
    <p:sldId id="259" r:id="rId13"/>
    <p:sldId id="268" r:id="rId14"/>
    <p:sldId id="276" r:id="rId15"/>
    <p:sldId id="275" r:id="rId16"/>
    <p:sldId id="274" r:id="rId17"/>
    <p:sldId id="273" r:id="rId18"/>
    <p:sldId id="272" r:id="rId19"/>
    <p:sldId id="271" r:id="rId20"/>
    <p:sldId id="270" r:id="rId21"/>
    <p:sldId id="279" r:id="rId22"/>
    <p:sldId id="269" r:id="rId23"/>
    <p:sldId id="278" r:id="rId24"/>
    <p:sldId id="277" r:id="rId25"/>
    <p:sldId id="282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43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A2A4143-1CEE-4AE4-AD9B-5AADEAE137B7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MBUG 2017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1905000"/>
            <a:ext cx="7772400" cy="16002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/>
              <a:t>Session Title: Preventing/Correcting Multiple Records</a:t>
            </a:r>
          </a:p>
          <a:p>
            <a:pPr algn="l"/>
            <a:r>
              <a:rPr lang="en-US" sz="2000" dirty="0" smtClean="0"/>
              <a:t>Presented By: Lisa McDaniel</a:t>
            </a:r>
          </a:p>
          <a:p>
            <a:pPr algn="l"/>
            <a:r>
              <a:rPr lang="en-US" sz="2000" dirty="0" smtClean="0"/>
              <a:t>Institution: Mississippi University for Women</a:t>
            </a:r>
          </a:p>
          <a:p>
            <a:pPr algn="l"/>
            <a:r>
              <a:rPr lang="en-US" sz="2000" dirty="0" smtClean="0"/>
              <a:t>September 11, 2017</a:t>
            </a:r>
            <a:endParaRPr lang="en-US" sz="2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51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detailed search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SOAIDNS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905000"/>
            <a:ext cx="7239000" cy="4454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99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Multiple PIDM issues are easier to resolve if found earlier before additional information is added to the record.</a:t>
            </a:r>
          </a:p>
          <a:p>
            <a:r>
              <a:rPr lang="en-US" dirty="0"/>
              <a:t>SQL scripts are run to find possible multiple </a:t>
            </a:r>
            <a:r>
              <a:rPr lang="en-US" dirty="0" err="1"/>
              <a:t>pidm</a:t>
            </a:r>
            <a:r>
              <a:rPr lang="en-US" dirty="0"/>
              <a:t> records.</a:t>
            </a:r>
          </a:p>
          <a:p>
            <a:r>
              <a:rPr lang="en-US" dirty="0"/>
              <a:t>Offices determine if records are truly multiples</a:t>
            </a:r>
            <a:r>
              <a:rPr lang="en-US" dirty="0" smtClean="0"/>
              <a:t>.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Record Correction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054" y="4495800"/>
            <a:ext cx="7924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266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GUASYST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Record Correction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930651"/>
            <a:ext cx="7239000" cy="2996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78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/>
              <a:t>This form only shows records that are a part of the Banner system and will not show any outside systems that reside in the database such as ID card or </a:t>
            </a:r>
            <a:r>
              <a:rPr lang="en-US" dirty="0" err="1"/>
              <a:t>Bosscars</a:t>
            </a:r>
            <a:r>
              <a:rPr lang="en-US" dirty="0"/>
              <a:t> Parking system.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GUASYST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69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</a:t>
            </a:r>
            <a:r>
              <a:rPr lang="en-US" dirty="0" err="1"/>
              <a:t>pidm</a:t>
            </a:r>
            <a:r>
              <a:rPr lang="en-US" dirty="0"/>
              <a:t> has the least/most other information associated with it such as registration, financial aid, or student accounting?</a:t>
            </a:r>
          </a:p>
          <a:p>
            <a:r>
              <a:rPr lang="en-US" dirty="0"/>
              <a:t>As a general rule, choose to keep the record with the most information associated with it.</a:t>
            </a:r>
          </a:p>
          <a:p>
            <a:r>
              <a:rPr lang="en-US" dirty="0"/>
              <a:t>Has either id been reported to any outside agency such as IHL?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record to keep?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83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records are moved manually by functional users such as classes and admission records.</a:t>
            </a:r>
          </a:p>
          <a:p>
            <a:r>
              <a:rPr lang="en-US" dirty="0"/>
              <a:t>Some records are merged by </a:t>
            </a:r>
            <a:r>
              <a:rPr lang="en-US" dirty="0" err="1"/>
              <a:t>sql</a:t>
            </a:r>
            <a:r>
              <a:rPr lang="en-US" dirty="0"/>
              <a:t> scripts.</a:t>
            </a:r>
          </a:p>
          <a:p>
            <a:r>
              <a:rPr lang="en-US" dirty="0"/>
              <a:t>Sequence numbers should be considered when merging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Merge Records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69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 typically merges the records, and then deletes the “bad” record.</a:t>
            </a:r>
          </a:p>
          <a:p>
            <a:r>
              <a:rPr lang="en-US" dirty="0"/>
              <a:t>Some schools choose to put “Do Not Use” in the name.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Delete Record?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91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1981200"/>
            <a:ext cx="8229600" cy="2209800"/>
          </a:xfrm>
        </p:spPr>
        <p:txBody>
          <a:bodyPr>
            <a:normAutofit/>
          </a:bodyPr>
          <a:lstStyle/>
          <a:p>
            <a:r>
              <a:rPr lang="en-US" dirty="0"/>
              <a:t>How you can help prevent duplicates!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36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Search for the social security number first in SPAIDEN/PPAIDEN/FOAIDEN</a:t>
            </a:r>
          </a:p>
          <a:p>
            <a:r>
              <a:rPr lang="en-US" dirty="0"/>
              <a:t>Enter </a:t>
            </a:r>
            <a:r>
              <a:rPr lang="en-US" dirty="0" err="1"/>
              <a:t>ssn</a:t>
            </a:r>
            <a:r>
              <a:rPr lang="en-US" dirty="0"/>
              <a:t> and press </a:t>
            </a:r>
            <a:r>
              <a:rPr lang="en-US" dirty="0" smtClean="0"/>
              <a:t>tab</a:t>
            </a:r>
          </a:p>
          <a:p>
            <a:endParaRPr lang="en-US" dirty="0"/>
          </a:p>
          <a:p>
            <a:pPr marL="109728" indent="0"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a name pops into the box, this person already has a record in Banner.</a:t>
            </a:r>
          </a:p>
          <a:p>
            <a:pPr marL="109728" indent="0">
              <a:buNone/>
            </a:pPr>
            <a:endParaRPr lang="en-US" dirty="0" smtClean="0"/>
          </a:p>
          <a:p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by SSN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048000"/>
            <a:ext cx="767715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220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Enter Search </a:t>
            </a:r>
            <a:endParaRPr lang="en-US" dirty="0" smtClean="0"/>
          </a:p>
          <a:p>
            <a:pPr marL="109728" indent="0">
              <a:buNone/>
            </a:pPr>
            <a:endParaRPr lang="en-US" dirty="0" smtClean="0"/>
          </a:p>
          <a:p>
            <a:endParaRPr lang="en-US" dirty="0"/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Search Results after clicking F8</a:t>
            </a:r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by Full Name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981200"/>
            <a:ext cx="765810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886201"/>
            <a:ext cx="7658100" cy="1142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919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9547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Please turn off your cell phone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If you must leave the session early, please do so discreetly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Please avoid side conversation during the session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Rules of Etiquette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3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SPAIDEN, PPAIDEN, or FOAIDEN tab to the name field, enter name in the format last name, first name and </a:t>
            </a:r>
            <a:r>
              <a:rPr lang="en-US" dirty="0" smtClean="0"/>
              <a:t>tab</a:t>
            </a:r>
          </a:p>
          <a:p>
            <a:pPr marL="109728" indent="0">
              <a:buNone/>
            </a:pPr>
            <a:endParaRPr lang="en-US" dirty="0"/>
          </a:p>
          <a:p>
            <a:endParaRPr lang="en-US" dirty="0" smtClean="0"/>
          </a:p>
          <a:p>
            <a:r>
              <a:rPr lang="en-US" dirty="0"/>
              <a:t>If there is only one match, the id number will fill into the block.</a:t>
            </a:r>
          </a:p>
          <a:p>
            <a:r>
              <a:rPr lang="en-US" dirty="0"/>
              <a:t>If there are several matches, a box will pop </a:t>
            </a:r>
            <a:r>
              <a:rPr lang="en-US" dirty="0" smtClean="0"/>
              <a:t>	up </a:t>
            </a:r>
            <a:r>
              <a:rPr lang="en-US" dirty="0"/>
              <a:t>with an option to see all matches.</a:t>
            </a:r>
          </a:p>
          <a:p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Search by Full Name – Method 2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9" y="2743200"/>
            <a:ext cx="76485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23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% as a wildcard in </a:t>
            </a:r>
            <a:r>
              <a:rPr lang="en-US" dirty="0" smtClean="0"/>
              <a:t>searches</a:t>
            </a:r>
          </a:p>
          <a:p>
            <a:pPr marL="109728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/>
              <a:t>Use the underscore (_) key to replace one character at a time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by Partial Name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038904"/>
            <a:ext cx="7391400" cy="1237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253883"/>
            <a:ext cx="7495713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408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/>
              <a:t>The % wildcard can be used to search </a:t>
            </a:r>
            <a:r>
              <a:rPr lang="en-US" dirty="0" err="1"/>
              <a:t>ssn’s</a:t>
            </a:r>
            <a:r>
              <a:rPr lang="en-US" dirty="0"/>
              <a:t> also.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by partial SSN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590800"/>
            <a:ext cx="8001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472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Each person record should have 2 entries – one with id number and one with </a:t>
            </a:r>
            <a:r>
              <a:rPr lang="en-US" dirty="0" err="1" smtClean="0"/>
              <a:t>ssn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Change </a:t>
            </a:r>
            <a:r>
              <a:rPr lang="en-US" dirty="0"/>
              <a:t>Indicator of ‘N’ means there has been a name change.  This will be the previous name.</a:t>
            </a:r>
          </a:p>
          <a:p>
            <a:r>
              <a:rPr lang="en-US" dirty="0"/>
              <a:t>Change Indicator of ‘I’ means id change </a:t>
            </a:r>
            <a:r>
              <a:rPr lang="en-US" dirty="0" smtClean="0"/>
              <a:t>	record</a:t>
            </a:r>
            <a:r>
              <a:rPr lang="en-US" dirty="0"/>
              <a:t>.  This will be the previous id </a:t>
            </a:r>
            <a:r>
              <a:rPr lang="en-US" dirty="0" smtClean="0"/>
              <a:t>	number.  Blank </a:t>
            </a:r>
            <a:r>
              <a:rPr lang="en-US" dirty="0"/>
              <a:t>means it is the current </a:t>
            </a:r>
            <a:r>
              <a:rPr lang="en-US" dirty="0" smtClean="0"/>
              <a:t>	record</a:t>
            </a:r>
            <a:r>
              <a:rPr lang="en-US" dirty="0"/>
              <a:t>.</a:t>
            </a:r>
          </a:p>
          <a:p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Search Results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09801"/>
            <a:ext cx="7242607" cy="1142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flipH="1">
            <a:off x="7239000" y="2448757"/>
            <a:ext cx="533400" cy="381000"/>
          </a:xfrm>
          <a:prstGeom prst="straightConnector1">
            <a:avLst/>
          </a:prstGeom>
          <a:ln w="158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829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Compare first, middle, and last names</a:t>
            </a:r>
          </a:p>
          <a:p>
            <a:r>
              <a:rPr lang="en-US" dirty="0"/>
              <a:t>Compare social security numbers</a:t>
            </a:r>
          </a:p>
          <a:p>
            <a:r>
              <a:rPr lang="en-US" dirty="0"/>
              <a:t>Compare addresses</a:t>
            </a:r>
          </a:p>
          <a:p>
            <a:r>
              <a:rPr lang="en-US" dirty="0"/>
              <a:t>Compare email addresses</a:t>
            </a:r>
          </a:p>
          <a:p>
            <a:r>
              <a:rPr lang="en-US" dirty="0"/>
              <a:t>Compare phone numbers</a:t>
            </a:r>
          </a:p>
          <a:p>
            <a:r>
              <a:rPr lang="en-US" dirty="0"/>
              <a:t>If the records match on several data fields, the record is probably a duplicate.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Records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25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Notify supervisor</a:t>
            </a:r>
          </a:p>
          <a:p>
            <a:r>
              <a:rPr lang="en-US" dirty="0"/>
              <a:t>Student Records with academic history – Supervisor should notify Information Systems director, Registrar’s Office, Admission, Financial Aid, University Accounting, and Institutional Research</a:t>
            </a:r>
          </a:p>
          <a:p>
            <a:r>
              <a:rPr lang="en-US" dirty="0"/>
              <a:t>Student record without academic history – Supervisor should notify Information Systems, Admissions, and Registrar’s Office</a:t>
            </a:r>
          </a:p>
          <a:p>
            <a:r>
              <a:rPr lang="en-US" dirty="0"/>
              <a:t>Employee – supervisor should notify Information </a:t>
            </a:r>
            <a:r>
              <a:rPr lang="en-US" dirty="0" smtClean="0"/>
              <a:t>	Systems</a:t>
            </a:r>
            <a:r>
              <a:rPr lang="en-US" dirty="0"/>
              <a:t>, Human Resources, and Institutional </a:t>
            </a:r>
            <a:r>
              <a:rPr lang="en-US" dirty="0" smtClean="0"/>
              <a:t>	Research</a:t>
            </a: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for Banner Duplicate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096658"/>
            <a:ext cx="1524000" cy="1698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5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Questions?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09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person or non-person is assigned two or more records in Banner with different PIDMs which causes this single entity to be treated as multiple entities.</a:t>
            </a:r>
          </a:p>
          <a:p>
            <a:r>
              <a:rPr lang="en-US" dirty="0"/>
              <a:t>Multiple PIDMs are caused by data entered into Banner directly or through data loads without matching or searching correctly.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multiple PIDMs or records?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26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Duplicate Records &amp; PIDMS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981200"/>
            <a:ext cx="82296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990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Academic work will be on 2 different ID’s which means two transcripts.</a:t>
            </a:r>
          </a:p>
          <a:p>
            <a:r>
              <a:rPr lang="en-US" dirty="0"/>
              <a:t>Causes confusion for the student, employee, or company</a:t>
            </a:r>
          </a:p>
          <a:p>
            <a:r>
              <a:rPr lang="en-US" dirty="0"/>
              <a:t>Can result in two W2/1099 forms</a:t>
            </a:r>
          </a:p>
          <a:p>
            <a:r>
              <a:rPr lang="en-US" dirty="0"/>
              <a:t>Can take hours to combine the 2 records into 1record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are duplicates a problem?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39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Search, Search, Search, Search, Search, Search, Search, Search, Search, Search, and Search again!!!!!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Preventing Multiple Records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33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Allows search by ID, last name, first name, and middle name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SOAIDEN – Person Search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054" y="2414726"/>
            <a:ext cx="7696200" cy="2654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94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Allows search by birthdate.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GUIALTI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081695"/>
            <a:ext cx="7543800" cy="2694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34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Allows search of alternate ID, email, or telephone.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GUISRCH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362201"/>
            <a:ext cx="7924800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91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1234</TotalTime>
  <Words>717</Words>
  <Application>Microsoft Office PowerPoint</Application>
  <PresentationFormat>On-screen Show (4:3)</PresentationFormat>
  <Paragraphs>98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Lucida Sans Unicode</vt:lpstr>
      <vt:lpstr>Verdana</vt:lpstr>
      <vt:lpstr>Wingdings</vt:lpstr>
      <vt:lpstr>Wingdings 2</vt:lpstr>
      <vt:lpstr>Wingdings 3</vt:lpstr>
      <vt:lpstr>Concourse</vt:lpstr>
      <vt:lpstr>MBUG 2017 </vt:lpstr>
      <vt:lpstr>Session Rules of Etiquette</vt:lpstr>
      <vt:lpstr>What are multiple PIDMs or records?</vt:lpstr>
      <vt:lpstr>Duplicate Records &amp; PIDMS</vt:lpstr>
      <vt:lpstr>Why are duplicates a problem?</vt:lpstr>
      <vt:lpstr>Preventing Multiple Records</vt:lpstr>
      <vt:lpstr>SOAIDEN – Person Search</vt:lpstr>
      <vt:lpstr>GUIALTI</vt:lpstr>
      <vt:lpstr>GUISRCH</vt:lpstr>
      <vt:lpstr>SOAIDNS</vt:lpstr>
      <vt:lpstr>Multiple Record Correction</vt:lpstr>
      <vt:lpstr>Multiple Record Correction</vt:lpstr>
      <vt:lpstr>GUASYST</vt:lpstr>
      <vt:lpstr>Which record to keep?</vt:lpstr>
      <vt:lpstr>Merge Records</vt:lpstr>
      <vt:lpstr>Delete Record?</vt:lpstr>
      <vt:lpstr>How you can help prevent duplicates!</vt:lpstr>
      <vt:lpstr>Search by SSN</vt:lpstr>
      <vt:lpstr>Search by Full Name</vt:lpstr>
      <vt:lpstr>Search by Full Name – Method 2</vt:lpstr>
      <vt:lpstr>Search by Partial Name</vt:lpstr>
      <vt:lpstr>Search by partial SSN</vt:lpstr>
      <vt:lpstr>Understanding Search Results</vt:lpstr>
      <vt:lpstr>Comparing Records</vt:lpstr>
      <vt:lpstr>Steps for Banner Duplicate </vt:lpstr>
      <vt:lpstr>Questions?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MBUG 2013</dc:title>
  <dc:creator>Edith</dc:creator>
  <cp:lastModifiedBy>Coleman, Allen L.</cp:lastModifiedBy>
  <cp:revision>20</cp:revision>
  <dcterms:created xsi:type="dcterms:W3CDTF">2013-01-30T03:13:35Z</dcterms:created>
  <dcterms:modified xsi:type="dcterms:W3CDTF">2017-09-19T15:16:33Z</dcterms:modified>
  <cp:contentStatus/>
</cp:coreProperties>
</file>