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16" r:id="rId1"/>
    <p:sldMasterId id="2147484131" r:id="rId2"/>
    <p:sldMasterId id="2147484266" r:id="rId3"/>
  </p:sldMasterIdLst>
  <p:notesMasterIdLst>
    <p:notesMasterId r:id="rId30"/>
  </p:notesMasterIdLst>
  <p:handoutMasterIdLst>
    <p:handoutMasterId r:id="rId31"/>
  </p:handoutMasterIdLst>
  <p:sldIdLst>
    <p:sldId id="259" r:id="rId4"/>
    <p:sldId id="318" r:id="rId5"/>
    <p:sldId id="428" r:id="rId6"/>
    <p:sldId id="439" r:id="rId7"/>
    <p:sldId id="429" r:id="rId8"/>
    <p:sldId id="404" r:id="rId9"/>
    <p:sldId id="427" r:id="rId10"/>
    <p:sldId id="430" r:id="rId11"/>
    <p:sldId id="433" r:id="rId12"/>
    <p:sldId id="432" r:id="rId13"/>
    <p:sldId id="444" r:id="rId14"/>
    <p:sldId id="440" r:id="rId15"/>
    <p:sldId id="435" r:id="rId16"/>
    <p:sldId id="445" r:id="rId17"/>
    <p:sldId id="438" r:id="rId18"/>
    <p:sldId id="402" r:id="rId19"/>
    <p:sldId id="443" r:id="rId20"/>
    <p:sldId id="436" r:id="rId21"/>
    <p:sldId id="434" r:id="rId22"/>
    <p:sldId id="441" r:id="rId23"/>
    <p:sldId id="446" r:id="rId24"/>
    <p:sldId id="442" r:id="rId25"/>
    <p:sldId id="392" r:id="rId26"/>
    <p:sldId id="448" r:id="rId27"/>
    <p:sldId id="449" r:id="rId28"/>
    <p:sldId id="447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318"/>
            <p14:sldId id="428"/>
            <p14:sldId id="439"/>
            <p14:sldId id="429"/>
            <p14:sldId id="404"/>
            <p14:sldId id="427"/>
            <p14:sldId id="430"/>
            <p14:sldId id="433"/>
            <p14:sldId id="432"/>
            <p14:sldId id="444"/>
            <p14:sldId id="440"/>
            <p14:sldId id="435"/>
            <p14:sldId id="445"/>
            <p14:sldId id="438"/>
            <p14:sldId id="402"/>
            <p14:sldId id="443"/>
            <p14:sldId id="436"/>
            <p14:sldId id="434"/>
            <p14:sldId id="441"/>
            <p14:sldId id="446"/>
            <p14:sldId id="442"/>
            <p14:sldId id="392"/>
            <p14:sldId id="448"/>
            <p14:sldId id="449"/>
            <p14:sldId id="447"/>
          </p14:sldIdLst>
        </p14:section>
        <p14:section name="Topic 1" id="{6D9936A3-3945-4757-BC8B-B5C252D8E036}">
          <p14:sldIdLst/>
        </p14:section>
        <p14:section name="Sample Slides for Visuals" id="{BAB3A466-96C9-4230-9978-795378D75699}">
          <p14:sldIdLst/>
        </p14:section>
        <p14:section name="Case Study" id="{8C0305C9-B152-4FBA-A789-FE1976D53990}">
          <p14:sldIdLst/>
        </p14:section>
        <p14:section name="Conclusion and Summary" id="{790CEF5B-569A-4C2F-BED5-750B08C0E5AD}">
          <p14:sldIdLst/>
        </p14:section>
        <p14:section name="Appendix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5424" userDrawn="1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pos="50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3771" autoAdjust="0"/>
  </p:normalViewPr>
  <p:slideViewPr>
    <p:cSldViewPr>
      <p:cViewPr varScale="1">
        <p:scale>
          <a:sx n="60" d="100"/>
          <a:sy n="60" d="100"/>
        </p:scale>
        <p:origin x="696" y="60"/>
      </p:cViewPr>
      <p:guideLst>
        <p:guide orient="horz" pos="1104"/>
        <p:guide pos="5424"/>
        <p:guide orient="horz" pos="1152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490-4F0E-8A27-5919FF5402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490-4F0E-8A27-5919FF5402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490-4F0E-8A27-5919FF5402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490-4F0E-8A27-5919FF5402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490-4F0E-8A27-5919FF5402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490-4F0E-8A27-5919FF5402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490-4F0E-8A27-5919FF5402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8490-4F0E-8A27-5919FF5402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8490-4F0E-8A27-5919FF54026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8490-4F0E-8A27-5919FF54026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8490-4F0E-8A27-5919FF54026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8490-4F0E-8A27-5919FF54026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8490-4F0E-8A27-5919FF54026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8490-4F0E-8A27-5919FF54026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8490-4F0E-8A27-5919FF540265}"/>
              </c:ext>
            </c:extLst>
          </c:dPt>
          <c:dLbls>
            <c:dLbl>
              <c:idx val="0"/>
              <c:layout>
                <c:manualLayout>
                  <c:x val="-1.57790977882151E-2"/>
                  <c:y val="5.8506175100205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90-4F0E-8A27-5919FF540265}"/>
                </c:ext>
              </c:extLst>
            </c:dLbl>
            <c:dLbl>
              <c:idx val="1"/>
              <c:layout>
                <c:manualLayout>
                  <c:x val="-4.6322595325808499E-2"/>
                  <c:y val="5.7930393229994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90-4F0E-8A27-5919FF540265}"/>
                </c:ext>
              </c:extLst>
            </c:dLbl>
            <c:dLbl>
              <c:idx val="2"/>
              <c:layout>
                <c:manualLayout>
                  <c:x val="-5.4084562299667703E-2"/>
                  <c:y val="4.3688193684309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90-4F0E-8A27-5919FF540265}"/>
                </c:ext>
              </c:extLst>
            </c:dLbl>
            <c:dLbl>
              <c:idx val="3"/>
              <c:layout>
                <c:manualLayout>
                  <c:x val="-8.3632953952504793E-2"/>
                  <c:y val="3.01069877476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90-4F0E-8A27-5919FF540265}"/>
                </c:ext>
              </c:extLst>
            </c:dLbl>
            <c:dLbl>
              <c:idx val="13"/>
              <c:layout>
                <c:manualLayout>
                  <c:x val="4.7134399679860599E-2"/>
                  <c:y val="5.3054152984240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490-4F0E-8A27-5919FF540265}"/>
                </c:ext>
              </c:extLst>
            </c:dLbl>
            <c:dLbl>
              <c:idx val="14"/>
              <c:layout>
                <c:manualLayout>
                  <c:x val="1.3914506300747399E-2"/>
                  <c:y val="5.810067346232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490-4F0E-8A27-5919FF5402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Sheet3!$A$2:$A$16</c:f>
              <c:strCache>
                <c:ptCount val="15"/>
                <c:pt idx="0">
                  <c:v>Coahoma</c:v>
                </c:pt>
                <c:pt idx="1">
                  <c:v>CoLin</c:v>
                </c:pt>
                <c:pt idx="2">
                  <c:v>East Central</c:v>
                </c:pt>
                <c:pt idx="3">
                  <c:v>East</c:v>
                </c:pt>
                <c:pt idx="4">
                  <c:v>Hinds</c:v>
                </c:pt>
                <c:pt idx="5">
                  <c:v>Holmes</c:v>
                </c:pt>
                <c:pt idx="6">
                  <c:v>Itawamba</c:v>
                </c:pt>
                <c:pt idx="7">
                  <c:v>Jones County</c:v>
                </c:pt>
                <c:pt idx="8">
                  <c:v>Meridian</c:v>
                </c:pt>
                <c:pt idx="9">
                  <c:v>Delta</c:v>
                </c:pt>
                <c:pt idx="10">
                  <c:v>Gulf Coast</c:v>
                </c:pt>
                <c:pt idx="11">
                  <c:v>Northeast</c:v>
                </c:pt>
                <c:pt idx="12">
                  <c:v>Northwest</c:v>
                </c:pt>
                <c:pt idx="13">
                  <c:v>Pearl River</c:v>
                </c:pt>
                <c:pt idx="14">
                  <c:v>Southwest</c:v>
                </c:pt>
              </c:strCache>
            </c:strRef>
          </c:cat>
          <c:val>
            <c:numRef>
              <c:f>Sheet3!$B$2:$B$16</c:f>
              <c:numCache>
                <c:formatCode>0.0%</c:formatCode>
                <c:ptCount val="15"/>
                <c:pt idx="0">
                  <c:v>3.2539980004666298E-2</c:v>
                </c:pt>
                <c:pt idx="1">
                  <c:v>4.5939404288777498E-2</c:v>
                </c:pt>
                <c:pt idx="2">
                  <c:v>3.9296081652522401E-2</c:v>
                </c:pt>
                <c:pt idx="3">
                  <c:v>5.7606410678556201E-2</c:v>
                </c:pt>
                <c:pt idx="4">
                  <c:v>0.13948511846377901</c:v>
                </c:pt>
                <c:pt idx="5">
                  <c:v>8.0425770658782494E-2</c:v>
                </c:pt>
                <c:pt idx="6">
                  <c:v>7.7317285603000996E-2</c:v>
                </c:pt>
                <c:pt idx="7">
                  <c:v>7.0167698712008605E-2</c:v>
                </c:pt>
                <c:pt idx="8">
                  <c:v>5.59411764821608E-2</c:v>
                </c:pt>
                <c:pt idx="9">
                  <c:v>4.0079966554285203E-2</c:v>
                </c:pt>
                <c:pt idx="10">
                  <c:v>0.116015507915097</c:v>
                </c:pt>
                <c:pt idx="11">
                  <c:v>5.2947748715981999E-2</c:v>
                </c:pt>
                <c:pt idx="12">
                  <c:v>9.3859913179307197E-2</c:v>
                </c:pt>
                <c:pt idx="13">
                  <c:v>6.4287593156794207E-2</c:v>
                </c:pt>
                <c:pt idx="14">
                  <c:v>3.4090343934280003E-2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8490-4F0E-8A27-5919FF540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257429663397398"/>
          <c:y val="2.05080469592464E-2"/>
          <c:w val="0.15806897821982799"/>
          <c:h val="0.95123196809701105"/>
        </c:manualLayout>
      </c:layout>
      <c:overlay val="0"/>
      <c:spPr>
        <a:noFill/>
        <a:ln>
          <a:noFill/>
        </a:ln>
        <a:effectLst>
          <a:outerShdw blurRad="12700" dist="50800" dir="5400000" sx="1000" sy="1000" algn="ctr" rotWithShape="0">
            <a:srgbClr val="000000">
              <a:alpha val="43137"/>
            </a:srgb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9C6D2C-3617-4D84-8564-5395AEC8DA9A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5AAD82-2068-4082-9037-108F06666B16}">
      <dgm:prSet phldrT="[Text]"/>
      <dgm:spPr/>
      <dgm:t>
        <a:bodyPr/>
        <a:lstStyle/>
        <a:p>
          <a:r>
            <a:rPr lang="en-US" dirty="0" smtClean="0"/>
            <a:t>2017</a:t>
          </a:r>
          <a:endParaRPr lang="en-US" dirty="0"/>
        </a:p>
      </dgm:t>
    </dgm:pt>
    <dgm:pt modelId="{B78750C0-02BB-4496-81DE-CF4727F74D7C}" type="parTrans" cxnId="{15EF6A06-8389-462D-ABBA-E9709281D1AD}">
      <dgm:prSet/>
      <dgm:spPr/>
      <dgm:t>
        <a:bodyPr/>
        <a:lstStyle/>
        <a:p>
          <a:endParaRPr lang="en-US"/>
        </a:p>
      </dgm:t>
    </dgm:pt>
    <dgm:pt modelId="{B2C6EAB8-5965-4FE7-8F04-6C742AEAF67E}" type="sibTrans" cxnId="{15EF6A06-8389-462D-ABBA-E9709281D1AD}">
      <dgm:prSet/>
      <dgm:spPr/>
      <dgm:t>
        <a:bodyPr/>
        <a:lstStyle/>
        <a:p>
          <a:endParaRPr lang="en-US"/>
        </a:p>
      </dgm:t>
    </dgm:pt>
    <dgm:pt modelId="{BFDAF762-B5F7-4033-9722-55A570D9B179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210,990,085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CD8791-D1C5-4500-A39B-7A72D1FF5507}" type="parTrans" cxnId="{A40A9BEB-2A0E-460F-B05E-918F95C5BFDA}">
      <dgm:prSet/>
      <dgm:spPr/>
      <dgm:t>
        <a:bodyPr/>
        <a:lstStyle/>
        <a:p>
          <a:endParaRPr lang="en-US"/>
        </a:p>
      </dgm:t>
    </dgm:pt>
    <dgm:pt modelId="{031779DE-03C9-49DE-BE94-E75485462F5D}" type="sibTrans" cxnId="{A40A9BEB-2A0E-460F-B05E-918F95C5BFDA}">
      <dgm:prSet/>
      <dgm:spPr/>
      <dgm:t>
        <a:bodyPr/>
        <a:lstStyle/>
        <a:p>
          <a:endParaRPr lang="en-US"/>
        </a:p>
      </dgm:t>
    </dgm:pt>
    <dgm:pt modelId="{D0607629-2DE3-4B20-8030-9519E9273102}">
      <dgm:prSet phldrT="[Text]"/>
      <dgm:spPr/>
      <dgm:t>
        <a:bodyPr/>
        <a:lstStyle/>
        <a:p>
          <a:r>
            <a:rPr lang="en-US" dirty="0" smtClean="0"/>
            <a:t>2018</a:t>
          </a:r>
          <a:endParaRPr lang="en-US" dirty="0"/>
        </a:p>
      </dgm:t>
    </dgm:pt>
    <dgm:pt modelId="{4D51B6FB-5D3E-4395-BD5E-CFE19F020869}" type="parTrans" cxnId="{F48FC872-E493-4073-B7E3-19BC6B02FAEB}">
      <dgm:prSet/>
      <dgm:spPr/>
      <dgm:t>
        <a:bodyPr/>
        <a:lstStyle/>
        <a:p>
          <a:endParaRPr lang="en-US"/>
        </a:p>
      </dgm:t>
    </dgm:pt>
    <dgm:pt modelId="{EAF33337-913B-4A7C-A1B4-C80C20CFD6E8}" type="sibTrans" cxnId="{F48FC872-E493-4073-B7E3-19BC6B02FAEB}">
      <dgm:prSet/>
      <dgm:spPr/>
      <dgm:t>
        <a:bodyPr/>
        <a:lstStyle/>
        <a:p>
          <a:endParaRPr lang="en-US"/>
        </a:p>
      </dgm:t>
    </dgm:pt>
    <dgm:pt modelId="{6E5D5C9D-0FEE-49F2-8D51-C7823746E331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187,941,779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47D89D-0AA4-4475-8CDB-8F41375DB851}" type="parTrans" cxnId="{C89E7B51-81FB-464A-A87E-67B38019DE1C}">
      <dgm:prSet/>
      <dgm:spPr/>
      <dgm:t>
        <a:bodyPr/>
        <a:lstStyle/>
        <a:p>
          <a:endParaRPr lang="en-US"/>
        </a:p>
      </dgm:t>
    </dgm:pt>
    <dgm:pt modelId="{E3CF5E51-30D7-4D6B-85F5-0910E56D8EB6}" type="sibTrans" cxnId="{C89E7B51-81FB-464A-A87E-67B38019DE1C}">
      <dgm:prSet/>
      <dgm:spPr/>
      <dgm:t>
        <a:bodyPr/>
        <a:lstStyle/>
        <a:p>
          <a:endParaRPr lang="en-US"/>
        </a:p>
      </dgm:t>
    </dgm:pt>
    <dgm:pt modelId="{E8910DCE-05DB-4B48-8149-0176DA1FB762}" type="pres">
      <dgm:prSet presAssocID="{469C6D2C-3617-4D84-8564-5395AEC8DA9A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9889A3D-392E-4925-A9AC-174B42A33FD0}" type="pres">
      <dgm:prSet presAssocID="{CD5AAD82-2068-4082-9037-108F06666B16}" presName="composite" presStyleCnt="0"/>
      <dgm:spPr/>
    </dgm:pt>
    <dgm:pt modelId="{5EB09A2F-984D-4928-8EDE-E356A73BD64F}" type="pres">
      <dgm:prSet presAssocID="{CD5AAD82-2068-4082-9037-108F06666B16}" presName="FirstChild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22E1A-D1D4-4ACE-B32C-CB4AE4527393}" type="pres">
      <dgm:prSet presAssocID="{CD5AAD82-2068-4082-9037-108F06666B16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4ADE7-9A35-4482-82C1-08F8EF3F7BF4}" type="pres">
      <dgm:prSet presAssocID="{CD5AAD82-2068-4082-9037-108F06666B16}" presName="Accent" presStyleLbl="parChTrans1D1" presStyleIdx="0" presStyleCnt="2"/>
      <dgm:spPr/>
    </dgm:pt>
    <dgm:pt modelId="{A4569AA8-15E3-4219-8E34-CFCCB32425BA}" type="pres">
      <dgm:prSet presAssocID="{B2C6EAB8-5965-4FE7-8F04-6C742AEAF67E}" presName="sibTrans" presStyleCnt="0"/>
      <dgm:spPr/>
    </dgm:pt>
    <dgm:pt modelId="{1A0949E0-B887-4846-ACC3-610A52C3432F}" type="pres">
      <dgm:prSet presAssocID="{D0607629-2DE3-4B20-8030-9519E9273102}" presName="composite" presStyleCnt="0"/>
      <dgm:spPr/>
    </dgm:pt>
    <dgm:pt modelId="{1C6F5403-3E0C-48F6-8DA3-10C2AC643837}" type="pres">
      <dgm:prSet presAssocID="{D0607629-2DE3-4B20-8030-9519E9273102}" presName="FirstChild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EC201-D1B4-4CB7-972D-6DE652BECAA7}" type="pres">
      <dgm:prSet presAssocID="{D0607629-2DE3-4B20-8030-9519E9273102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6DCFDA-8567-4C2E-A86F-65F64A9849D9}" type="pres">
      <dgm:prSet presAssocID="{D0607629-2DE3-4B20-8030-9519E9273102}" presName="Accent" presStyleLbl="parChTrans1D1" presStyleIdx="1" presStyleCnt="2"/>
      <dgm:spPr/>
    </dgm:pt>
  </dgm:ptLst>
  <dgm:cxnLst>
    <dgm:cxn modelId="{12C33143-8634-4CB1-B05C-9C2F4BCA8DE9}" type="presOf" srcId="{CD5AAD82-2068-4082-9037-108F06666B16}" destId="{78422E1A-D1D4-4ACE-B32C-CB4AE4527393}" srcOrd="0" destOrd="0" presId="urn:microsoft.com/office/officeart/2011/layout/TabList"/>
    <dgm:cxn modelId="{96D5AC8C-101D-4E34-A2E8-9985762C8164}" type="presOf" srcId="{D0607629-2DE3-4B20-8030-9519E9273102}" destId="{2D3EC201-D1B4-4CB7-972D-6DE652BECAA7}" srcOrd="0" destOrd="0" presId="urn:microsoft.com/office/officeart/2011/layout/TabList"/>
    <dgm:cxn modelId="{C9ADB959-C42C-4BEA-97B0-6B469A50FD89}" type="presOf" srcId="{469C6D2C-3617-4D84-8564-5395AEC8DA9A}" destId="{E8910DCE-05DB-4B48-8149-0176DA1FB762}" srcOrd="0" destOrd="0" presId="urn:microsoft.com/office/officeart/2011/layout/TabList"/>
    <dgm:cxn modelId="{F48FC872-E493-4073-B7E3-19BC6B02FAEB}" srcId="{469C6D2C-3617-4D84-8564-5395AEC8DA9A}" destId="{D0607629-2DE3-4B20-8030-9519E9273102}" srcOrd="1" destOrd="0" parTransId="{4D51B6FB-5D3E-4395-BD5E-CFE19F020869}" sibTransId="{EAF33337-913B-4A7C-A1B4-C80C20CFD6E8}"/>
    <dgm:cxn modelId="{15EF6A06-8389-462D-ABBA-E9709281D1AD}" srcId="{469C6D2C-3617-4D84-8564-5395AEC8DA9A}" destId="{CD5AAD82-2068-4082-9037-108F06666B16}" srcOrd="0" destOrd="0" parTransId="{B78750C0-02BB-4496-81DE-CF4727F74D7C}" sibTransId="{B2C6EAB8-5965-4FE7-8F04-6C742AEAF67E}"/>
    <dgm:cxn modelId="{47309662-2F5D-41A9-9D21-D2C3976BD7BC}" type="presOf" srcId="{BFDAF762-B5F7-4033-9722-55A570D9B179}" destId="{5EB09A2F-984D-4928-8EDE-E356A73BD64F}" srcOrd="0" destOrd="0" presId="urn:microsoft.com/office/officeart/2011/layout/TabList"/>
    <dgm:cxn modelId="{C89E7B51-81FB-464A-A87E-67B38019DE1C}" srcId="{D0607629-2DE3-4B20-8030-9519E9273102}" destId="{6E5D5C9D-0FEE-49F2-8D51-C7823746E331}" srcOrd="0" destOrd="0" parTransId="{6847D89D-0AA4-4475-8CDB-8F41375DB851}" sibTransId="{E3CF5E51-30D7-4D6B-85F5-0910E56D8EB6}"/>
    <dgm:cxn modelId="{A40A9BEB-2A0E-460F-B05E-918F95C5BFDA}" srcId="{CD5AAD82-2068-4082-9037-108F06666B16}" destId="{BFDAF762-B5F7-4033-9722-55A570D9B179}" srcOrd="0" destOrd="0" parTransId="{D8CD8791-D1C5-4500-A39B-7A72D1FF5507}" sibTransId="{031779DE-03C9-49DE-BE94-E75485462F5D}"/>
    <dgm:cxn modelId="{2990B314-FF62-48D9-91A0-BD3A41803ACD}" type="presOf" srcId="{6E5D5C9D-0FEE-49F2-8D51-C7823746E331}" destId="{1C6F5403-3E0C-48F6-8DA3-10C2AC643837}" srcOrd="0" destOrd="0" presId="urn:microsoft.com/office/officeart/2011/layout/TabList"/>
    <dgm:cxn modelId="{6AC29056-67BC-4E27-B410-EE34CF0A83AF}" type="presParOf" srcId="{E8910DCE-05DB-4B48-8149-0176DA1FB762}" destId="{09889A3D-392E-4925-A9AC-174B42A33FD0}" srcOrd="0" destOrd="0" presId="urn:microsoft.com/office/officeart/2011/layout/TabList"/>
    <dgm:cxn modelId="{991795B9-9383-4848-B8E9-07552EAF00D9}" type="presParOf" srcId="{09889A3D-392E-4925-A9AC-174B42A33FD0}" destId="{5EB09A2F-984D-4928-8EDE-E356A73BD64F}" srcOrd="0" destOrd="0" presId="urn:microsoft.com/office/officeart/2011/layout/TabList"/>
    <dgm:cxn modelId="{4741D921-C7FA-4A0E-B48B-EADADEA6D773}" type="presParOf" srcId="{09889A3D-392E-4925-A9AC-174B42A33FD0}" destId="{78422E1A-D1D4-4ACE-B32C-CB4AE4527393}" srcOrd="1" destOrd="0" presId="urn:microsoft.com/office/officeart/2011/layout/TabList"/>
    <dgm:cxn modelId="{31EE40E3-98FA-482A-A0D9-C116638BC9AD}" type="presParOf" srcId="{09889A3D-392E-4925-A9AC-174B42A33FD0}" destId="{4514ADE7-9A35-4482-82C1-08F8EF3F7BF4}" srcOrd="2" destOrd="0" presId="urn:microsoft.com/office/officeart/2011/layout/TabList"/>
    <dgm:cxn modelId="{08D51D70-615D-49CA-942B-0B707567F25A}" type="presParOf" srcId="{E8910DCE-05DB-4B48-8149-0176DA1FB762}" destId="{A4569AA8-15E3-4219-8E34-CFCCB32425BA}" srcOrd="1" destOrd="0" presId="urn:microsoft.com/office/officeart/2011/layout/TabList"/>
    <dgm:cxn modelId="{18A993CC-03D3-40E4-959A-8A43C9A8D598}" type="presParOf" srcId="{E8910DCE-05DB-4B48-8149-0176DA1FB762}" destId="{1A0949E0-B887-4846-ACC3-610A52C3432F}" srcOrd="2" destOrd="0" presId="urn:microsoft.com/office/officeart/2011/layout/TabList"/>
    <dgm:cxn modelId="{B1ABD5F7-7FFB-45C7-8D58-A1FE0E0BF2D6}" type="presParOf" srcId="{1A0949E0-B887-4846-ACC3-610A52C3432F}" destId="{1C6F5403-3E0C-48F6-8DA3-10C2AC643837}" srcOrd="0" destOrd="0" presId="urn:microsoft.com/office/officeart/2011/layout/TabList"/>
    <dgm:cxn modelId="{DA0367F7-B4A8-4D2F-88A1-2C8F5C39FD7B}" type="presParOf" srcId="{1A0949E0-B887-4846-ACC3-610A52C3432F}" destId="{2D3EC201-D1B4-4CB7-972D-6DE652BECAA7}" srcOrd="1" destOrd="0" presId="urn:microsoft.com/office/officeart/2011/layout/TabList"/>
    <dgm:cxn modelId="{4888B1B3-F653-45F8-A16B-3B404E14337D}" type="presParOf" srcId="{1A0949E0-B887-4846-ACC3-610A52C3432F}" destId="{656DCFDA-8567-4C2E-A86F-65F64A9849D9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C6D2C-3617-4D84-8564-5395AEC8DA9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DAF762-B5F7-4033-9722-55A570D9B179}">
      <dgm:prSet phldrT="[Text]"/>
      <dgm:spPr/>
      <dgm:t>
        <a:bodyPr/>
        <a:lstStyle/>
        <a:p>
          <a:r>
            <a:rPr lang="en-US" b="0" dirty="0" smtClean="0"/>
            <a:t>Academic</a:t>
          </a:r>
          <a:endParaRPr lang="en-US" b="0" dirty="0"/>
        </a:p>
      </dgm:t>
    </dgm:pt>
    <dgm:pt modelId="{D8CD8791-D1C5-4500-A39B-7A72D1FF5507}" type="parTrans" cxnId="{A40A9BEB-2A0E-460F-B05E-918F95C5BFDA}">
      <dgm:prSet/>
      <dgm:spPr/>
      <dgm:t>
        <a:bodyPr/>
        <a:lstStyle/>
        <a:p>
          <a:endParaRPr lang="en-US"/>
        </a:p>
      </dgm:t>
    </dgm:pt>
    <dgm:pt modelId="{031779DE-03C9-49DE-BE94-E75485462F5D}" type="sibTrans" cxnId="{A40A9BEB-2A0E-460F-B05E-918F95C5BFDA}">
      <dgm:prSet/>
      <dgm:spPr/>
      <dgm:t>
        <a:bodyPr/>
        <a:lstStyle/>
        <a:p>
          <a:endParaRPr lang="en-US"/>
        </a:p>
      </dgm:t>
    </dgm:pt>
    <dgm:pt modelId="{D0607629-2DE3-4B20-8030-9519E9273102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1.0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51B6FB-5D3E-4395-BD5E-CFE19F020869}" type="parTrans" cxnId="{F48FC872-E493-4073-B7E3-19BC6B02FAEB}">
      <dgm:prSet/>
      <dgm:spPr/>
      <dgm:t>
        <a:bodyPr/>
        <a:lstStyle/>
        <a:p>
          <a:endParaRPr lang="en-US"/>
        </a:p>
      </dgm:t>
    </dgm:pt>
    <dgm:pt modelId="{EAF33337-913B-4A7C-A1B4-C80C20CFD6E8}" type="sibTrans" cxnId="{F48FC872-E493-4073-B7E3-19BC6B02FAEB}">
      <dgm:prSet/>
      <dgm:spPr/>
      <dgm:t>
        <a:bodyPr/>
        <a:lstStyle/>
        <a:p>
          <a:endParaRPr lang="en-US"/>
        </a:p>
      </dgm:t>
    </dgm:pt>
    <dgm:pt modelId="{6E5D5C9D-0FEE-49F2-8D51-C7823746E331}">
      <dgm:prSet phldrT="[Text]"/>
      <dgm:spPr/>
      <dgm:t>
        <a:bodyPr/>
        <a:lstStyle/>
        <a:p>
          <a:r>
            <a:rPr lang="en-US" b="0" dirty="0" smtClean="0"/>
            <a:t>Technical</a:t>
          </a:r>
          <a:endParaRPr lang="en-US" b="0" dirty="0"/>
        </a:p>
      </dgm:t>
    </dgm:pt>
    <dgm:pt modelId="{6847D89D-0AA4-4475-8CDB-8F41375DB851}" type="parTrans" cxnId="{C89E7B51-81FB-464A-A87E-67B38019DE1C}">
      <dgm:prSet/>
      <dgm:spPr/>
      <dgm:t>
        <a:bodyPr/>
        <a:lstStyle/>
        <a:p>
          <a:endParaRPr lang="en-US"/>
        </a:p>
      </dgm:t>
    </dgm:pt>
    <dgm:pt modelId="{E3CF5E51-30D7-4D6B-85F5-0910E56D8EB6}" type="sibTrans" cxnId="{C89E7B51-81FB-464A-A87E-67B38019DE1C}">
      <dgm:prSet/>
      <dgm:spPr/>
      <dgm:t>
        <a:bodyPr/>
        <a:lstStyle/>
        <a:p>
          <a:endParaRPr lang="en-US"/>
        </a:p>
      </dgm:t>
    </dgm:pt>
    <dgm:pt modelId="{B57D5426-2BED-4B2C-9675-447441D304A0}">
      <dgm:prSet phldrT="[Text]"/>
      <dgm:spPr/>
      <dgm:t>
        <a:bodyPr/>
        <a:lstStyle/>
        <a:p>
          <a:r>
            <a:rPr lang="en-US" b="0" dirty="0" smtClean="0"/>
            <a:t>Career</a:t>
          </a:r>
          <a:endParaRPr lang="en-US" b="0" dirty="0"/>
        </a:p>
      </dgm:t>
    </dgm:pt>
    <dgm:pt modelId="{D9E999DB-3236-412A-8ECB-31A26ECC7748}" type="parTrans" cxnId="{5F4956FF-2696-43DC-AC5F-4E3A8D3CB270}">
      <dgm:prSet/>
      <dgm:spPr/>
      <dgm:t>
        <a:bodyPr/>
        <a:lstStyle/>
        <a:p>
          <a:endParaRPr lang="en-US"/>
        </a:p>
      </dgm:t>
    </dgm:pt>
    <dgm:pt modelId="{9C5EF739-675F-44CA-B4DD-1A71AADDFDA3}" type="sibTrans" cxnId="{5F4956FF-2696-43DC-AC5F-4E3A8D3CB270}">
      <dgm:prSet/>
      <dgm:spPr/>
      <dgm:t>
        <a:bodyPr/>
        <a:lstStyle/>
        <a:p>
          <a:endParaRPr lang="en-US"/>
        </a:p>
      </dgm:t>
    </dgm:pt>
    <dgm:pt modelId="{86EB49ED-9B8D-4EA3-94B2-BE5279D5DB87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1.0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BC0E00-2C2F-4270-88E8-26627FE29327}" type="parTrans" cxnId="{D4DDF486-D5AA-476D-89EE-4D8606CFB63F}">
      <dgm:prSet/>
      <dgm:spPr/>
      <dgm:t>
        <a:bodyPr/>
        <a:lstStyle/>
        <a:p>
          <a:endParaRPr lang="en-US"/>
        </a:p>
      </dgm:t>
    </dgm:pt>
    <dgm:pt modelId="{61B0C60B-8B0A-4F68-9D25-07C5EB014E51}" type="sibTrans" cxnId="{D4DDF486-D5AA-476D-89EE-4D8606CFB63F}">
      <dgm:prSet/>
      <dgm:spPr/>
      <dgm:t>
        <a:bodyPr/>
        <a:lstStyle/>
        <a:p>
          <a:endParaRPr lang="en-US"/>
        </a:p>
      </dgm:t>
    </dgm:pt>
    <dgm:pt modelId="{0B3E2E9E-0818-4395-B1C5-8014364430AC}">
      <dgm:prSet phldrT="[Text]" custT="1"/>
      <dgm:spPr/>
      <dgm:t>
        <a:bodyPr/>
        <a:lstStyle/>
        <a:p>
          <a:r>
            <a:rPr lang="en-US" sz="2300" b="0" dirty="0" smtClean="0"/>
            <a:t>Allied Health</a:t>
          </a:r>
          <a:endParaRPr lang="en-US" sz="2300" b="0" dirty="0"/>
        </a:p>
      </dgm:t>
    </dgm:pt>
    <dgm:pt modelId="{45E15B0F-322F-4F51-AFB3-A417425AA3E0}" type="parTrans" cxnId="{BCA2FD94-8C04-4B4D-BCB7-C798FA72FF93}">
      <dgm:prSet/>
      <dgm:spPr/>
      <dgm:t>
        <a:bodyPr/>
        <a:lstStyle/>
        <a:p>
          <a:endParaRPr lang="en-US"/>
        </a:p>
      </dgm:t>
    </dgm:pt>
    <dgm:pt modelId="{11CEF8F1-A260-465C-A4E6-A03320125268}" type="sibTrans" cxnId="{BCA2FD94-8C04-4B4D-BCB7-C798FA72FF93}">
      <dgm:prSet/>
      <dgm:spPr/>
      <dgm:t>
        <a:bodyPr/>
        <a:lstStyle/>
        <a:p>
          <a:endParaRPr lang="en-US"/>
        </a:p>
      </dgm:t>
    </dgm:pt>
    <dgm:pt modelId="{F422D655-B1FA-4460-A124-DD95DB5E2080}">
      <dgm:prSet phldrT="[Text]"/>
      <dgm:spPr/>
      <dgm:t>
        <a:bodyPr/>
        <a:lstStyle/>
        <a:p>
          <a:r>
            <a:rPr lang="en-US" b="0" dirty="0" smtClean="0"/>
            <a:t>ADN</a:t>
          </a:r>
          <a:endParaRPr lang="en-US" b="0" dirty="0"/>
        </a:p>
      </dgm:t>
    </dgm:pt>
    <dgm:pt modelId="{A99A0F56-A3C0-4A3F-8B15-6863BF44DF66}" type="parTrans" cxnId="{DF82D449-E916-482C-A8A7-4022BC7C1AC7}">
      <dgm:prSet/>
      <dgm:spPr/>
      <dgm:t>
        <a:bodyPr/>
        <a:lstStyle/>
        <a:p>
          <a:endParaRPr lang="en-US"/>
        </a:p>
      </dgm:t>
    </dgm:pt>
    <dgm:pt modelId="{9AAC727A-E2DE-4B1F-A374-822C96222530}" type="sibTrans" cxnId="{DF82D449-E916-482C-A8A7-4022BC7C1AC7}">
      <dgm:prSet/>
      <dgm:spPr/>
      <dgm:t>
        <a:bodyPr/>
        <a:lstStyle/>
        <a:p>
          <a:endParaRPr lang="en-US"/>
        </a:p>
      </dgm:t>
    </dgm:pt>
    <dgm:pt modelId="{6343D561-47B8-4888-AFAD-A22B2AC2FB0D}">
      <dgm:prSet phldrT="[Text]" custT="1"/>
      <dgm:spPr/>
      <dgm:t>
        <a:bodyPr/>
        <a:lstStyle/>
        <a:p>
          <a:r>
            <a:rPr lang="en-US" sz="2300" b="0" dirty="0" smtClean="0"/>
            <a:t>MSVCC Host</a:t>
          </a:r>
          <a:endParaRPr lang="en-US" sz="2300" b="0" dirty="0"/>
        </a:p>
      </dgm:t>
    </dgm:pt>
    <dgm:pt modelId="{BEBBBF40-B2F5-4A8B-91F9-B183BE18AD54}" type="parTrans" cxnId="{431F659F-7315-4964-A8FC-E04C071A6E33}">
      <dgm:prSet/>
      <dgm:spPr/>
      <dgm:t>
        <a:bodyPr/>
        <a:lstStyle/>
        <a:p>
          <a:endParaRPr lang="en-US"/>
        </a:p>
      </dgm:t>
    </dgm:pt>
    <dgm:pt modelId="{BEF0C47C-0521-49BF-BC01-39EBE9CB9521}" type="sibTrans" cxnId="{431F659F-7315-4964-A8FC-E04C071A6E33}">
      <dgm:prSet/>
      <dgm:spPr/>
      <dgm:t>
        <a:bodyPr/>
        <a:lstStyle/>
        <a:p>
          <a:endParaRPr lang="en-US"/>
        </a:p>
      </dgm:t>
    </dgm:pt>
    <dgm:pt modelId="{7933D3C2-84AA-479F-A8B6-3CC7929B6CD3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1.0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A79F76-57BF-45A2-8AB5-4921F2B24763}" type="parTrans" cxnId="{86F1BDEF-BB8E-4762-961A-8DE2DF4D91A9}">
      <dgm:prSet/>
      <dgm:spPr/>
      <dgm:t>
        <a:bodyPr/>
        <a:lstStyle/>
        <a:p>
          <a:endParaRPr lang="en-US"/>
        </a:p>
      </dgm:t>
    </dgm:pt>
    <dgm:pt modelId="{F738F2FF-7BAB-4BFA-98FD-28060960E5D7}" type="sibTrans" cxnId="{86F1BDEF-BB8E-4762-961A-8DE2DF4D91A9}">
      <dgm:prSet/>
      <dgm:spPr/>
      <dgm:t>
        <a:bodyPr/>
        <a:lstStyle/>
        <a:p>
          <a:endParaRPr lang="en-US"/>
        </a:p>
      </dgm:t>
    </dgm:pt>
    <dgm:pt modelId="{D42040E3-D989-41F1-AF6E-82FDC2518144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1.19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E2E426-35D2-492C-B5CB-F7A1122C229D}" type="parTrans" cxnId="{3ED47CC1-8F9D-4802-89AB-0371CD0E1738}">
      <dgm:prSet/>
      <dgm:spPr/>
      <dgm:t>
        <a:bodyPr/>
        <a:lstStyle/>
        <a:p>
          <a:endParaRPr lang="en-US"/>
        </a:p>
      </dgm:t>
    </dgm:pt>
    <dgm:pt modelId="{2F002793-1870-4832-B8FA-99FBE6413E41}" type="sibTrans" cxnId="{3ED47CC1-8F9D-4802-89AB-0371CD0E1738}">
      <dgm:prSet/>
      <dgm:spPr/>
      <dgm:t>
        <a:bodyPr/>
        <a:lstStyle/>
        <a:p>
          <a:endParaRPr lang="en-US"/>
        </a:p>
      </dgm:t>
    </dgm:pt>
    <dgm:pt modelId="{31FD5413-BD6A-4C14-9F51-686896880B60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1.19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0B83CC-346C-4D88-BFFC-C324B4A5A56F}" type="parTrans" cxnId="{935A4F6C-EB7E-4749-A172-286A12193F30}">
      <dgm:prSet/>
      <dgm:spPr/>
      <dgm:t>
        <a:bodyPr/>
        <a:lstStyle/>
        <a:p>
          <a:endParaRPr lang="en-US"/>
        </a:p>
      </dgm:t>
    </dgm:pt>
    <dgm:pt modelId="{AB91CCBD-EB3D-416F-811F-1ED29F2EF90D}" type="sibTrans" cxnId="{935A4F6C-EB7E-4749-A172-286A12193F30}">
      <dgm:prSet/>
      <dgm:spPr/>
      <dgm:t>
        <a:bodyPr/>
        <a:lstStyle/>
        <a:p>
          <a:endParaRPr lang="en-US"/>
        </a:p>
      </dgm:t>
    </dgm:pt>
    <dgm:pt modelId="{7A38D29A-C63C-40C8-A859-26E0C8142FE0}">
      <dgm:prSet phldrT="[Text]"/>
      <dgm:spPr/>
      <dgm:t>
        <a:bodyPr/>
        <a:lstStyle/>
        <a:p>
          <a:r>
            <a:rPr lang="en-US" b="0" dirty="0" smtClean="0"/>
            <a:t>MSVCC Provider</a:t>
          </a:r>
          <a:endParaRPr lang="en-US" b="0" dirty="0"/>
        </a:p>
      </dgm:t>
    </dgm:pt>
    <dgm:pt modelId="{93C25C4D-FC9A-49E2-82DB-FCDED98ED0A8}" type="parTrans" cxnId="{6342E8EA-355A-4A4B-9145-6415EA1EE1FC}">
      <dgm:prSet/>
      <dgm:spPr/>
      <dgm:t>
        <a:bodyPr/>
        <a:lstStyle/>
        <a:p>
          <a:endParaRPr lang="en-US"/>
        </a:p>
      </dgm:t>
    </dgm:pt>
    <dgm:pt modelId="{DEDF4F37-50E4-4D69-BB63-B5044BE81405}" type="sibTrans" cxnId="{6342E8EA-355A-4A4B-9145-6415EA1EE1FC}">
      <dgm:prSet/>
      <dgm:spPr/>
      <dgm:t>
        <a:bodyPr/>
        <a:lstStyle/>
        <a:p>
          <a:endParaRPr lang="en-US"/>
        </a:p>
      </dgm:t>
    </dgm:pt>
    <dgm:pt modelId="{3B0CB867-E65E-4CD9-86B7-CD6BA0C04E13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0.5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4171D0-B5AE-47DE-B1CC-6E63C299261C}" type="parTrans" cxnId="{2CA1E057-15F4-4CEC-A60A-7C3E0DAD150C}">
      <dgm:prSet/>
      <dgm:spPr/>
      <dgm:t>
        <a:bodyPr/>
        <a:lstStyle/>
        <a:p>
          <a:endParaRPr lang="en-US"/>
        </a:p>
      </dgm:t>
    </dgm:pt>
    <dgm:pt modelId="{296C0A97-4F72-4981-9CCE-1DF3E22BAF0F}" type="sibTrans" cxnId="{2CA1E057-15F4-4CEC-A60A-7C3E0DAD150C}">
      <dgm:prSet/>
      <dgm:spPr/>
      <dgm:t>
        <a:bodyPr/>
        <a:lstStyle/>
        <a:p>
          <a:endParaRPr lang="en-US"/>
        </a:p>
      </dgm:t>
    </dgm:pt>
    <dgm:pt modelId="{3A301D48-1568-46AC-A655-8D332392758A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0.5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057159-8044-4F29-8FDC-729F15A651CB}" type="parTrans" cxnId="{7861BB3B-5BB3-4F84-B037-452C351B722C}">
      <dgm:prSet/>
      <dgm:spPr/>
      <dgm:t>
        <a:bodyPr/>
        <a:lstStyle/>
        <a:p>
          <a:endParaRPr lang="en-US"/>
        </a:p>
      </dgm:t>
    </dgm:pt>
    <dgm:pt modelId="{9F8CE2DC-F01C-4D89-A81D-F95F4FDE4BBC}" type="sibTrans" cxnId="{7861BB3B-5BB3-4F84-B037-452C351B722C}">
      <dgm:prSet/>
      <dgm:spPr/>
      <dgm:t>
        <a:bodyPr/>
        <a:lstStyle/>
        <a:p>
          <a:endParaRPr lang="en-US"/>
        </a:p>
      </dgm:t>
    </dgm:pt>
    <dgm:pt modelId="{ED1BEF74-880B-4593-B6DD-4F9CF59DF7F0}">
      <dgm:prSet phldrT="[Text]"/>
      <dgm:spPr/>
      <dgm:t>
        <a:bodyPr/>
        <a:lstStyle/>
        <a:p>
          <a:r>
            <a:rPr lang="en-US" b="0" dirty="0" smtClean="0"/>
            <a:t>Sum of Weights</a:t>
          </a:r>
          <a:endParaRPr lang="en-US" b="0" dirty="0"/>
        </a:p>
      </dgm:t>
    </dgm:pt>
    <dgm:pt modelId="{33318EF0-1163-4ECC-B750-03AD6272125D}" type="parTrans" cxnId="{D60E2E74-0450-4192-8FC2-2CB1FC83C600}">
      <dgm:prSet/>
      <dgm:spPr/>
      <dgm:t>
        <a:bodyPr/>
        <a:lstStyle/>
        <a:p>
          <a:endParaRPr lang="en-US"/>
        </a:p>
      </dgm:t>
    </dgm:pt>
    <dgm:pt modelId="{B98E1ED2-AA06-4D9B-8C0B-D3CB1A31DDFA}" type="sibTrans" cxnId="{D60E2E74-0450-4192-8FC2-2CB1FC83C600}">
      <dgm:prSet/>
      <dgm:spPr/>
      <dgm:t>
        <a:bodyPr/>
        <a:lstStyle/>
        <a:p>
          <a:endParaRPr lang="en-US"/>
        </a:p>
      </dgm:t>
    </dgm:pt>
    <dgm:pt modelId="{6D71BC2A-CB43-4DBA-9477-2397473599B2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6.38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491F5-D2A8-4C90-846A-58934AE13039}" type="parTrans" cxnId="{3FC0109F-ED87-4838-95F8-3A51FFA6F801}">
      <dgm:prSet/>
      <dgm:spPr/>
      <dgm:t>
        <a:bodyPr/>
        <a:lstStyle/>
        <a:p>
          <a:endParaRPr lang="en-US"/>
        </a:p>
      </dgm:t>
    </dgm:pt>
    <dgm:pt modelId="{499EDB46-1905-4252-8754-CCE00B917E3A}" type="sibTrans" cxnId="{3FC0109F-ED87-4838-95F8-3A51FFA6F801}">
      <dgm:prSet/>
      <dgm:spPr/>
      <dgm:t>
        <a:bodyPr/>
        <a:lstStyle/>
        <a:p>
          <a:endParaRPr lang="en-US"/>
        </a:p>
      </dgm:t>
    </dgm:pt>
    <dgm:pt modelId="{73AB8D75-6F5D-43AA-953B-82098A19DAA0}" type="pres">
      <dgm:prSet presAssocID="{469C6D2C-3617-4D84-8564-5395AEC8DA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3B80732-0AB0-4106-B0D0-A51E8AB93BCA}" type="pres">
      <dgm:prSet presAssocID="{BFDAF762-B5F7-4033-9722-55A570D9B179}" presName="thickLine" presStyleLbl="alignNode1" presStyleIdx="0" presStyleCnt="8"/>
      <dgm:spPr/>
    </dgm:pt>
    <dgm:pt modelId="{9C7BF4D4-C263-469B-8D38-E2AF16411086}" type="pres">
      <dgm:prSet presAssocID="{BFDAF762-B5F7-4033-9722-55A570D9B179}" presName="horz1" presStyleCnt="0"/>
      <dgm:spPr/>
    </dgm:pt>
    <dgm:pt modelId="{615B59F9-D0B6-4BF0-A052-4E01052CB9E1}" type="pres">
      <dgm:prSet presAssocID="{BFDAF762-B5F7-4033-9722-55A570D9B179}" presName="tx1" presStyleLbl="revTx" presStyleIdx="0" presStyleCnt="16" custScaleX="182282"/>
      <dgm:spPr/>
      <dgm:t>
        <a:bodyPr/>
        <a:lstStyle/>
        <a:p>
          <a:endParaRPr lang="en-US"/>
        </a:p>
      </dgm:t>
    </dgm:pt>
    <dgm:pt modelId="{2376C37D-EF9D-425B-9F5F-271480C9D4FE}" type="pres">
      <dgm:prSet presAssocID="{BFDAF762-B5F7-4033-9722-55A570D9B179}" presName="vert1" presStyleCnt="0"/>
      <dgm:spPr/>
    </dgm:pt>
    <dgm:pt modelId="{48D75BED-3792-4221-8753-DBD3E32E749C}" type="pres">
      <dgm:prSet presAssocID="{D0607629-2DE3-4B20-8030-9519E9273102}" presName="vertSpace2a" presStyleCnt="0"/>
      <dgm:spPr/>
    </dgm:pt>
    <dgm:pt modelId="{023F32B4-03E2-468C-9D48-82E1F5F2AD27}" type="pres">
      <dgm:prSet presAssocID="{D0607629-2DE3-4B20-8030-9519E9273102}" presName="horz2" presStyleCnt="0"/>
      <dgm:spPr/>
    </dgm:pt>
    <dgm:pt modelId="{9D124356-0E4B-4751-A19B-C25709239117}" type="pres">
      <dgm:prSet presAssocID="{D0607629-2DE3-4B20-8030-9519E9273102}" presName="horzSpace2" presStyleCnt="0"/>
      <dgm:spPr/>
    </dgm:pt>
    <dgm:pt modelId="{B018D928-A081-4912-B61D-7B67DB68B26C}" type="pres">
      <dgm:prSet presAssocID="{D0607629-2DE3-4B20-8030-9519E9273102}" presName="tx2" presStyleLbl="revTx" presStyleIdx="1" presStyleCnt="16"/>
      <dgm:spPr/>
      <dgm:t>
        <a:bodyPr/>
        <a:lstStyle/>
        <a:p>
          <a:endParaRPr lang="en-US"/>
        </a:p>
      </dgm:t>
    </dgm:pt>
    <dgm:pt modelId="{C3A0DB2C-DD1E-4061-A272-065AFFC4ABB6}" type="pres">
      <dgm:prSet presAssocID="{D0607629-2DE3-4B20-8030-9519E9273102}" presName="vert2" presStyleCnt="0"/>
      <dgm:spPr/>
    </dgm:pt>
    <dgm:pt modelId="{CB03178C-BD20-498D-A0F7-4A83FF5A7751}" type="pres">
      <dgm:prSet presAssocID="{D0607629-2DE3-4B20-8030-9519E9273102}" presName="thinLine2b" presStyleLbl="callout" presStyleIdx="0" presStyleCnt="8"/>
      <dgm:spPr/>
    </dgm:pt>
    <dgm:pt modelId="{AD0097AA-E72C-4ED5-9922-0DADD856E0E3}" type="pres">
      <dgm:prSet presAssocID="{D0607629-2DE3-4B20-8030-9519E9273102}" presName="vertSpace2b" presStyleCnt="0"/>
      <dgm:spPr/>
    </dgm:pt>
    <dgm:pt modelId="{21310777-2997-4B35-BA8B-8A15131A418E}" type="pres">
      <dgm:prSet presAssocID="{6E5D5C9D-0FEE-49F2-8D51-C7823746E331}" presName="thickLine" presStyleLbl="alignNode1" presStyleIdx="1" presStyleCnt="8"/>
      <dgm:spPr/>
    </dgm:pt>
    <dgm:pt modelId="{AA8C5E1C-E755-40F4-9D79-A10294074F14}" type="pres">
      <dgm:prSet presAssocID="{6E5D5C9D-0FEE-49F2-8D51-C7823746E331}" presName="horz1" presStyleCnt="0"/>
      <dgm:spPr/>
    </dgm:pt>
    <dgm:pt modelId="{A3841CE1-47CD-42FF-9D85-7BBE4E163DA3}" type="pres">
      <dgm:prSet presAssocID="{6E5D5C9D-0FEE-49F2-8D51-C7823746E331}" presName="tx1" presStyleLbl="revTx" presStyleIdx="2" presStyleCnt="16" custScaleX="182488"/>
      <dgm:spPr/>
      <dgm:t>
        <a:bodyPr/>
        <a:lstStyle/>
        <a:p>
          <a:endParaRPr lang="en-US"/>
        </a:p>
      </dgm:t>
    </dgm:pt>
    <dgm:pt modelId="{57D95ABC-0C48-4EF1-B13C-F1AD10A41AB0}" type="pres">
      <dgm:prSet presAssocID="{6E5D5C9D-0FEE-49F2-8D51-C7823746E331}" presName="vert1" presStyleCnt="0"/>
      <dgm:spPr/>
    </dgm:pt>
    <dgm:pt modelId="{59850216-B366-4B45-A8A0-8AB3E4DB435A}" type="pres">
      <dgm:prSet presAssocID="{86EB49ED-9B8D-4EA3-94B2-BE5279D5DB87}" presName="vertSpace2a" presStyleCnt="0"/>
      <dgm:spPr/>
    </dgm:pt>
    <dgm:pt modelId="{E177C92C-1B8B-4F62-97C6-10188D98A1F8}" type="pres">
      <dgm:prSet presAssocID="{86EB49ED-9B8D-4EA3-94B2-BE5279D5DB87}" presName="horz2" presStyleCnt="0"/>
      <dgm:spPr/>
    </dgm:pt>
    <dgm:pt modelId="{0D59D4BE-997E-4360-941D-D01E5824BB02}" type="pres">
      <dgm:prSet presAssocID="{86EB49ED-9B8D-4EA3-94B2-BE5279D5DB87}" presName="horzSpace2" presStyleCnt="0"/>
      <dgm:spPr/>
    </dgm:pt>
    <dgm:pt modelId="{924C29AA-B47C-4ABE-BA22-7F1711F70E31}" type="pres">
      <dgm:prSet presAssocID="{86EB49ED-9B8D-4EA3-94B2-BE5279D5DB87}" presName="tx2" presStyleLbl="revTx" presStyleIdx="3" presStyleCnt="16"/>
      <dgm:spPr/>
      <dgm:t>
        <a:bodyPr/>
        <a:lstStyle/>
        <a:p>
          <a:endParaRPr lang="en-US"/>
        </a:p>
      </dgm:t>
    </dgm:pt>
    <dgm:pt modelId="{8967C156-0150-433E-8DDD-B65DA1566269}" type="pres">
      <dgm:prSet presAssocID="{86EB49ED-9B8D-4EA3-94B2-BE5279D5DB87}" presName="vert2" presStyleCnt="0"/>
      <dgm:spPr/>
    </dgm:pt>
    <dgm:pt modelId="{074E42DB-C98C-4DB9-A68C-466B0E9AA7A5}" type="pres">
      <dgm:prSet presAssocID="{86EB49ED-9B8D-4EA3-94B2-BE5279D5DB87}" presName="thinLine2b" presStyleLbl="callout" presStyleIdx="1" presStyleCnt="8"/>
      <dgm:spPr/>
    </dgm:pt>
    <dgm:pt modelId="{F0024989-260A-4FA6-B2E5-26EC25CD94FD}" type="pres">
      <dgm:prSet presAssocID="{86EB49ED-9B8D-4EA3-94B2-BE5279D5DB87}" presName="vertSpace2b" presStyleCnt="0"/>
      <dgm:spPr/>
    </dgm:pt>
    <dgm:pt modelId="{F3F84B4C-F55F-48B9-9726-2BC04906DC4D}" type="pres">
      <dgm:prSet presAssocID="{B57D5426-2BED-4B2C-9675-447441D304A0}" presName="thickLine" presStyleLbl="alignNode1" presStyleIdx="2" presStyleCnt="8"/>
      <dgm:spPr/>
    </dgm:pt>
    <dgm:pt modelId="{21E1189A-A285-4844-9DBC-8CAAFEA8E3C9}" type="pres">
      <dgm:prSet presAssocID="{B57D5426-2BED-4B2C-9675-447441D304A0}" presName="horz1" presStyleCnt="0"/>
      <dgm:spPr/>
    </dgm:pt>
    <dgm:pt modelId="{38A1C230-16F5-479D-8B22-533973452C1D}" type="pres">
      <dgm:prSet presAssocID="{B57D5426-2BED-4B2C-9675-447441D304A0}" presName="tx1" presStyleLbl="revTx" presStyleIdx="4" presStyleCnt="16" custScaleX="182488"/>
      <dgm:spPr/>
      <dgm:t>
        <a:bodyPr/>
        <a:lstStyle/>
        <a:p>
          <a:endParaRPr lang="en-US"/>
        </a:p>
      </dgm:t>
    </dgm:pt>
    <dgm:pt modelId="{F086D676-9039-4089-8FDA-15B170842F79}" type="pres">
      <dgm:prSet presAssocID="{B57D5426-2BED-4B2C-9675-447441D304A0}" presName="vert1" presStyleCnt="0"/>
      <dgm:spPr/>
    </dgm:pt>
    <dgm:pt modelId="{2FE9A68F-E005-4997-B27F-E60DC49879FC}" type="pres">
      <dgm:prSet presAssocID="{7933D3C2-84AA-479F-A8B6-3CC7929B6CD3}" presName="vertSpace2a" presStyleCnt="0"/>
      <dgm:spPr/>
    </dgm:pt>
    <dgm:pt modelId="{5CAEFF3F-6933-45A5-94B1-8E15F2DBD592}" type="pres">
      <dgm:prSet presAssocID="{7933D3C2-84AA-479F-A8B6-3CC7929B6CD3}" presName="horz2" presStyleCnt="0"/>
      <dgm:spPr/>
    </dgm:pt>
    <dgm:pt modelId="{278C4841-293B-436D-A9B2-1A7CF4327719}" type="pres">
      <dgm:prSet presAssocID="{7933D3C2-84AA-479F-A8B6-3CC7929B6CD3}" presName="horzSpace2" presStyleCnt="0"/>
      <dgm:spPr/>
    </dgm:pt>
    <dgm:pt modelId="{AD127410-7818-4C95-A972-8782088C1A6A}" type="pres">
      <dgm:prSet presAssocID="{7933D3C2-84AA-479F-A8B6-3CC7929B6CD3}" presName="tx2" presStyleLbl="revTx" presStyleIdx="5" presStyleCnt="16"/>
      <dgm:spPr/>
      <dgm:t>
        <a:bodyPr/>
        <a:lstStyle/>
        <a:p>
          <a:endParaRPr lang="en-US"/>
        </a:p>
      </dgm:t>
    </dgm:pt>
    <dgm:pt modelId="{C50B6BAA-5BA2-48F0-AB77-42A7E5C22801}" type="pres">
      <dgm:prSet presAssocID="{7933D3C2-84AA-479F-A8B6-3CC7929B6CD3}" presName="vert2" presStyleCnt="0"/>
      <dgm:spPr/>
    </dgm:pt>
    <dgm:pt modelId="{919C0973-787E-4A76-93AC-08610BEAC5DF}" type="pres">
      <dgm:prSet presAssocID="{7933D3C2-84AA-479F-A8B6-3CC7929B6CD3}" presName="thinLine2b" presStyleLbl="callout" presStyleIdx="2" presStyleCnt="8"/>
      <dgm:spPr/>
    </dgm:pt>
    <dgm:pt modelId="{7ED02D23-DD4D-421E-AB77-B0F998704E5D}" type="pres">
      <dgm:prSet presAssocID="{7933D3C2-84AA-479F-A8B6-3CC7929B6CD3}" presName="vertSpace2b" presStyleCnt="0"/>
      <dgm:spPr/>
    </dgm:pt>
    <dgm:pt modelId="{7489C54F-7638-4CAB-B63B-DCBC7665BCA7}" type="pres">
      <dgm:prSet presAssocID="{F422D655-B1FA-4460-A124-DD95DB5E2080}" presName="thickLine" presStyleLbl="alignNode1" presStyleIdx="3" presStyleCnt="8"/>
      <dgm:spPr/>
    </dgm:pt>
    <dgm:pt modelId="{D32AC8F8-50EB-4A85-886F-7E36F7F08342}" type="pres">
      <dgm:prSet presAssocID="{F422D655-B1FA-4460-A124-DD95DB5E2080}" presName="horz1" presStyleCnt="0"/>
      <dgm:spPr/>
    </dgm:pt>
    <dgm:pt modelId="{BE6CD5F3-DCC7-415F-8A6B-B66F0E3AC978}" type="pres">
      <dgm:prSet presAssocID="{F422D655-B1FA-4460-A124-DD95DB5E2080}" presName="tx1" presStyleLbl="revTx" presStyleIdx="6" presStyleCnt="16" custScaleX="182282"/>
      <dgm:spPr/>
      <dgm:t>
        <a:bodyPr/>
        <a:lstStyle/>
        <a:p>
          <a:endParaRPr lang="en-US"/>
        </a:p>
      </dgm:t>
    </dgm:pt>
    <dgm:pt modelId="{B8B94809-8470-4E30-BBBB-AE3314BF72D2}" type="pres">
      <dgm:prSet presAssocID="{F422D655-B1FA-4460-A124-DD95DB5E2080}" presName="vert1" presStyleCnt="0"/>
      <dgm:spPr/>
    </dgm:pt>
    <dgm:pt modelId="{8FB855C2-5F82-458C-8F68-3AE0A1A6D48C}" type="pres">
      <dgm:prSet presAssocID="{D42040E3-D989-41F1-AF6E-82FDC2518144}" presName="vertSpace2a" presStyleCnt="0"/>
      <dgm:spPr/>
    </dgm:pt>
    <dgm:pt modelId="{84B9C4DB-D50B-453E-A6C6-B20DDE6E9A37}" type="pres">
      <dgm:prSet presAssocID="{D42040E3-D989-41F1-AF6E-82FDC2518144}" presName="horz2" presStyleCnt="0"/>
      <dgm:spPr/>
    </dgm:pt>
    <dgm:pt modelId="{5614491E-238E-4626-8EEF-8EBADEF6C5E1}" type="pres">
      <dgm:prSet presAssocID="{D42040E3-D989-41F1-AF6E-82FDC2518144}" presName="horzSpace2" presStyleCnt="0"/>
      <dgm:spPr/>
    </dgm:pt>
    <dgm:pt modelId="{334EACC2-F674-4E83-9738-EA9C2902BD62}" type="pres">
      <dgm:prSet presAssocID="{D42040E3-D989-41F1-AF6E-82FDC2518144}" presName="tx2" presStyleLbl="revTx" presStyleIdx="7" presStyleCnt="16"/>
      <dgm:spPr/>
      <dgm:t>
        <a:bodyPr/>
        <a:lstStyle/>
        <a:p>
          <a:endParaRPr lang="en-US"/>
        </a:p>
      </dgm:t>
    </dgm:pt>
    <dgm:pt modelId="{9BB7135E-49FD-44AE-A146-CC6D97349B5C}" type="pres">
      <dgm:prSet presAssocID="{D42040E3-D989-41F1-AF6E-82FDC2518144}" presName="vert2" presStyleCnt="0"/>
      <dgm:spPr/>
    </dgm:pt>
    <dgm:pt modelId="{C6C379A9-785C-461F-9784-225EC69ED8D0}" type="pres">
      <dgm:prSet presAssocID="{D42040E3-D989-41F1-AF6E-82FDC2518144}" presName="thinLine2b" presStyleLbl="callout" presStyleIdx="3" presStyleCnt="8"/>
      <dgm:spPr/>
    </dgm:pt>
    <dgm:pt modelId="{D988DDC5-A155-466B-AF4E-6F4613FCFA55}" type="pres">
      <dgm:prSet presAssocID="{D42040E3-D989-41F1-AF6E-82FDC2518144}" presName="vertSpace2b" presStyleCnt="0"/>
      <dgm:spPr/>
    </dgm:pt>
    <dgm:pt modelId="{FA7A41D2-4438-438F-9C78-DDB924E20278}" type="pres">
      <dgm:prSet presAssocID="{0B3E2E9E-0818-4395-B1C5-8014364430AC}" presName="thickLine" presStyleLbl="alignNode1" presStyleIdx="4" presStyleCnt="8"/>
      <dgm:spPr/>
    </dgm:pt>
    <dgm:pt modelId="{EB3D3112-4EE3-4DCE-8F0A-FA6B61520993}" type="pres">
      <dgm:prSet presAssocID="{0B3E2E9E-0818-4395-B1C5-8014364430AC}" presName="horz1" presStyleCnt="0"/>
      <dgm:spPr/>
    </dgm:pt>
    <dgm:pt modelId="{932D8F70-A734-49CD-84AC-0D71913C26A3}" type="pres">
      <dgm:prSet presAssocID="{0B3E2E9E-0818-4395-B1C5-8014364430AC}" presName="tx1" presStyleLbl="revTx" presStyleIdx="8" presStyleCnt="16" custScaleX="182488"/>
      <dgm:spPr/>
      <dgm:t>
        <a:bodyPr/>
        <a:lstStyle/>
        <a:p>
          <a:endParaRPr lang="en-US"/>
        </a:p>
      </dgm:t>
    </dgm:pt>
    <dgm:pt modelId="{C1A5D6E2-0A60-4036-BB17-C83B8E238EEE}" type="pres">
      <dgm:prSet presAssocID="{0B3E2E9E-0818-4395-B1C5-8014364430AC}" presName="vert1" presStyleCnt="0"/>
      <dgm:spPr/>
    </dgm:pt>
    <dgm:pt modelId="{B0BADA6F-2962-4120-A54D-E539948B6897}" type="pres">
      <dgm:prSet presAssocID="{31FD5413-BD6A-4C14-9F51-686896880B60}" presName="vertSpace2a" presStyleCnt="0"/>
      <dgm:spPr/>
    </dgm:pt>
    <dgm:pt modelId="{8A033C91-7A1A-4D2E-B3A8-BB3CB3F6F031}" type="pres">
      <dgm:prSet presAssocID="{31FD5413-BD6A-4C14-9F51-686896880B60}" presName="horz2" presStyleCnt="0"/>
      <dgm:spPr/>
    </dgm:pt>
    <dgm:pt modelId="{09EC0003-BB80-4EFE-A5B8-1916AA8D2CCC}" type="pres">
      <dgm:prSet presAssocID="{31FD5413-BD6A-4C14-9F51-686896880B60}" presName="horzSpace2" presStyleCnt="0"/>
      <dgm:spPr/>
    </dgm:pt>
    <dgm:pt modelId="{F2D42CC4-2E5B-4A1F-AF08-FDFD311AA2F1}" type="pres">
      <dgm:prSet presAssocID="{31FD5413-BD6A-4C14-9F51-686896880B60}" presName="tx2" presStyleLbl="revTx" presStyleIdx="9" presStyleCnt="16"/>
      <dgm:spPr/>
      <dgm:t>
        <a:bodyPr/>
        <a:lstStyle/>
        <a:p>
          <a:endParaRPr lang="en-US"/>
        </a:p>
      </dgm:t>
    </dgm:pt>
    <dgm:pt modelId="{A64ACDBB-C5D0-40CC-807E-EB2AF8785BD9}" type="pres">
      <dgm:prSet presAssocID="{31FD5413-BD6A-4C14-9F51-686896880B60}" presName="vert2" presStyleCnt="0"/>
      <dgm:spPr/>
    </dgm:pt>
    <dgm:pt modelId="{4FB3319F-3792-4649-B78A-A7A400850672}" type="pres">
      <dgm:prSet presAssocID="{31FD5413-BD6A-4C14-9F51-686896880B60}" presName="thinLine2b" presStyleLbl="callout" presStyleIdx="4" presStyleCnt="8"/>
      <dgm:spPr/>
    </dgm:pt>
    <dgm:pt modelId="{46AFFAE1-E7A6-4020-B155-A88DE0782829}" type="pres">
      <dgm:prSet presAssocID="{31FD5413-BD6A-4C14-9F51-686896880B60}" presName="vertSpace2b" presStyleCnt="0"/>
      <dgm:spPr/>
    </dgm:pt>
    <dgm:pt modelId="{2EA70043-6CFC-49EC-B07A-167DDFCA6F21}" type="pres">
      <dgm:prSet presAssocID="{6343D561-47B8-4888-AFAD-A22B2AC2FB0D}" presName="thickLine" presStyleLbl="alignNode1" presStyleIdx="5" presStyleCnt="8"/>
      <dgm:spPr/>
    </dgm:pt>
    <dgm:pt modelId="{FCF67F1B-9E0A-497A-B7B0-090DECE7F6B8}" type="pres">
      <dgm:prSet presAssocID="{6343D561-47B8-4888-AFAD-A22B2AC2FB0D}" presName="horz1" presStyleCnt="0"/>
      <dgm:spPr/>
    </dgm:pt>
    <dgm:pt modelId="{B25DDB25-024F-4A51-9019-7ABBC885C03A}" type="pres">
      <dgm:prSet presAssocID="{6343D561-47B8-4888-AFAD-A22B2AC2FB0D}" presName="tx1" presStyleLbl="revTx" presStyleIdx="10" presStyleCnt="16" custScaleX="182282"/>
      <dgm:spPr/>
      <dgm:t>
        <a:bodyPr/>
        <a:lstStyle/>
        <a:p>
          <a:endParaRPr lang="en-US"/>
        </a:p>
      </dgm:t>
    </dgm:pt>
    <dgm:pt modelId="{D59D2DC9-D998-4829-8445-A8265443549E}" type="pres">
      <dgm:prSet presAssocID="{6343D561-47B8-4888-AFAD-A22B2AC2FB0D}" presName="vert1" presStyleCnt="0"/>
      <dgm:spPr/>
    </dgm:pt>
    <dgm:pt modelId="{3786098E-8D84-4629-980E-DD0B330D5D8C}" type="pres">
      <dgm:prSet presAssocID="{3B0CB867-E65E-4CD9-86B7-CD6BA0C04E13}" presName="vertSpace2a" presStyleCnt="0"/>
      <dgm:spPr/>
    </dgm:pt>
    <dgm:pt modelId="{5BE5A1D9-8AE7-44AA-A1C1-42C514E79D77}" type="pres">
      <dgm:prSet presAssocID="{3B0CB867-E65E-4CD9-86B7-CD6BA0C04E13}" presName="horz2" presStyleCnt="0"/>
      <dgm:spPr/>
    </dgm:pt>
    <dgm:pt modelId="{37BE10E2-0761-4EB3-9635-F8033B56F421}" type="pres">
      <dgm:prSet presAssocID="{3B0CB867-E65E-4CD9-86B7-CD6BA0C04E13}" presName="horzSpace2" presStyleCnt="0"/>
      <dgm:spPr/>
    </dgm:pt>
    <dgm:pt modelId="{35CCD47F-9439-492D-9EE0-210A3D4F2305}" type="pres">
      <dgm:prSet presAssocID="{3B0CB867-E65E-4CD9-86B7-CD6BA0C04E13}" presName="tx2" presStyleLbl="revTx" presStyleIdx="11" presStyleCnt="16"/>
      <dgm:spPr/>
      <dgm:t>
        <a:bodyPr/>
        <a:lstStyle/>
        <a:p>
          <a:endParaRPr lang="en-US"/>
        </a:p>
      </dgm:t>
    </dgm:pt>
    <dgm:pt modelId="{65E9B0A3-E0C1-44E4-9EF4-A8004DBB68F7}" type="pres">
      <dgm:prSet presAssocID="{3B0CB867-E65E-4CD9-86B7-CD6BA0C04E13}" presName="vert2" presStyleCnt="0"/>
      <dgm:spPr/>
    </dgm:pt>
    <dgm:pt modelId="{6464BB1F-06D3-4C22-8E96-2AC8FFDEA774}" type="pres">
      <dgm:prSet presAssocID="{3B0CB867-E65E-4CD9-86B7-CD6BA0C04E13}" presName="thinLine2b" presStyleLbl="callout" presStyleIdx="5" presStyleCnt="8"/>
      <dgm:spPr/>
    </dgm:pt>
    <dgm:pt modelId="{B64B60F7-16AC-4D3A-B0A3-623E5F915F47}" type="pres">
      <dgm:prSet presAssocID="{3B0CB867-E65E-4CD9-86B7-CD6BA0C04E13}" presName="vertSpace2b" presStyleCnt="0"/>
      <dgm:spPr/>
    </dgm:pt>
    <dgm:pt modelId="{FC09824B-AC10-46EE-9D23-E160E4531647}" type="pres">
      <dgm:prSet presAssocID="{7A38D29A-C63C-40C8-A859-26E0C8142FE0}" presName="thickLine" presStyleLbl="alignNode1" presStyleIdx="6" presStyleCnt="8"/>
      <dgm:spPr/>
    </dgm:pt>
    <dgm:pt modelId="{97BF0C83-172E-475A-ADBD-EAAACCBBE2C2}" type="pres">
      <dgm:prSet presAssocID="{7A38D29A-C63C-40C8-A859-26E0C8142FE0}" presName="horz1" presStyleCnt="0"/>
      <dgm:spPr/>
    </dgm:pt>
    <dgm:pt modelId="{AC2DC5A8-34B0-4308-9A77-4F831F4FECA5}" type="pres">
      <dgm:prSet presAssocID="{7A38D29A-C63C-40C8-A859-26E0C8142FE0}" presName="tx1" presStyleLbl="revTx" presStyleIdx="12" presStyleCnt="16" custScaleX="182282"/>
      <dgm:spPr/>
      <dgm:t>
        <a:bodyPr/>
        <a:lstStyle/>
        <a:p>
          <a:endParaRPr lang="en-US"/>
        </a:p>
      </dgm:t>
    </dgm:pt>
    <dgm:pt modelId="{71AAA304-102B-48BF-8661-1C9FE8FC8683}" type="pres">
      <dgm:prSet presAssocID="{7A38D29A-C63C-40C8-A859-26E0C8142FE0}" presName="vert1" presStyleCnt="0"/>
      <dgm:spPr/>
    </dgm:pt>
    <dgm:pt modelId="{C3A21F9B-0F7F-41AB-B3D0-4785EB4A5750}" type="pres">
      <dgm:prSet presAssocID="{3A301D48-1568-46AC-A655-8D332392758A}" presName="vertSpace2a" presStyleCnt="0"/>
      <dgm:spPr/>
    </dgm:pt>
    <dgm:pt modelId="{DC405BBB-4937-4A7A-B4CE-3AB8BAF60B96}" type="pres">
      <dgm:prSet presAssocID="{3A301D48-1568-46AC-A655-8D332392758A}" presName="horz2" presStyleCnt="0"/>
      <dgm:spPr/>
    </dgm:pt>
    <dgm:pt modelId="{F619A459-1F30-4BF1-9135-BBEAF90D196C}" type="pres">
      <dgm:prSet presAssocID="{3A301D48-1568-46AC-A655-8D332392758A}" presName="horzSpace2" presStyleCnt="0"/>
      <dgm:spPr/>
    </dgm:pt>
    <dgm:pt modelId="{F7ADDBB4-BB76-4BF1-BF93-36FC735B3232}" type="pres">
      <dgm:prSet presAssocID="{3A301D48-1568-46AC-A655-8D332392758A}" presName="tx2" presStyleLbl="revTx" presStyleIdx="13" presStyleCnt="16"/>
      <dgm:spPr/>
      <dgm:t>
        <a:bodyPr/>
        <a:lstStyle/>
        <a:p>
          <a:endParaRPr lang="en-US"/>
        </a:p>
      </dgm:t>
    </dgm:pt>
    <dgm:pt modelId="{C120C0B9-C724-490A-9E95-2ED3F14B6639}" type="pres">
      <dgm:prSet presAssocID="{3A301D48-1568-46AC-A655-8D332392758A}" presName="vert2" presStyleCnt="0"/>
      <dgm:spPr/>
    </dgm:pt>
    <dgm:pt modelId="{D7BC9D09-CCD3-4B3D-9137-6BD6757A42FF}" type="pres">
      <dgm:prSet presAssocID="{3A301D48-1568-46AC-A655-8D332392758A}" presName="thinLine2b" presStyleLbl="callout" presStyleIdx="6" presStyleCnt="8"/>
      <dgm:spPr/>
    </dgm:pt>
    <dgm:pt modelId="{E324B88B-9EDA-4C63-AF7F-F3B2609502DB}" type="pres">
      <dgm:prSet presAssocID="{3A301D48-1568-46AC-A655-8D332392758A}" presName="vertSpace2b" presStyleCnt="0"/>
      <dgm:spPr/>
    </dgm:pt>
    <dgm:pt modelId="{A557B96C-C7E9-4610-AA25-3FC398C80140}" type="pres">
      <dgm:prSet presAssocID="{ED1BEF74-880B-4593-B6DD-4F9CF59DF7F0}" presName="thickLine" presStyleLbl="alignNode1" presStyleIdx="7" presStyleCnt="8"/>
      <dgm:spPr/>
    </dgm:pt>
    <dgm:pt modelId="{FAAFE0F7-AF83-4F97-902E-408A9508AB64}" type="pres">
      <dgm:prSet presAssocID="{ED1BEF74-880B-4593-B6DD-4F9CF59DF7F0}" presName="horz1" presStyleCnt="0"/>
      <dgm:spPr/>
    </dgm:pt>
    <dgm:pt modelId="{C315A0D2-3409-4E4C-9721-EACFD63D3A08}" type="pres">
      <dgm:prSet presAssocID="{ED1BEF74-880B-4593-B6DD-4F9CF59DF7F0}" presName="tx1" presStyleLbl="revTx" presStyleIdx="14" presStyleCnt="16" custScaleX="182077"/>
      <dgm:spPr/>
      <dgm:t>
        <a:bodyPr/>
        <a:lstStyle/>
        <a:p>
          <a:endParaRPr lang="en-US"/>
        </a:p>
      </dgm:t>
    </dgm:pt>
    <dgm:pt modelId="{5DBA141F-5D5E-4B41-9E98-499553858E80}" type="pres">
      <dgm:prSet presAssocID="{ED1BEF74-880B-4593-B6DD-4F9CF59DF7F0}" presName="vert1" presStyleCnt="0"/>
      <dgm:spPr/>
    </dgm:pt>
    <dgm:pt modelId="{DE538132-BDF3-4FFC-9A22-1C35F9DA7549}" type="pres">
      <dgm:prSet presAssocID="{6D71BC2A-CB43-4DBA-9477-2397473599B2}" presName="vertSpace2a" presStyleCnt="0"/>
      <dgm:spPr/>
    </dgm:pt>
    <dgm:pt modelId="{915E6E49-9243-4C1D-A30B-AAC77DCCF365}" type="pres">
      <dgm:prSet presAssocID="{6D71BC2A-CB43-4DBA-9477-2397473599B2}" presName="horz2" presStyleCnt="0"/>
      <dgm:spPr/>
    </dgm:pt>
    <dgm:pt modelId="{826D2193-CFAE-4B4F-96CF-92E7946A4FE7}" type="pres">
      <dgm:prSet presAssocID="{6D71BC2A-CB43-4DBA-9477-2397473599B2}" presName="horzSpace2" presStyleCnt="0"/>
      <dgm:spPr/>
    </dgm:pt>
    <dgm:pt modelId="{3439B6C1-15A2-4838-AD4A-381C2C01491D}" type="pres">
      <dgm:prSet presAssocID="{6D71BC2A-CB43-4DBA-9477-2397473599B2}" presName="tx2" presStyleLbl="revTx" presStyleIdx="15" presStyleCnt="16"/>
      <dgm:spPr/>
      <dgm:t>
        <a:bodyPr/>
        <a:lstStyle/>
        <a:p>
          <a:endParaRPr lang="en-US"/>
        </a:p>
      </dgm:t>
    </dgm:pt>
    <dgm:pt modelId="{E3CB9CA3-D4EA-4CA8-8C77-3695FE07C357}" type="pres">
      <dgm:prSet presAssocID="{6D71BC2A-CB43-4DBA-9477-2397473599B2}" presName="vert2" presStyleCnt="0"/>
      <dgm:spPr/>
    </dgm:pt>
    <dgm:pt modelId="{51405F4F-069C-4D3A-9D16-B3464A727D80}" type="pres">
      <dgm:prSet presAssocID="{6D71BC2A-CB43-4DBA-9477-2397473599B2}" presName="thinLine2b" presStyleLbl="callout" presStyleIdx="7" presStyleCnt="8"/>
      <dgm:spPr/>
    </dgm:pt>
    <dgm:pt modelId="{0BA8459A-612F-4D42-B3BF-69D7903F8FFC}" type="pres">
      <dgm:prSet presAssocID="{6D71BC2A-CB43-4DBA-9477-2397473599B2}" presName="vertSpace2b" presStyleCnt="0"/>
      <dgm:spPr/>
    </dgm:pt>
  </dgm:ptLst>
  <dgm:cxnLst>
    <dgm:cxn modelId="{5A22DE9B-AC42-4B59-B039-F5123DE38B42}" type="presOf" srcId="{31FD5413-BD6A-4C14-9F51-686896880B60}" destId="{F2D42CC4-2E5B-4A1F-AF08-FDFD311AA2F1}" srcOrd="0" destOrd="0" presId="urn:microsoft.com/office/officeart/2008/layout/LinedList"/>
    <dgm:cxn modelId="{F48FC872-E493-4073-B7E3-19BC6B02FAEB}" srcId="{BFDAF762-B5F7-4033-9722-55A570D9B179}" destId="{D0607629-2DE3-4B20-8030-9519E9273102}" srcOrd="0" destOrd="0" parTransId="{4D51B6FB-5D3E-4395-BD5E-CFE19F020869}" sibTransId="{EAF33337-913B-4A7C-A1B4-C80C20CFD6E8}"/>
    <dgm:cxn modelId="{56964141-008C-4559-B346-8D4FCC79F26D}" type="presOf" srcId="{7933D3C2-84AA-479F-A8B6-3CC7929B6CD3}" destId="{AD127410-7818-4C95-A972-8782088C1A6A}" srcOrd="0" destOrd="0" presId="urn:microsoft.com/office/officeart/2008/layout/LinedList"/>
    <dgm:cxn modelId="{036CF070-DF6E-4A65-9266-0B8A8D762091}" type="presOf" srcId="{0B3E2E9E-0818-4395-B1C5-8014364430AC}" destId="{932D8F70-A734-49CD-84AC-0D71913C26A3}" srcOrd="0" destOrd="0" presId="urn:microsoft.com/office/officeart/2008/layout/LinedList"/>
    <dgm:cxn modelId="{C1068400-598D-47DF-B6F8-FCC9FF5121E5}" type="presOf" srcId="{B57D5426-2BED-4B2C-9675-447441D304A0}" destId="{38A1C230-16F5-479D-8B22-533973452C1D}" srcOrd="0" destOrd="0" presId="urn:microsoft.com/office/officeart/2008/layout/LinedList"/>
    <dgm:cxn modelId="{F5DA6C55-995B-449D-9EAB-5C4AB70F86DF}" type="presOf" srcId="{3B0CB867-E65E-4CD9-86B7-CD6BA0C04E13}" destId="{35CCD47F-9439-492D-9EE0-210A3D4F2305}" srcOrd="0" destOrd="0" presId="urn:microsoft.com/office/officeart/2008/layout/LinedList"/>
    <dgm:cxn modelId="{935A4F6C-EB7E-4749-A172-286A12193F30}" srcId="{0B3E2E9E-0818-4395-B1C5-8014364430AC}" destId="{31FD5413-BD6A-4C14-9F51-686896880B60}" srcOrd="0" destOrd="0" parTransId="{A00B83CC-346C-4D88-BFFC-C324B4A5A56F}" sibTransId="{AB91CCBD-EB3D-416F-811F-1ED29F2EF90D}"/>
    <dgm:cxn modelId="{A6E16068-58AE-4C1A-B624-B008F44DB352}" type="presOf" srcId="{7A38D29A-C63C-40C8-A859-26E0C8142FE0}" destId="{AC2DC5A8-34B0-4308-9A77-4F831F4FECA5}" srcOrd="0" destOrd="0" presId="urn:microsoft.com/office/officeart/2008/layout/LinedList"/>
    <dgm:cxn modelId="{C89E7B51-81FB-464A-A87E-67B38019DE1C}" srcId="{469C6D2C-3617-4D84-8564-5395AEC8DA9A}" destId="{6E5D5C9D-0FEE-49F2-8D51-C7823746E331}" srcOrd="1" destOrd="0" parTransId="{6847D89D-0AA4-4475-8CDB-8F41375DB851}" sibTransId="{E3CF5E51-30D7-4D6B-85F5-0910E56D8EB6}"/>
    <dgm:cxn modelId="{95686A01-A788-4A01-9DE6-8ACFE2B2D2A4}" type="presOf" srcId="{BFDAF762-B5F7-4033-9722-55A570D9B179}" destId="{615B59F9-D0B6-4BF0-A052-4E01052CB9E1}" srcOrd="0" destOrd="0" presId="urn:microsoft.com/office/officeart/2008/layout/LinedList"/>
    <dgm:cxn modelId="{D4DDF486-D5AA-476D-89EE-4D8606CFB63F}" srcId="{6E5D5C9D-0FEE-49F2-8D51-C7823746E331}" destId="{86EB49ED-9B8D-4EA3-94B2-BE5279D5DB87}" srcOrd="0" destOrd="0" parTransId="{EBBC0E00-2C2F-4270-88E8-26627FE29327}" sibTransId="{61B0C60B-8B0A-4F68-9D25-07C5EB014E51}"/>
    <dgm:cxn modelId="{3FC0109F-ED87-4838-95F8-3A51FFA6F801}" srcId="{ED1BEF74-880B-4593-B6DD-4F9CF59DF7F0}" destId="{6D71BC2A-CB43-4DBA-9477-2397473599B2}" srcOrd="0" destOrd="0" parTransId="{7A7491F5-D2A8-4C90-846A-58934AE13039}" sibTransId="{499EDB46-1905-4252-8754-CCE00B917E3A}"/>
    <dgm:cxn modelId="{B7A5A45D-14CF-4307-842E-39F1C2D167E1}" type="presOf" srcId="{D0607629-2DE3-4B20-8030-9519E9273102}" destId="{B018D928-A081-4912-B61D-7B67DB68B26C}" srcOrd="0" destOrd="0" presId="urn:microsoft.com/office/officeart/2008/layout/LinedList"/>
    <dgm:cxn modelId="{6342E8EA-355A-4A4B-9145-6415EA1EE1FC}" srcId="{469C6D2C-3617-4D84-8564-5395AEC8DA9A}" destId="{7A38D29A-C63C-40C8-A859-26E0C8142FE0}" srcOrd="6" destOrd="0" parTransId="{93C25C4D-FC9A-49E2-82DB-FCDED98ED0A8}" sibTransId="{DEDF4F37-50E4-4D69-BB63-B5044BE81405}"/>
    <dgm:cxn modelId="{BCA2FD94-8C04-4B4D-BCB7-C798FA72FF93}" srcId="{469C6D2C-3617-4D84-8564-5395AEC8DA9A}" destId="{0B3E2E9E-0818-4395-B1C5-8014364430AC}" srcOrd="4" destOrd="0" parTransId="{45E15B0F-322F-4F51-AFB3-A417425AA3E0}" sibTransId="{11CEF8F1-A260-465C-A4E6-A03320125268}"/>
    <dgm:cxn modelId="{F929F532-0ED0-4F1E-BCC4-794B81EFD009}" type="presOf" srcId="{6D71BC2A-CB43-4DBA-9477-2397473599B2}" destId="{3439B6C1-15A2-4838-AD4A-381C2C01491D}" srcOrd="0" destOrd="0" presId="urn:microsoft.com/office/officeart/2008/layout/LinedList"/>
    <dgm:cxn modelId="{3ED47CC1-8F9D-4802-89AB-0371CD0E1738}" srcId="{F422D655-B1FA-4460-A124-DD95DB5E2080}" destId="{D42040E3-D989-41F1-AF6E-82FDC2518144}" srcOrd="0" destOrd="0" parTransId="{CEE2E426-35D2-492C-B5CB-F7A1122C229D}" sibTransId="{2F002793-1870-4832-B8FA-99FBE6413E41}"/>
    <dgm:cxn modelId="{A40A9BEB-2A0E-460F-B05E-918F95C5BFDA}" srcId="{469C6D2C-3617-4D84-8564-5395AEC8DA9A}" destId="{BFDAF762-B5F7-4033-9722-55A570D9B179}" srcOrd="0" destOrd="0" parTransId="{D8CD8791-D1C5-4500-A39B-7A72D1FF5507}" sibTransId="{031779DE-03C9-49DE-BE94-E75485462F5D}"/>
    <dgm:cxn modelId="{86F1BDEF-BB8E-4762-961A-8DE2DF4D91A9}" srcId="{B57D5426-2BED-4B2C-9675-447441D304A0}" destId="{7933D3C2-84AA-479F-A8B6-3CC7929B6CD3}" srcOrd="0" destOrd="0" parTransId="{93A79F76-57BF-45A2-8AB5-4921F2B24763}" sibTransId="{F738F2FF-7BAB-4BFA-98FD-28060960E5D7}"/>
    <dgm:cxn modelId="{D60E2E74-0450-4192-8FC2-2CB1FC83C600}" srcId="{469C6D2C-3617-4D84-8564-5395AEC8DA9A}" destId="{ED1BEF74-880B-4593-B6DD-4F9CF59DF7F0}" srcOrd="7" destOrd="0" parTransId="{33318EF0-1163-4ECC-B750-03AD6272125D}" sibTransId="{B98E1ED2-AA06-4D9B-8C0B-D3CB1A31DDFA}"/>
    <dgm:cxn modelId="{E2DAAAB1-AE02-4EF3-ACB1-82BE9F9B8B3E}" type="presOf" srcId="{6E5D5C9D-0FEE-49F2-8D51-C7823746E331}" destId="{A3841CE1-47CD-42FF-9D85-7BBE4E163DA3}" srcOrd="0" destOrd="0" presId="urn:microsoft.com/office/officeart/2008/layout/LinedList"/>
    <dgm:cxn modelId="{5F4956FF-2696-43DC-AC5F-4E3A8D3CB270}" srcId="{469C6D2C-3617-4D84-8564-5395AEC8DA9A}" destId="{B57D5426-2BED-4B2C-9675-447441D304A0}" srcOrd="2" destOrd="0" parTransId="{D9E999DB-3236-412A-8ECB-31A26ECC7748}" sibTransId="{9C5EF739-675F-44CA-B4DD-1A71AADDFDA3}"/>
    <dgm:cxn modelId="{7861BB3B-5BB3-4F84-B037-452C351B722C}" srcId="{7A38D29A-C63C-40C8-A859-26E0C8142FE0}" destId="{3A301D48-1568-46AC-A655-8D332392758A}" srcOrd="0" destOrd="0" parTransId="{74057159-8044-4F29-8FDC-729F15A651CB}" sibTransId="{9F8CE2DC-F01C-4D89-A81D-F95F4FDE4BBC}"/>
    <dgm:cxn modelId="{2E75F736-54BF-4EFA-AC3D-69377CE48155}" type="presOf" srcId="{D42040E3-D989-41F1-AF6E-82FDC2518144}" destId="{334EACC2-F674-4E83-9738-EA9C2902BD62}" srcOrd="0" destOrd="0" presId="urn:microsoft.com/office/officeart/2008/layout/LinedList"/>
    <dgm:cxn modelId="{8B40DEA9-53E2-49A1-B7C7-9BF0CE0B837B}" type="presOf" srcId="{469C6D2C-3617-4D84-8564-5395AEC8DA9A}" destId="{73AB8D75-6F5D-43AA-953B-82098A19DAA0}" srcOrd="0" destOrd="0" presId="urn:microsoft.com/office/officeart/2008/layout/LinedList"/>
    <dgm:cxn modelId="{2CA1E057-15F4-4CEC-A60A-7C3E0DAD150C}" srcId="{6343D561-47B8-4888-AFAD-A22B2AC2FB0D}" destId="{3B0CB867-E65E-4CD9-86B7-CD6BA0C04E13}" srcOrd="0" destOrd="0" parTransId="{DF4171D0-B5AE-47DE-B1CC-6E63C299261C}" sibTransId="{296C0A97-4F72-4981-9CCE-1DF3E22BAF0F}"/>
    <dgm:cxn modelId="{58B83DD9-9EF2-43D6-A0BC-BA9B7699CB64}" type="presOf" srcId="{F422D655-B1FA-4460-A124-DD95DB5E2080}" destId="{BE6CD5F3-DCC7-415F-8A6B-B66F0E3AC978}" srcOrd="0" destOrd="0" presId="urn:microsoft.com/office/officeart/2008/layout/LinedList"/>
    <dgm:cxn modelId="{A4E972C3-0F86-44E5-B9AA-A3F80228F440}" type="presOf" srcId="{6343D561-47B8-4888-AFAD-A22B2AC2FB0D}" destId="{B25DDB25-024F-4A51-9019-7ABBC885C03A}" srcOrd="0" destOrd="0" presId="urn:microsoft.com/office/officeart/2008/layout/LinedList"/>
    <dgm:cxn modelId="{DF82D449-E916-482C-A8A7-4022BC7C1AC7}" srcId="{469C6D2C-3617-4D84-8564-5395AEC8DA9A}" destId="{F422D655-B1FA-4460-A124-DD95DB5E2080}" srcOrd="3" destOrd="0" parTransId="{A99A0F56-A3C0-4A3F-8B15-6863BF44DF66}" sibTransId="{9AAC727A-E2DE-4B1F-A374-822C96222530}"/>
    <dgm:cxn modelId="{3306F83E-CB57-46A3-BEF7-7BE8BDDB7568}" type="presOf" srcId="{86EB49ED-9B8D-4EA3-94B2-BE5279D5DB87}" destId="{924C29AA-B47C-4ABE-BA22-7F1711F70E31}" srcOrd="0" destOrd="0" presId="urn:microsoft.com/office/officeart/2008/layout/LinedList"/>
    <dgm:cxn modelId="{431F659F-7315-4964-A8FC-E04C071A6E33}" srcId="{469C6D2C-3617-4D84-8564-5395AEC8DA9A}" destId="{6343D561-47B8-4888-AFAD-A22B2AC2FB0D}" srcOrd="5" destOrd="0" parTransId="{BEBBBF40-B2F5-4A8B-91F9-B183BE18AD54}" sibTransId="{BEF0C47C-0521-49BF-BC01-39EBE9CB9521}"/>
    <dgm:cxn modelId="{ADAF3B8F-51EA-4BEF-85FA-5973B50BB5A0}" type="presOf" srcId="{ED1BEF74-880B-4593-B6DD-4F9CF59DF7F0}" destId="{C315A0D2-3409-4E4C-9721-EACFD63D3A08}" srcOrd="0" destOrd="0" presId="urn:microsoft.com/office/officeart/2008/layout/LinedList"/>
    <dgm:cxn modelId="{CA2CA696-43AC-4AAA-9672-CFFCB91EFEA9}" type="presOf" srcId="{3A301D48-1568-46AC-A655-8D332392758A}" destId="{F7ADDBB4-BB76-4BF1-BF93-36FC735B3232}" srcOrd="0" destOrd="0" presId="urn:microsoft.com/office/officeart/2008/layout/LinedList"/>
    <dgm:cxn modelId="{DAB33437-9F6D-4C8C-A286-F6FB6C83805B}" type="presParOf" srcId="{73AB8D75-6F5D-43AA-953B-82098A19DAA0}" destId="{C3B80732-0AB0-4106-B0D0-A51E8AB93BCA}" srcOrd="0" destOrd="0" presId="urn:microsoft.com/office/officeart/2008/layout/LinedList"/>
    <dgm:cxn modelId="{AEB30D84-6BA1-49D6-AA3D-BF1626750E69}" type="presParOf" srcId="{73AB8D75-6F5D-43AA-953B-82098A19DAA0}" destId="{9C7BF4D4-C263-469B-8D38-E2AF16411086}" srcOrd="1" destOrd="0" presId="urn:microsoft.com/office/officeart/2008/layout/LinedList"/>
    <dgm:cxn modelId="{4D8208CA-55B5-46A8-A700-0A6D773173B8}" type="presParOf" srcId="{9C7BF4D4-C263-469B-8D38-E2AF16411086}" destId="{615B59F9-D0B6-4BF0-A052-4E01052CB9E1}" srcOrd="0" destOrd="0" presId="urn:microsoft.com/office/officeart/2008/layout/LinedList"/>
    <dgm:cxn modelId="{855DE459-581B-4A0B-866E-6BDC9315E7A3}" type="presParOf" srcId="{9C7BF4D4-C263-469B-8D38-E2AF16411086}" destId="{2376C37D-EF9D-425B-9F5F-271480C9D4FE}" srcOrd="1" destOrd="0" presId="urn:microsoft.com/office/officeart/2008/layout/LinedList"/>
    <dgm:cxn modelId="{B658B6DF-8830-45DB-B6DA-91AAE8BA3134}" type="presParOf" srcId="{2376C37D-EF9D-425B-9F5F-271480C9D4FE}" destId="{48D75BED-3792-4221-8753-DBD3E32E749C}" srcOrd="0" destOrd="0" presId="urn:microsoft.com/office/officeart/2008/layout/LinedList"/>
    <dgm:cxn modelId="{39240540-9624-4897-8F2A-878C646BB0EB}" type="presParOf" srcId="{2376C37D-EF9D-425B-9F5F-271480C9D4FE}" destId="{023F32B4-03E2-468C-9D48-82E1F5F2AD27}" srcOrd="1" destOrd="0" presId="urn:microsoft.com/office/officeart/2008/layout/LinedList"/>
    <dgm:cxn modelId="{628DBC9C-EB2D-42A4-BC13-15420CF31882}" type="presParOf" srcId="{023F32B4-03E2-468C-9D48-82E1F5F2AD27}" destId="{9D124356-0E4B-4751-A19B-C25709239117}" srcOrd="0" destOrd="0" presId="urn:microsoft.com/office/officeart/2008/layout/LinedList"/>
    <dgm:cxn modelId="{C6C65B2A-205E-42E6-9AC8-AE68C4CEA1B3}" type="presParOf" srcId="{023F32B4-03E2-468C-9D48-82E1F5F2AD27}" destId="{B018D928-A081-4912-B61D-7B67DB68B26C}" srcOrd="1" destOrd="0" presId="urn:microsoft.com/office/officeart/2008/layout/LinedList"/>
    <dgm:cxn modelId="{C316C4DD-C27F-4F53-B7DB-DB3B0CE4C619}" type="presParOf" srcId="{023F32B4-03E2-468C-9D48-82E1F5F2AD27}" destId="{C3A0DB2C-DD1E-4061-A272-065AFFC4ABB6}" srcOrd="2" destOrd="0" presId="urn:microsoft.com/office/officeart/2008/layout/LinedList"/>
    <dgm:cxn modelId="{14F49F50-C2C8-4451-A067-4C1680F1B37E}" type="presParOf" srcId="{2376C37D-EF9D-425B-9F5F-271480C9D4FE}" destId="{CB03178C-BD20-498D-A0F7-4A83FF5A7751}" srcOrd="2" destOrd="0" presId="urn:microsoft.com/office/officeart/2008/layout/LinedList"/>
    <dgm:cxn modelId="{78A89C3A-848B-4DC7-B618-BB3922AE6784}" type="presParOf" srcId="{2376C37D-EF9D-425B-9F5F-271480C9D4FE}" destId="{AD0097AA-E72C-4ED5-9922-0DADD856E0E3}" srcOrd="3" destOrd="0" presId="urn:microsoft.com/office/officeart/2008/layout/LinedList"/>
    <dgm:cxn modelId="{E5D184B0-9147-49B6-9DCA-BBEEA00E01AE}" type="presParOf" srcId="{73AB8D75-6F5D-43AA-953B-82098A19DAA0}" destId="{21310777-2997-4B35-BA8B-8A15131A418E}" srcOrd="2" destOrd="0" presId="urn:microsoft.com/office/officeart/2008/layout/LinedList"/>
    <dgm:cxn modelId="{ED3E725B-2644-43B9-9CC0-C7E9B0F20425}" type="presParOf" srcId="{73AB8D75-6F5D-43AA-953B-82098A19DAA0}" destId="{AA8C5E1C-E755-40F4-9D79-A10294074F14}" srcOrd="3" destOrd="0" presId="urn:microsoft.com/office/officeart/2008/layout/LinedList"/>
    <dgm:cxn modelId="{237589A6-4F79-400A-9EB6-09B5A8DAAF9E}" type="presParOf" srcId="{AA8C5E1C-E755-40F4-9D79-A10294074F14}" destId="{A3841CE1-47CD-42FF-9D85-7BBE4E163DA3}" srcOrd="0" destOrd="0" presId="urn:microsoft.com/office/officeart/2008/layout/LinedList"/>
    <dgm:cxn modelId="{1BDBAC40-26D2-4105-A400-471B3A424075}" type="presParOf" srcId="{AA8C5E1C-E755-40F4-9D79-A10294074F14}" destId="{57D95ABC-0C48-4EF1-B13C-F1AD10A41AB0}" srcOrd="1" destOrd="0" presId="urn:microsoft.com/office/officeart/2008/layout/LinedList"/>
    <dgm:cxn modelId="{8E06967C-5282-4A41-AF6D-64399A9105A6}" type="presParOf" srcId="{57D95ABC-0C48-4EF1-B13C-F1AD10A41AB0}" destId="{59850216-B366-4B45-A8A0-8AB3E4DB435A}" srcOrd="0" destOrd="0" presId="urn:microsoft.com/office/officeart/2008/layout/LinedList"/>
    <dgm:cxn modelId="{442E39FD-59AB-462A-9654-17E43FC0CEF5}" type="presParOf" srcId="{57D95ABC-0C48-4EF1-B13C-F1AD10A41AB0}" destId="{E177C92C-1B8B-4F62-97C6-10188D98A1F8}" srcOrd="1" destOrd="0" presId="urn:microsoft.com/office/officeart/2008/layout/LinedList"/>
    <dgm:cxn modelId="{418530B8-8A01-4488-9CD2-EB8434C5045C}" type="presParOf" srcId="{E177C92C-1B8B-4F62-97C6-10188D98A1F8}" destId="{0D59D4BE-997E-4360-941D-D01E5824BB02}" srcOrd="0" destOrd="0" presId="urn:microsoft.com/office/officeart/2008/layout/LinedList"/>
    <dgm:cxn modelId="{54CF71F2-64C0-4547-8649-B3E9762788D2}" type="presParOf" srcId="{E177C92C-1B8B-4F62-97C6-10188D98A1F8}" destId="{924C29AA-B47C-4ABE-BA22-7F1711F70E31}" srcOrd="1" destOrd="0" presId="urn:microsoft.com/office/officeart/2008/layout/LinedList"/>
    <dgm:cxn modelId="{A9AD1315-B3FF-41AE-B213-991F2CC53B78}" type="presParOf" srcId="{E177C92C-1B8B-4F62-97C6-10188D98A1F8}" destId="{8967C156-0150-433E-8DDD-B65DA1566269}" srcOrd="2" destOrd="0" presId="urn:microsoft.com/office/officeart/2008/layout/LinedList"/>
    <dgm:cxn modelId="{287C7393-10EE-486F-9021-D13D84AAF8D4}" type="presParOf" srcId="{57D95ABC-0C48-4EF1-B13C-F1AD10A41AB0}" destId="{074E42DB-C98C-4DB9-A68C-466B0E9AA7A5}" srcOrd="2" destOrd="0" presId="urn:microsoft.com/office/officeart/2008/layout/LinedList"/>
    <dgm:cxn modelId="{FEBEE063-8F47-48E7-AFED-DD0E6BB1DA26}" type="presParOf" srcId="{57D95ABC-0C48-4EF1-B13C-F1AD10A41AB0}" destId="{F0024989-260A-4FA6-B2E5-26EC25CD94FD}" srcOrd="3" destOrd="0" presId="urn:microsoft.com/office/officeart/2008/layout/LinedList"/>
    <dgm:cxn modelId="{A9A15A9E-2920-41D0-BDDD-DD52D420B732}" type="presParOf" srcId="{73AB8D75-6F5D-43AA-953B-82098A19DAA0}" destId="{F3F84B4C-F55F-48B9-9726-2BC04906DC4D}" srcOrd="4" destOrd="0" presId="urn:microsoft.com/office/officeart/2008/layout/LinedList"/>
    <dgm:cxn modelId="{E3646786-B73F-4029-841B-18C433086D45}" type="presParOf" srcId="{73AB8D75-6F5D-43AA-953B-82098A19DAA0}" destId="{21E1189A-A285-4844-9DBC-8CAAFEA8E3C9}" srcOrd="5" destOrd="0" presId="urn:microsoft.com/office/officeart/2008/layout/LinedList"/>
    <dgm:cxn modelId="{F15B1F94-1A84-4C7A-9AC0-B9101D452D0A}" type="presParOf" srcId="{21E1189A-A285-4844-9DBC-8CAAFEA8E3C9}" destId="{38A1C230-16F5-479D-8B22-533973452C1D}" srcOrd="0" destOrd="0" presId="urn:microsoft.com/office/officeart/2008/layout/LinedList"/>
    <dgm:cxn modelId="{37FF35BF-5FD0-4F74-999C-6953D683A3FD}" type="presParOf" srcId="{21E1189A-A285-4844-9DBC-8CAAFEA8E3C9}" destId="{F086D676-9039-4089-8FDA-15B170842F79}" srcOrd="1" destOrd="0" presId="urn:microsoft.com/office/officeart/2008/layout/LinedList"/>
    <dgm:cxn modelId="{DF1C2887-7844-4E35-B606-AF4975E91163}" type="presParOf" srcId="{F086D676-9039-4089-8FDA-15B170842F79}" destId="{2FE9A68F-E005-4997-B27F-E60DC49879FC}" srcOrd="0" destOrd="0" presId="urn:microsoft.com/office/officeart/2008/layout/LinedList"/>
    <dgm:cxn modelId="{5391DAFA-95BF-467E-9CB6-55AEBF0A7BD2}" type="presParOf" srcId="{F086D676-9039-4089-8FDA-15B170842F79}" destId="{5CAEFF3F-6933-45A5-94B1-8E15F2DBD592}" srcOrd="1" destOrd="0" presId="urn:microsoft.com/office/officeart/2008/layout/LinedList"/>
    <dgm:cxn modelId="{DABF6B78-F5C4-4243-A3B4-AF68D21A0530}" type="presParOf" srcId="{5CAEFF3F-6933-45A5-94B1-8E15F2DBD592}" destId="{278C4841-293B-436D-A9B2-1A7CF4327719}" srcOrd="0" destOrd="0" presId="urn:microsoft.com/office/officeart/2008/layout/LinedList"/>
    <dgm:cxn modelId="{2290152D-F39D-4D4D-9208-4A9636F591E5}" type="presParOf" srcId="{5CAEFF3F-6933-45A5-94B1-8E15F2DBD592}" destId="{AD127410-7818-4C95-A972-8782088C1A6A}" srcOrd="1" destOrd="0" presId="urn:microsoft.com/office/officeart/2008/layout/LinedList"/>
    <dgm:cxn modelId="{4D7FF51A-AEC1-4DC7-B707-1EE48189CFF6}" type="presParOf" srcId="{5CAEFF3F-6933-45A5-94B1-8E15F2DBD592}" destId="{C50B6BAA-5BA2-48F0-AB77-42A7E5C22801}" srcOrd="2" destOrd="0" presId="urn:microsoft.com/office/officeart/2008/layout/LinedList"/>
    <dgm:cxn modelId="{0A70E953-3126-4FF6-9630-12C29551732D}" type="presParOf" srcId="{F086D676-9039-4089-8FDA-15B170842F79}" destId="{919C0973-787E-4A76-93AC-08610BEAC5DF}" srcOrd="2" destOrd="0" presId="urn:microsoft.com/office/officeart/2008/layout/LinedList"/>
    <dgm:cxn modelId="{75EC3790-EEA8-4DDA-85C4-5D7BAF448022}" type="presParOf" srcId="{F086D676-9039-4089-8FDA-15B170842F79}" destId="{7ED02D23-DD4D-421E-AB77-B0F998704E5D}" srcOrd="3" destOrd="0" presId="urn:microsoft.com/office/officeart/2008/layout/LinedList"/>
    <dgm:cxn modelId="{30A459B4-5A21-4753-9B1A-9A0FC6A91618}" type="presParOf" srcId="{73AB8D75-6F5D-43AA-953B-82098A19DAA0}" destId="{7489C54F-7638-4CAB-B63B-DCBC7665BCA7}" srcOrd="6" destOrd="0" presId="urn:microsoft.com/office/officeart/2008/layout/LinedList"/>
    <dgm:cxn modelId="{EF78C84F-EE2C-4AEB-9D4E-0398E6F410E5}" type="presParOf" srcId="{73AB8D75-6F5D-43AA-953B-82098A19DAA0}" destId="{D32AC8F8-50EB-4A85-886F-7E36F7F08342}" srcOrd="7" destOrd="0" presId="urn:microsoft.com/office/officeart/2008/layout/LinedList"/>
    <dgm:cxn modelId="{42878A83-16D6-40F7-8225-417C582C778C}" type="presParOf" srcId="{D32AC8F8-50EB-4A85-886F-7E36F7F08342}" destId="{BE6CD5F3-DCC7-415F-8A6B-B66F0E3AC978}" srcOrd="0" destOrd="0" presId="urn:microsoft.com/office/officeart/2008/layout/LinedList"/>
    <dgm:cxn modelId="{A6E2E9F2-FA2F-4C57-AC52-5483F7C1F8E6}" type="presParOf" srcId="{D32AC8F8-50EB-4A85-886F-7E36F7F08342}" destId="{B8B94809-8470-4E30-BBBB-AE3314BF72D2}" srcOrd="1" destOrd="0" presId="urn:microsoft.com/office/officeart/2008/layout/LinedList"/>
    <dgm:cxn modelId="{61C14A09-6035-4230-BA63-D87D559A941E}" type="presParOf" srcId="{B8B94809-8470-4E30-BBBB-AE3314BF72D2}" destId="{8FB855C2-5F82-458C-8F68-3AE0A1A6D48C}" srcOrd="0" destOrd="0" presId="urn:microsoft.com/office/officeart/2008/layout/LinedList"/>
    <dgm:cxn modelId="{8E85F6DD-E612-404D-8ED4-3380A5F82167}" type="presParOf" srcId="{B8B94809-8470-4E30-BBBB-AE3314BF72D2}" destId="{84B9C4DB-D50B-453E-A6C6-B20DDE6E9A37}" srcOrd="1" destOrd="0" presId="urn:microsoft.com/office/officeart/2008/layout/LinedList"/>
    <dgm:cxn modelId="{1C1023B5-B5B9-4780-823A-B62AD618E28E}" type="presParOf" srcId="{84B9C4DB-D50B-453E-A6C6-B20DDE6E9A37}" destId="{5614491E-238E-4626-8EEF-8EBADEF6C5E1}" srcOrd="0" destOrd="0" presId="urn:microsoft.com/office/officeart/2008/layout/LinedList"/>
    <dgm:cxn modelId="{6681CA95-787C-44AA-B356-E05B94E529BA}" type="presParOf" srcId="{84B9C4DB-D50B-453E-A6C6-B20DDE6E9A37}" destId="{334EACC2-F674-4E83-9738-EA9C2902BD62}" srcOrd="1" destOrd="0" presId="urn:microsoft.com/office/officeart/2008/layout/LinedList"/>
    <dgm:cxn modelId="{89598E0E-AD55-4364-8025-773DA34390D6}" type="presParOf" srcId="{84B9C4DB-D50B-453E-A6C6-B20DDE6E9A37}" destId="{9BB7135E-49FD-44AE-A146-CC6D97349B5C}" srcOrd="2" destOrd="0" presId="urn:microsoft.com/office/officeart/2008/layout/LinedList"/>
    <dgm:cxn modelId="{A5AF33B1-5CBA-484F-B575-ED478E9CA854}" type="presParOf" srcId="{B8B94809-8470-4E30-BBBB-AE3314BF72D2}" destId="{C6C379A9-785C-461F-9784-225EC69ED8D0}" srcOrd="2" destOrd="0" presId="urn:microsoft.com/office/officeart/2008/layout/LinedList"/>
    <dgm:cxn modelId="{9A8CF7D2-A808-4C06-ABE2-0F0A39408571}" type="presParOf" srcId="{B8B94809-8470-4E30-BBBB-AE3314BF72D2}" destId="{D988DDC5-A155-466B-AF4E-6F4613FCFA55}" srcOrd="3" destOrd="0" presId="urn:microsoft.com/office/officeart/2008/layout/LinedList"/>
    <dgm:cxn modelId="{EBC3BD75-5B16-48DD-8FD5-C20CAD854AA6}" type="presParOf" srcId="{73AB8D75-6F5D-43AA-953B-82098A19DAA0}" destId="{FA7A41D2-4438-438F-9C78-DDB924E20278}" srcOrd="8" destOrd="0" presId="urn:microsoft.com/office/officeart/2008/layout/LinedList"/>
    <dgm:cxn modelId="{9156521C-8DD0-4DAB-AACD-27DD9B2523DD}" type="presParOf" srcId="{73AB8D75-6F5D-43AA-953B-82098A19DAA0}" destId="{EB3D3112-4EE3-4DCE-8F0A-FA6B61520993}" srcOrd="9" destOrd="0" presId="urn:microsoft.com/office/officeart/2008/layout/LinedList"/>
    <dgm:cxn modelId="{20634B6A-DA6C-43D7-A7A2-B5298ECE2E52}" type="presParOf" srcId="{EB3D3112-4EE3-4DCE-8F0A-FA6B61520993}" destId="{932D8F70-A734-49CD-84AC-0D71913C26A3}" srcOrd="0" destOrd="0" presId="urn:microsoft.com/office/officeart/2008/layout/LinedList"/>
    <dgm:cxn modelId="{A371AE83-295A-443E-9F18-0382620E5D88}" type="presParOf" srcId="{EB3D3112-4EE3-4DCE-8F0A-FA6B61520993}" destId="{C1A5D6E2-0A60-4036-BB17-C83B8E238EEE}" srcOrd="1" destOrd="0" presId="urn:microsoft.com/office/officeart/2008/layout/LinedList"/>
    <dgm:cxn modelId="{53C7C36B-EBFB-4E05-A2EA-626581BF99C0}" type="presParOf" srcId="{C1A5D6E2-0A60-4036-BB17-C83B8E238EEE}" destId="{B0BADA6F-2962-4120-A54D-E539948B6897}" srcOrd="0" destOrd="0" presId="urn:microsoft.com/office/officeart/2008/layout/LinedList"/>
    <dgm:cxn modelId="{B5A75DEE-469E-4E6B-A81C-A97DA08581AB}" type="presParOf" srcId="{C1A5D6E2-0A60-4036-BB17-C83B8E238EEE}" destId="{8A033C91-7A1A-4D2E-B3A8-BB3CB3F6F031}" srcOrd="1" destOrd="0" presId="urn:microsoft.com/office/officeart/2008/layout/LinedList"/>
    <dgm:cxn modelId="{26CF3A66-D42A-40E3-A69D-E30988CF1BAB}" type="presParOf" srcId="{8A033C91-7A1A-4D2E-B3A8-BB3CB3F6F031}" destId="{09EC0003-BB80-4EFE-A5B8-1916AA8D2CCC}" srcOrd="0" destOrd="0" presId="urn:microsoft.com/office/officeart/2008/layout/LinedList"/>
    <dgm:cxn modelId="{5E4AB27A-E835-4A52-8CB0-42322E942932}" type="presParOf" srcId="{8A033C91-7A1A-4D2E-B3A8-BB3CB3F6F031}" destId="{F2D42CC4-2E5B-4A1F-AF08-FDFD311AA2F1}" srcOrd="1" destOrd="0" presId="urn:microsoft.com/office/officeart/2008/layout/LinedList"/>
    <dgm:cxn modelId="{107E79D3-1E12-4278-9D71-CCC74ACDE2C6}" type="presParOf" srcId="{8A033C91-7A1A-4D2E-B3A8-BB3CB3F6F031}" destId="{A64ACDBB-C5D0-40CC-807E-EB2AF8785BD9}" srcOrd="2" destOrd="0" presId="urn:microsoft.com/office/officeart/2008/layout/LinedList"/>
    <dgm:cxn modelId="{3F5242F6-C23E-48CE-831D-97CEE251E7DF}" type="presParOf" srcId="{C1A5D6E2-0A60-4036-BB17-C83B8E238EEE}" destId="{4FB3319F-3792-4649-B78A-A7A400850672}" srcOrd="2" destOrd="0" presId="urn:microsoft.com/office/officeart/2008/layout/LinedList"/>
    <dgm:cxn modelId="{65674607-ED9E-4328-8C5A-249ADF14B6FE}" type="presParOf" srcId="{C1A5D6E2-0A60-4036-BB17-C83B8E238EEE}" destId="{46AFFAE1-E7A6-4020-B155-A88DE0782829}" srcOrd="3" destOrd="0" presId="urn:microsoft.com/office/officeart/2008/layout/LinedList"/>
    <dgm:cxn modelId="{F1F94056-A098-43D2-B896-10091D1DDC57}" type="presParOf" srcId="{73AB8D75-6F5D-43AA-953B-82098A19DAA0}" destId="{2EA70043-6CFC-49EC-B07A-167DDFCA6F21}" srcOrd="10" destOrd="0" presId="urn:microsoft.com/office/officeart/2008/layout/LinedList"/>
    <dgm:cxn modelId="{024FE2CB-8C50-45E4-85FB-5EE4E6771BE8}" type="presParOf" srcId="{73AB8D75-6F5D-43AA-953B-82098A19DAA0}" destId="{FCF67F1B-9E0A-497A-B7B0-090DECE7F6B8}" srcOrd="11" destOrd="0" presId="urn:microsoft.com/office/officeart/2008/layout/LinedList"/>
    <dgm:cxn modelId="{354B68E9-02F6-4136-86E8-AF0FA332FB03}" type="presParOf" srcId="{FCF67F1B-9E0A-497A-B7B0-090DECE7F6B8}" destId="{B25DDB25-024F-4A51-9019-7ABBC885C03A}" srcOrd="0" destOrd="0" presId="urn:microsoft.com/office/officeart/2008/layout/LinedList"/>
    <dgm:cxn modelId="{5240B0AD-AB68-4114-9A03-A9A47A821B01}" type="presParOf" srcId="{FCF67F1B-9E0A-497A-B7B0-090DECE7F6B8}" destId="{D59D2DC9-D998-4829-8445-A8265443549E}" srcOrd="1" destOrd="0" presId="urn:microsoft.com/office/officeart/2008/layout/LinedList"/>
    <dgm:cxn modelId="{11990CF1-F0B9-4A3C-AE54-32FA4766A675}" type="presParOf" srcId="{D59D2DC9-D998-4829-8445-A8265443549E}" destId="{3786098E-8D84-4629-980E-DD0B330D5D8C}" srcOrd="0" destOrd="0" presId="urn:microsoft.com/office/officeart/2008/layout/LinedList"/>
    <dgm:cxn modelId="{F1A2C2CA-54BE-4CE6-A255-ACDB9F0EA37B}" type="presParOf" srcId="{D59D2DC9-D998-4829-8445-A8265443549E}" destId="{5BE5A1D9-8AE7-44AA-A1C1-42C514E79D77}" srcOrd="1" destOrd="0" presId="urn:microsoft.com/office/officeart/2008/layout/LinedList"/>
    <dgm:cxn modelId="{31874491-5D88-41E2-80E3-3050B9DE8EF2}" type="presParOf" srcId="{5BE5A1D9-8AE7-44AA-A1C1-42C514E79D77}" destId="{37BE10E2-0761-4EB3-9635-F8033B56F421}" srcOrd="0" destOrd="0" presId="urn:microsoft.com/office/officeart/2008/layout/LinedList"/>
    <dgm:cxn modelId="{C055229E-1419-4180-953A-304A5D1FCAA7}" type="presParOf" srcId="{5BE5A1D9-8AE7-44AA-A1C1-42C514E79D77}" destId="{35CCD47F-9439-492D-9EE0-210A3D4F2305}" srcOrd="1" destOrd="0" presId="urn:microsoft.com/office/officeart/2008/layout/LinedList"/>
    <dgm:cxn modelId="{C4059218-EC08-48BA-B12C-396D28220CF4}" type="presParOf" srcId="{5BE5A1D9-8AE7-44AA-A1C1-42C514E79D77}" destId="{65E9B0A3-E0C1-44E4-9EF4-A8004DBB68F7}" srcOrd="2" destOrd="0" presId="urn:microsoft.com/office/officeart/2008/layout/LinedList"/>
    <dgm:cxn modelId="{B37296A0-BB55-4E91-A9AD-2CA9EA8C84A9}" type="presParOf" srcId="{D59D2DC9-D998-4829-8445-A8265443549E}" destId="{6464BB1F-06D3-4C22-8E96-2AC8FFDEA774}" srcOrd="2" destOrd="0" presId="urn:microsoft.com/office/officeart/2008/layout/LinedList"/>
    <dgm:cxn modelId="{77A4A57A-57CB-4998-86AF-96D801B617E0}" type="presParOf" srcId="{D59D2DC9-D998-4829-8445-A8265443549E}" destId="{B64B60F7-16AC-4D3A-B0A3-623E5F915F47}" srcOrd="3" destOrd="0" presId="urn:microsoft.com/office/officeart/2008/layout/LinedList"/>
    <dgm:cxn modelId="{B05AD576-09B2-4176-998F-5285CE504AD2}" type="presParOf" srcId="{73AB8D75-6F5D-43AA-953B-82098A19DAA0}" destId="{FC09824B-AC10-46EE-9D23-E160E4531647}" srcOrd="12" destOrd="0" presId="urn:microsoft.com/office/officeart/2008/layout/LinedList"/>
    <dgm:cxn modelId="{E5A3F55A-ECC9-4BFB-B16F-4887F5EEA000}" type="presParOf" srcId="{73AB8D75-6F5D-43AA-953B-82098A19DAA0}" destId="{97BF0C83-172E-475A-ADBD-EAAACCBBE2C2}" srcOrd="13" destOrd="0" presId="urn:microsoft.com/office/officeart/2008/layout/LinedList"/>
    <dgm:cxn modelId="{D19AE96E-DD83-4AB1-A687-767FCFA8FB25}" type="presParOf" srcId="{97BF0C83-172E-475A-ADBD-EAAACCBBE2C2}" destId="{AC2DC5A8-34B0-4308-9A77-4F831F4FECA5}" srcOrd="0" destOrd="0" presId="urn:microsoft.com/office/officeart/2008/layout/LinedList"/>
    <dgm:cxn modelId="{1A97C0A1-AC33-445C-A1CD-35897D7EE22A}" type="presParOf" srcId="{97BF0C83-172E-475A-ADBD-EAAACCBBE2C2}" destId="{71AAA304-102B-48BF-8661-1C9FE8FC8683}" srcOrd="1" destOrd="0" presId="urn:microsoft.com/office/officeart/2008/layout/LinedList"/>
    <dgm:cxn modelId="{4E01BD7D-EED1-419D-8CDB-5DDC09F0EE88}" type="presParOf" srcId="{71AAA304-102B-48BF-8661-1C9FE8FC8683}" destId="{C3A21F9B-0F7F-41AB-B3D0-4785EB4A5750}" srcOrd="0" destOrd="0" presId="urn:microsoft.com/office/officeart/2008/layout/LinedList"/>
    <dgm:cxn modelId="{0131FF03-A26C-4891-9E59-0E4048231755}" type="presParOf" srcId="{71AAA304-102B-48BF-8661-1C9FE8FC8683}" destId="{DC405BBB-4937-4A7A-B4CE-3AB8BAF60B96}" srcOrd="1" destOrd="0" presId="urn:microsoft.com/office/officeart/2008/layout/LinedList"/>
    <dgm:cxn modelId="{15DCDE02-CF10-4B7C-91EB-6EB0B87E681A}" type="presParOf" srcId="{DC405BBB-4937-4A7A-B4CE-3AB8BAF60B96}" destId="{F619A459-1F30-4BF1-9135-BBEAF90D196C}" srcOrd="0" destOrd="0" presId="urn:microsoft.com/office/officeart/2008/layout/LinedList"/>
    <dgm:cxn modelId="{33414759-A2F3-47BF-A9D5-CC34D2BE43D1}" type="presParOf" srcId="{DC405BBB-4937-4A7A-B4CE-3AB8BAF60B96}" destId="{F7ADDBB4-BB76-4BF1-BF93-36FC735B3232}" srcOrd="1" destOrd="0" presId="urn:microsoft.com/office/officeart/2008/layout/LinedList"/>
    <dgm:cxn modelId="{177BADF4-DD10-479F-8B61-484FA410E5D1}" type="presParOf" srcId="{DC405BBB-4937-4A7A-B4CE-3AB8BAF60B96}" destId="{C120C0B9-C724-490A-9E95-2ED3F14B6639}" srcOrd="2" destOrd="0" presId="urn:microsoft.com/office/officeart/2008/layout/LinedList"/>
    <dgm:cxn modelId="{E9DDC2CA-7142-4FC4-9B1C-D22FA946054C}" type="presParOf" srcId="{71AAA304-102B-48BF-8661-1C9FE8FC8683}" destId="{D7BC9D09-CCD3-4B3D-9137-6BD6757A42FF}" srcOrd="2" destOrd="0" presId="urn:microsoft.com/office/officeart/2008/layout/LinedList"/>
    <dgm:cxn modelId="{0F856D8E-2A49-4613-B211-63AE0EC5E0D4}" type="presParOf" srcId="{71AAA304-102B-48BF-8661-1C9FE8FC8683}" destId="{E324B88B-9EDA-4C63-AF7F-F3B2609502DB}" srcOrd="3" destOrd="0" presId="urn:microsoft.com/office/officeart/2008/layout/LinedList"/>
    <dgm:cxn modelId="{3351A50E-2F85-4475-9BF9-64F0F3243D28}" type="presParOf" srcId="{73AB8D75-6F5D-43AA-953B-82098A19DAA0}" destId="{A557B96C-C7E9-4610-AA25-3FC398C80140}" srcOrd="14" destOrd="0" presId="urn:microsoft.com/office/officeart/2008/layout/LinedList"/>
    <dgm:cxn modelId="{B093A807-F8AA-4094-B079-17469106857C}" type="presParOf" srcId="{73AB8D75-6F5D-43AA-953B-82098A19DAA0}" destId="{FAAFE0F7-AF83-4F97-902E-408A9508AB64}" srcOrd="15" destOrd="0" presId="urn:microsoft.com/office/officeart/2008/layout/LinedList"/>
    <dgm:cxn modelId="{2DA9DE61-D132-4F42-A5B9-6B89C5C31D21}" type="presParOf" srcId="{FAAFE0F7-AF83-4F97-902E-408A9508AB64}" destId="{C315A0D2-3409-4E4C-9721-EACFD63D3A08}" srcOrd="0" destOrd="0" presId="urn:microsoft.com/office/officeart/2008/layout/LinedList"/>
    <dgm:cxn modelId="{5EAF3553-006F-4A5A-992E-598CCFC474CC}" type="presParOf" srcId="{FAAFE0F7-AF83-4F97-902E-408A9508AB64}" destId="{5DBA141F-5D5E-4B41-9E98-499553858E80}" srcOrd="1" destOrd="0" presId="urn:microsoft.com/office/officeart/2008/layout/LinedList"/>
    <dgm:cxn modelId="{FD6D7076-D7D9-489E-815B-662B05F692EB}" type="presParOf" srcId="{5DBA141F-5D5E-4B41-9E98-499553858E80}" destId="{DE538132-BDF3-4FFC-9A22-1C35F9DA7549}" srcOrd="0" destOrd="0" presId="urn:microsoft.com/office/officeart/2008/layout/LinedList"/>
    <dgm:cxn modelId="{A863C17C-07B3-4C2E-AB78-41A455AA6DD1}" type="presParOf" srcId="{5DBA141F-5D5E-4B41-9E98-499553858E80}" destId="{915E6E49-9243-4C1D-A30B-AAC77DCCF365}" srcOrd="1" destOrd="0" presId="urn:microsoft.com/office/officeart/2008/layout/LinedList"/>
    <dgm:cxn modelId="{C124A058-EDDE-4495-AB87-5250D0D23ACD}" type="presParOf" srcId="{915E6E49-9243-4C1D-A30B-AAC77DCCF365}" destId="{826D2193-CFAE-4B4F-96CF-92E7946A4FE7}" srcOrd="0" destOrd="0" presId="urn:microsoft.com/office/officeart/2008/layout/LinedList"/>
    <dgm:cxn modelId="{F55F460E-22F9-42A0-84EF-2DB36A6EDEC0}" type="presParOf" srcId="{915E6E49-9243-4C1D-A30B-AAC77DCCF365}" destId="{3439B6C1-15A2-4838-AD4A-381C2C01491D}" srcOrd="1" destOrd="0" presId="urn:microsoft.com/office/officeart/2008/layout/LinedList"/>
    <dgm:cxn modelId="{5004A3DF-4ECD-4C79-9D7C-F43E16A3AA8F}" type="presParOf" srcId="{915E6E49-9243-4C1D-A30B-AAC77DCCF365}" destId="{E3CB9CA3-D4EA-4CA8-8C77-3695FE07C357}" srcOrd="2" destOrd="0" presId="urn:microsoft.com/office/officeart/2008/layout/LinedList"/>
    <dgm:cxn modelId="{518558F5-2C23-44A0-87BA-6417B111A9B4}" type="presParOf" srcId="{5DBA141F-5D5E-4B41-9E98-499553858E80}" destId="{51405F4F-069C-4D3A-9D16-B3464A727D80}" srcOrd="2" destOrd="0" presId="urn:microsoft.com/office/officeart/2008/layout/LinedList"/>
    <dgm:cxn modelId="{5839CA7A-149A-417D-A17D-7E70751591F4}" type="presParOf" srcId="{5DBA141F-5D5E-4B41-9E98-499553858E80}" destId="{0BA8459A-612F-4D42-B3BF-69D7903F8FF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9C6D2C-3617-4D84-8564-5395AEC8DA9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DAF762-B5F7-4033-9722-55A570D9B179}">
      <dgm:prSet phldrT="[Text]" custT="1"/>
      <dgm:spPr/>
      <dgm:t>
        <a:bodyPr/>
        <a:lstStyle/>
        <a:p>
          <a:r>
            <a:rPr lang="en-US" sz="2300" b="0" dirty="0" smtClean="0"/>
            <a:t>Academic</a:t>
          </a:r>
          <a:endParaRPr lang="en-US" sz="2300" b="0" dirty="0"/>
        </a:p>
      </dgm:t>
    </dgm:pt>
    <dgm:pt modelId="{D8CD8791-D1C5-4500-A39B-7A72D1FF5507}" type="parTrans" cxnId="{A40A9BEB-2A0E-460F-B05E-918F95C5BFDA}">
      <dgm:prSet/>
      <dgm:spPr/>
      <dgm:t>
        <a:bodyPr/>
        <a:lstStyle/>
        <a:p>
          <a:endParaRPr lang="en-US"/>
        </a:p>
      </dgm:t>
    </dgm:pt>
    <dgm:pt modelId="{031779DE-03C9-49DE-BE94-E75485462F5D}" type="sibTrans" cxnId="{A40A9BEB-2A0E-460F-B05E-918F95C5BFDA}">
      <dgm:prSet/>
      <dgm:spPr/>
      <dgm:t>
        <a:bodyPr/>
        <a:lstStyle/>
        <a:p>
          <a:endParaRPr lang="en-US"/>
        </a:p>
      </dgm:t>
    </dgm:pt>
    <dgm:pt modelId="{D0607629-2DE3-4B20-8030-9519E9273102}">
      <dgm:prSet phldrT="[Text]" custT="1"/>
      <dgm:spPr/>
      <dgm:t>
        <a:bodyPr/>
        <a:lstStyle/>
        <a:p>
          <a:r>
            <a:rPr lang="en-US" sz="2400" b="0" dirty="0" smtClean="0">
              <a:latin typeface="Arial" panose="020B0604020202020204" pitchFamily="34" charset="0"/>
              <a:cs typeface="Arial" panose="020B0604020202020204" pitchFamily="34" charset="0"/>
            </a:rPr>
            <a:t>43,151.16</a:t>
          </a:r>
          <a:r>
            <a:rPr lang="en-US" sz="2400" b="0" dirty="0" smtClean="0"/>
            <a:t>  </a:t>
          </a:r>
          <a:r>
            <a:rPr lang="en-US" sz="1400" b="0" dirty="0" smtClean="0"/>
            <a:t>(</a:t>
          </a:r>
          <a:r>
            <a:rPr lang="en-US" sz="1400" b="0" dirty="0" err="1" smtClean="0"/>
            <a:t>Academic+NDS</a:t>
          </a:r>
          <a:r>
            <a:rPr lang="en-US" sz="1400" b="0" dirty="0" smtClean="0"/>
            <a:t> audited FTE * weight)</a:t>
          </a:r>
          <a:endParaRPr lang="en-US" sz="2400" b="0" dirty="0"/>
        </a:p>
      </dgm:t>
    </dgm:pt>
    <dgm:pt modelId="{4D51B6FB-5D3E-4395-BD5E-CFE19F020869}" type="parTrans" cxnId="{F48FC872-E493-4073-B7E3-19BC6B02FAEB}">
      <dgm:prSet/>
      <dgm:spPr/>
      <dgm:t>
        <a:bodyPr/>
        <a:lstStyle/>
        <a:p>
          <a:endParaRPr lang="en-US"/>
        </a:p>
      </dgm:t>
    </dgm:pt>
    <dgm:pt modelId="{EAF33337-913B-4A7C-A1B4-C80C20CFD6E8}" type="sibTrans" cxnId="{F48FC872-E493-4073-B7E3-19BC6B02FAEB}">
      <dgm:prSet/>
      <dgm:spPr/>
      <dgm:t>
        <a:bodyPr/>
        <a:lstStyle/>
        <a:p>
          <a:endParaRPr lang="en-US"/>
        </a:p>
      </dgm:t>
    </dgm:pt>
    <dgm:pt modelId="{6E5D5C9D-0FEE-49F2-8D51-C7823746E331}">
      <dgm:prSet phldrT="[Text]" custT="1"/>
      <dgm:spPr/>
      <dgm:t>
        <a:bodyPr/>
        <a:lstStyle/>
        <a:p>
          <a:r>
            <a:rPr lang="en-US" sz="2300" b="0" dirty="0" smtClean="0"/>
            <a:t>Technical</a:t>
          </a:r>
          <a:endParaRPr lang="en-US" sz="2300" b="0" dirty="0"/>
        </a:p>
      </dgm:t>
    </dgm:pt>
    <dgm:pt modelId="{6847D89D-0AA4-4475-8CDB-8F41375DB851}" type="parTrans" cxnId="{C89E7B51-81FB-464A-A87E-67B38019DE1C}">
      <dgm:prSet/>
      <dgm:spPr/>
      <dgm:t>
        <a:bodyPr/>
        <a:lstStyle/>
        <a:p>
          <a:endParaRPr lang="en-US"/>
        </a:p>
      </dgm:t>
    </dgm:pt>
    <dgm:pt modelId="{E3CF5E51-30D7-4D6B-85F5-0910E56D8EB6}" type="sibTrans" cxnId="{C89E7B51-81FB-464A-A87E-67B38019DE1C}">
      <dgm:prSet/>
      <dgm:spPr/>
      <dgm:t>
        <a:bodyPr/>
        <a:lstStyle/>
        <a:p>
          <a:endParaRPr lang="en-US"/>
        </a:p>
      </dgm:t>
    </dgm:pt>
    <dgm:pt modelId="{B57D5426-2BED-4B2C-9675-447441D304A0}">
      <dgm:prSet phldrT="[Text]" custT="1"/>
      <dgm:spPr/>
      <dgm:t>
        <a:bodyPr/>
        <a:lstStyle/>
        <a:p>
          <a:r>
            <a:rPr lang="en-US" sz="2300" b="0" dirty="0" smtClean="0"/>
            <a:t>Career</a:t>
          </a:r>
          <a:endParaRPr lang="en-US" sz="2300" b="0" dirty="0"/>
        </a:p>
      </dgm:t>
    </dgm:pt>
    <dgm:pt modelId="{D9E999DB-3236-412A-8ECB-31A26ECC7748}" type="parTrans" cxnId="{5F4956FF-2696-43DC-AC5F-4E3A8D3CB270}">
      <dgm:prSet/>
      <dgm:spPr/>
      <dgm:t>
        <a:bodyPr/>
        <a:lstStyle/>
        <a:p>
          <a:endParaRPr lang="en-US"/>
        </a:p>
      </dgm:t>
    </dgm:pt>
    <dgm:pt modelId="{9C5EF739-675F-44CA-B4DD-1A71AADDFDA3}" type="sibTrans" cxnId="{5F4956FF-2696-43DC-AC5F-4E3A8D3CB270}">
      <dgm:prSet/>
      <dgm:spPr/>
      <dgm:t>
        <a:bodyPr/>
        <a:lstStyle/>
        <a:p>
          <a:endParaRPr lang="en-US"/>
        </a:p>
      </dgm:t>
    </dgm:pt>
    <dgm:pt modelId="{86EB49ED-9B8D-4EA3-94B2-BE5279D5DB87}">
      <dgm:prSet phldrT="[Text]"/>
      <dgm:spPr/>
      <dgm:t>
        <a:bodyPr/>
        <a:lstStyle/>
        <a:p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10,057.63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BC0E00-2C2F-4270-88E8-26627FE29327}" type="parTrans" cxnId="{D4DDF486-D5AA-476D-89EE-4D8606CFB63F}">
      <dgm:prSet/>
      <dgm:spPr/>
      <dgm:t>
        <a:bodyPr/>
        <a:lstStyle/>
        <a:p>
          <a:endParaRPr lang="en-US"/>
        </a:p>
      </dgm:t>
    </dgm:pt>
    <dgm:pt modelId="{61B0C60B-8B0A-4F68-9D25-07C5EB014E51}" type="sibTrans" cxnId="{D4DDF486-D5AA-476D-89EE-4D8606CFB63F}">
      <dgm:prSet/>
      <dgm:spPr/>
      <dgm:t>
        <a:bodyPr/>
        <a:lstStyle/>
        <a:p>
          <a:endParaRPr lang="en-US"/>
        </a:p>
      </dgm:t>
    </dgm:pt>
    <dgm:pt modelId="{0B3E2E9E-0818-4395-B1C5-8014364430AC}">
      <dgm:prSet phldrT="[Text]" custT="1"/>
      <dgm:spPr/>
      <dgm:t>
        <a:bodyPr/>
        <a:lstStyle/>
        <a:p>
          <a:r>
            <a:rPr lang="en-US" sz="2300" b="0" dirty="0" smtClean="0"/>
            <a:t>Allied Health</a:t>
          </a:r>
          <a:endParaRPr lang="en-US" sz="2300" b="0" dirty="0"/>
        </a:p>
      </dgm:t>
    </dgm:pt>
    <dgm:pt modelId="{45E15B0F-322F-4F51-AFB3-A417425AA3E0}" type="parTrans" cxnId="{BCA2FD94-8C04-4B4D-BCB7-C798FA72FF93}">
      <dgm:prSet/>
      <dgm:spPr/>
      <dgm:t>
        <a:bodyPr/>
        <a:lstStyle/>
        <a:p>
          <a:endParaRPr lang="en-US"/>
        </a:p>
      </dgm:t>
    </dgm:pt>
    <dgm:pt modelId="{11CEF8F1-A260-465C-A4E6-A03320125268}" type="sibTrans" cxnId="{BCA2FD94-8C04-4B4D-BCB7-C798FA72FF93}">
      <dgm:prSet/>
      <dgm:spPr/>
      <dgm:t>
        <a:bodyPr/>
        <a:lstStyle/>
        <a:p>
          <a:endParaRPr lang="en-US"/>
        </a:p>
      </dgm:t>
    </dgm:pt>
    <dgm:pt modelId="{F422D655-B1FA-4460-A124-DD95DB5E2080}">
      <dgm:prSet phldrT="[Text]" custT="1"/>
      <dgm:spPr/>
      <dgm:t>
        <a:bodyPr/>
        <a:lstStyle/>
        <a:p>
          <a:r>
            <a:rPr lang="en-US" sz="2300" b="0" dirty="0" smtClean="0"/>
            <a:t>ADN</a:t>
          </a:r>
          <a:endParaRPr lang="en-US" sz="2300" b="0" dirty="0"/>
        </a:p>
      </dgm:t>
    </dgm:pt>
    <dgm:pt modelId="{A99A0F56-A3C0-4A3F-8B15-6863BF44DF66}" type="parTrans" cxnId="{DF82D449-E916-482C-A8A7-4022BC7C1AC7}">
      <dgm:prSet/>
      <dgm:spPr/>
      <dgm:t>
        <a:bodyPr/>
        <a:lstStyle/>
        <a:p>
          <a:endParaRPr lang="en-US"/>
        </a:p>
      </dgm:t>
    </dgm:pt>
    <dgm:pt modelId="{9AAC727A-E2DE-4B1F-A374-822C96222530}" type="sibTrans" cxnId="{DF82D449-E916-482C-A8A7-4022BC7C1AC7}">
      <dgm:prSet/>
      <dgm:spPr/>
      <dgm:t>
        <a:bodyPr/>
        <a:lstStyle/>
        <a:p>
          <a:endParaRPr lang="en-US"/>
        </a:p>
      </dgm:t>
    </dgm:pt>
    <dgm:pt modelId="{6343D561-47B8-4888-AFAD-A22B2AC2FB0D}">
      <dgm:prSet phldrT="[Text]" custT="1"/>
      <dgm:spPr/>
      <dgm:t>
        <a:bodyPr/>
        <a:lstStyle/>
        <a:p>
          <a:r>
            <a:rPr lang="en-US" sz="2300" b="0" dirty="0" smtClean="0"/>
            <a:t>MSVCC Host</a:t>
          </a:r>
          <a:endParaRPr lang="en-US" sz="2300" b="0" dirty="0"/>
        </a:p>
      </dgm:t>
    </dgm:pt>
    <dgm:pt modelId="{BEBBBF40-B2F5-4A8B-91F9-B183BE18AD54}" type="parTrans" cxnId="{431F659F-7315-4964-A8FC-E04C071A6E33}">
      <dgm:prSet/>
      <dgm:spPr/>
      <dgm:t>
        <a:bodyPr/>
        <a:lstStyle/>
        <a:p>
          <a:endParaRPr lang="en-US"/>
        </a:p>
      </dgm:t>
    </dgm:pt>
    <dgm:pt modelId="{BEF0C47C-0521-49BF-BC01-39EBE9CB9521}" type="sibTrans" cxnId="{431F659F-7315-4964-A8FC-E04C071A6E33}">
      <dgm:prSet/>
      <dgm:spPr/>
      <dgm:t>
        <a:bodyPr/>
        <a:lstStyle/>
        <a:p>
          <a:endParaRPr lang="en-US"/>
        </a:p>
      </dgm:t>
    </dgm:pt>
    <dgm:pt modelId="{7933D3C2-84AA-479F-A8B6-3CC7929B6CD3}">
      <dgm:prSet phldrT="[Text]"/>
      <dgm:spPr/>
      <dgm:t>
        <a:bodyPr/>
        <a:lstStyle/>
        <a:p>
          <a:r>
            <a:rPr lang="en-US" b="0" dirty="0" smtClean="0"/>
            <a:t>  </a:t>
          </a:r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4,127.84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A79F76-57BF-45A2-8AB5-4921F2B24763}" type="parTrans" cxnId="{86F1BDEF-BB8E-4762-961A-8DE2DF4D91A9}">
      <dgm:prSet/>
      <dgm:spPr/>
      <dgm:t>
        <a:bodyPr/>
        <a:lstStyle/>
        <a:p>
          <a:endParaRPr lang="en-US"/>
        </a:p>
      </dgm:t>
    </dgm:pt>
    <dgm:pt modelId="{F738F2FF-7BAB-4BFA-98FD-28060960E5D7}" type="sibTrans" cxnId="{86F1BDEF-BB8E-4762-961A-8DE2DF4D91A9}">
      <dgm:prSet/>
      <dgm:spPr/>
      <dgm:t>
        <a:bodyPr/>
        <a:lstStyle/>
        <a:p>
          <a:endParaRPr lang="en-US"/>
        </a:p>
      </dgm:t>
    </dgm:pt>
    <dgm:pt modelId="{D42040E3-D989-41F1-AF6E-82FDC2518144}">
      <dgm:prSet phldrT="[Text]" custT="1"/>
      <dgm:spPr/>
      <dgm:t>
        <a:bodyPr/>
        <a:lstStyle/>
        <a:p>
          <a:r>
            <a:rPr lang="en-US" sz="2200" b="0" dirty="0" smtClean="0"/>
            <a:t>  </a:t>
          </a:r>
          <a:r>
            <a:rPr lang="en-US" sz="2400" b="0" dirty="0" smtClean="0">
              <a:latin typeface="Arial" panose="020B0604020202020204" pitchFamily="34" charset="0"/>
              <a:cs typeface="Arial" panose="020B0604020202020204" pitchFamily="34" charset="0"/>
            </a:rPr>
            <a:t>3,055.65</a:t>
          </a:r>
          <a:r>
            <a:rPr lang="en-US" sz="2200" b="0" dirty="0" smtClean="0"/>
            <a:t> </a:t>
          </a:r>
          <a:r>
            <a:rPr lang="en-US" sz="1400" b="0" dirty="0" smtClean="0"/>
            <a:t> (Audited FTE * weight; min 600 </a:t>
          </a:r>
          <a:r>
            <a:rPr lang="en-US" sz="1400" b="0" dirty="0" err="1" smtClean="0"/>
            <a:t>hrs</a:t>
          </a:r>
          <a:r>
            <a:rPr lang="en-US" sz="1400" b="0" dirty="0" smtClean="0"/>
            <a:t>)</a:t>
          </a:r>
          <a:endParaRPr lang="en-US" sz="1400" b="0" dirty="0"/>
        </a:p>
      </dgm:t>
    </dgm:pt>
    <dgm:pt modelId="{CEE2E426-35D2-492C-B5CB-F7A1122C229D}" type="parTrans" cxnId="{3ED47CC1-8F9D-4802-89AB-0371CD0E1738}">
      <dgm:prSet/>
      <dgm:spPr/>
      <dgm:t>
        <a:bodyPr/>
        <a:lstStyle/>
        <a:p>
          <a:endParaRPr lang="en-US"/>
        </a:p>
      </dgm:t>
    </dgm:pt>
    <dgm:pt modelId="{2F002793-1870-4832-B8FA-99FBE6413E41}" type="sibTrans" cxnId="{3ED47CC1-8F9D-4802-89AB-0371CD0E1738}">
      <dgm:prSet/>
      <dgm:spPr/>
      <dgm:t>
        <a:bodyPr/>
        <a:lstStyle/>
        <a:p>
          <a:endParaRPr lang="en-US"/>
        </a:p>
      </dgm:t>
    </dgm:pt>
    <dgm:pt modelId="{31FD5413-BD6A-4C14-9F51-686896880B60}">
      <dgm:prSet phldrT="[Text]"/>
      <dgm:spPr/>
      <dgm:t>
        <a:bodyPr/>
        <a:lstStyle/>
        <a:p>
          <a:r>
            <a:rPr lang="en-US" b="0" dirty="0" smtClean="0"/>
            <a:t>  </a:t>
          </a:r>
          <a:r>
            <a:rPr lang="en-US" b="0" dirty="0" smtClean="0">
              <a:latin typeface="Arial" panose="020B0604020202020204" pitchFamily="34" charset="0"/>
              <a:cs typeface="Arial" panose="020B0604020202020204" pitchFamily="34" charset="0"/>
            </a:rPr>
            <a:t>2,114.63</a:t>
          </a:r>
          <a:endParaRPr lang="en-US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0B83CC-346C-4D88-BFFC-C324B4A5A56F}" type="parTrans" cxnId="{935A4F6C-EB7E-4749-A172-286A12193F30}">
      <dgm:prSet/>
      <dgm:spPr/>
      <dgm:t>
        <a:bodyPr/>
        <a:lstStyle/>
        <a:p>
          <a:endParaRPr lang="en-US"/>
        </a:p>
      </dgm:t>
    </dgm:pt>
    <dgm:pt modelId="{AB91CCBD-EB3D-416F-811F-1ED29F2EF90D}" type="sibTrans" cxnId="{935A4F6C-EB7E-4749-A172-286A12193F30}">
      <dgm:prSet/>
      <dgm:spPr/>
      <dgm:t>
        <a:bodyPr/>
        <a:lstStyle/>
        <a:p>
          <a:endParaRPr lang="en-US"/>
        </a:p>
      </dgm:t>
    </dgm:pt>
    <dgm:pt modelId="{7A38D29A-C63C-40C8-A859-26E0C8142FE0}">
      <dgm:prSet phldrT="[Text]" custT="1"/>
      <dgm:spPr/>
      <dgm:t>
        <a:bodyPr/>
        <a:lstStyle/>
        <a:p>
          <a:r>
            <a:rPr lang="en-US" sz="2300" b="0" dirty="0" smtClean="0"/>
            <a:t>MSVCC Provider</a:t>
          </a:r>
          <a:endParaRPr lang="en-US" sz="2300" b="0" dirty="0"/>
        </a:p>
      </dgm:t>
    </dgm:pt>
    <dgm:pt modelId="{93C25C4D-FC9A-49E2-82DB-FCDED98ED0A8}" type="parTrans" cxnId="{6342E8EA-355A-4A4B-9145-6415EA1EE1FC}">
      <dgm:prSet/>
      <dgm:spPr/>
      <dgm:t>
        <a:bodyPr/>
        <a:lstStyle/>
        <a:p>
          <a:endParaRPr lang="en-US"/>
        </a:p>
      </dgm:t>
    </dgm:pt>
    <dgm:pt modelId="{DEDF4F37-50E4-4D69-BB63-B5044BE81405}" type="sibTrans" cxnId="{6342E8EA-355A-4A4B-9145-6415EA1EE1FC}">
      <dgm:prSet/>
      <dgm:spPr/>
      <dgm:t>
        <a:bodyPr/>
        <a:lstStyle/>
        <a:p>
          <a:endParaRPr lang="en-US"/>
        </a:p>
      </dgm:t>
    </dgm:pt>
    <dgm:pt modelId="{3B0CB867-E65E-4CD9-86B7-CD6BA0C04E13}">
      <dgm:prSet phldrT="[Text]" custT="1"/>
      <dgm:spPr/>
      <dgm:t>
        <a:bodyPr/>
        <a:lstStyle/>
        <a:p>
          <a:r>
            <a:rPr lang="en-US" sz="2400" b="0" dirty="0" smtClean="0"/>
            <a:t>  </a:t>
          </a:r>
          <a:r>
            <a:rPr lang="en-US" sz="2400" b="0" dirty="0" smtClean="0">
              <a:latin typeface="Arial" panose="020B0604020202020204" pitchFamily="34" charset="0"/>
              <a:cs typeface="Arial" panose="020B0604020202020204" pitchFamily="34" charset="0"/>
            </a:rPr>
            <a:t>1,354.53</a:t>
          </a:r>
          <a:r>
            <a:rPr lang="en-US" sz="2400" b="0" dirty="0" smtClean="0"/>
            <a:t> </a:t>
          </a:r>
          <a:r>
            <a:rPr lang="en-US" sz="1400" b="0" dirty="0" smtClean="0"/>
            <a:t>(Part-time students only)</a:t>
          </a:r>
          <a:endParaRPr lang="en-US" sz="2400" b="0" dirty="0"/>
        </a:p>
      </dgm:t>
    </dgm:pt>
    <dgm:pt modelId="{DF4171D0-B5AE-47DE-B1CC-6E63C299261C}" type="parTrans" cxnId="{2CA1E057-15F4-4CEC-A60A-7C3E0DAD150C}">
      <dgm:prSet/>
      <dgm:spPr/>
      <dgm:t>
        <a:bodyPr/>
        <a:lstStyle/>
        <a:p>
          <a:endParaRPr lang="en-US"/>
        </a:p>
      </dgm:t>
    </dgm:pt>
    <dgm:pt modelId="{296C0A97-4F72-4981-9CCE-1DF3E22BAF0F}" type="sibTrans" cxnId="{2CA1E057-15F4-4CEC-A60A-7C3E0DAD150C}">
      <dgm:prSet/>
      <dgm:spPr/>
      <dgm:t>
        <a:bodyPr/>
        <a:lstStyle/>
        <a:p>
          <a:endParaRPr lang="en-US"/>
        </a:p>
      </dgm:t>
    </dgm:pt>
    <dgm:pt modelId="{3A301D48-1568-46AC-A655-8D332392758A}">
      <dgm:prSet phldrT="[Text]" custT="1"/>
      <dgm:spPr/>
      <dgm:t>
        <a:bodyPr/>
        <a:lstStyle/>
        <a:p>
          <a:r>
            <a:rPr lang="en-US" sz="2400" b="0" dirty="0" smtClean="0"/>
            <a:t>  </a:t>
          </a:r>
          <a:r>
            <a:rPr lang="en-US" sz="2400" b="0" dirty="0" smtClean="0">
              <a:latin typeface="Arial" panose="020B0604020202020204" pitchFamily="34" charset="0"/>
              <a:cs typeface="Arial" panose="020B0604020202020204" pitchFamily="34" charset="0"/>
            </a:rPr>
            <a:t>1,354.52</a:t>
          </a:r>
          <a:r>
            <a:rPr lang="en-US" sz="2400" b="0" dirty="0" smtClean="0"/>
            <a:t> </a:t>
          </a:r>
          <a:r>
            <a:rPr lang="en-US" sz="1400" b="0" dirty="0" smtClean="0"/>
            <a:t>(Part-time students only)</a:t>
          </a:r>
          <a:endParaRPr lang="en-US" sz="2400" b="0" dirty="0"/>
        </a:p>
      </dgm:t>
    </dgm:pt>
    <dgm:pt modelId="{74057159-8044-4F29-8FDC-729F15A651CB}" type="parTrans" cxnId="{7861BB3B-5BB3-4F84-B037-452C351B722C}">
      <dgm:prSet/>
      <dgm:spPr/>
      <dgm:t>
        <a:bodyPr/>
        <a:lstStyle/>
        <a:p>
          <a:endParaRPr lang="en-US"/>
        </a:p>
      </dgm:t>
    </dgm:pt>
    <dgm:pt modelId="{9F8CE2DC-F01C-4D89-A81D-F95F4FDE4BBC}" type="sibTrans" cxnId="{7861BB3B-5BB3-4F84-B037-452C351B722C}">
      <dgm:prSet/>
      <dgm:spPr/>
      <dgm:t>
        <a:bodyPr/>
        <a:lstStyle/>
        <a:p>
          <a:endParaRPr lang="en-US"/>
        </a:p>
      </dgm:t>
    </dgm:pt>
    <dgm:pt modelId="{ED1BEF74-880B-4593-B6DD-4F9CF59DF7F0}">
      <dgm:prSet phldrT="[Text]" custT="1"/>
      <dgm:spPr/>
      <dgm:t>
        <a:bodyPr/>
        <a:lstStyle/>
        <a:p>
          <a:r>
            <a:rPr lang="en-US" sz="2300" b="1" dirty="0" smtClean="0"/>
            <a:t>Total Weighted </a:t>
          </a:r>
          <a:r>
            <a:rPr lang="en-US" sz="2300" b="1" dirty="0" err="1" smtClean="0"/>
            <a:t>Enr</a:t>
          </a:r>
          <a:endParaRPr lang="en-US" sz="2300" b="1" dirty="0"/>
        </a:p>
      </dgm:t>
    </dgm:pt>
    <dgm:pt modelId="{33318EF0-1163-4ECC-B750-03AD6272125D}" type="parTrans" cxnId="{D60E2E74-0450-4192-8FC2-2CB1FC83C600}">
      <dgm:prSet/>
      <dgm:spPr/>
      <dgm:t>
        <a:bodyPr/>
        <a:lstStyle/>
        <a:p>
          <a:endParaRPr lang="en-US"/>
        </a:p>
      </dgm:t>
    </dgm:pt>
    <dgm:pt modelId="{B98E1ED2-AA06-4D9B-8C0B-D3CB1A31DDFA}" type="sibTrans" cxnId="{D60E2E74-0450-4192-8FC2-2CB1FC83C600}">
      <dgm:prSet/>
      <dgm:spPr/>
      <dgm:t>
        <a:bodyPr/>
        <a:lstStyle/>
        <a:p>
          <a:endParaRPr lang="en-US"/>
        </a:p>
      </dgm:t>
    </dgm:pt>
    <dgm:pt modelId="{6D71BC2A-CB43-4DBA-9477-2397473599B2}">
      <dgm:prSet phldrT="[Text]"/>
      <dgm:spPr/>
      <dgm:t>
        <a:bodyPr/>
        <a:lstStyle/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65,215.94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491F5-D2A8-4C90-846A-58934AE13039}" type="parTrans" cxnId="{3FC0109F-ED87-4838-95F8-3A51FFA6F801}">
      <dgm:prSet/>
      <dgm:spPr/>
      <dgm:t>
        <a:bodyPr/>
        <a:lstStyle/>
        <a:p>
          <a:endParaRPr lang="en-US"/>
        </a:p>
      </dgm:t>
    </dgm:pt>
    <dgm:pt modelId="{499EDB46-1905-4252-8754-CCE00B917E3A}" type="sibTrans" cxnId="{3FC0109F-ED87-4838-95F8-3A51FFA6F801}">
      <dgm:prSet/>
      <dgm:spPr/>
      <dgm:t>
        <a:bodyPr/>
        <a:lstStyle/>
        <a:p>
          <a:endParaRPr lang="en-US"/>
        </a:p>
      </dgm:t>
    </dgm:pt>
    <dgm:pt modelId="{73AB8D75-6F5D-43AA-953B-82098A19DAA0}" type="pres">
      <dgm:prSet presAssocID="{469C6D2C-3617-4D84-8564-5395AEC8DA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3B80732-0AB0-4106-B0D0-A51E8AB93BCA}" type="pres">
      <dgm:prSet presAssocID="{BFDAF762-B5F7-4033-9722-55A570D9B179}" presName="thickLine" presStyleLbl="alignNode1" presStyleIdx="0" presStyleCnt="8"/>
      <dgm:spPr/>
    </dgm:pt>
    <dgm:pt modelId="{9C7BF4D4-C263-469B-8D38-E2AF16411086}" type="pres">
      <dgm:prSet presAssocID="{BFDAF762-B5F7-4033-9722-55A570D9B179}" presName="horz1" presStyleCnt="0"/>
      <dgm:spPr/>
    </dgm:pt>
    <dgm:pt modelId="{615B59F9-D0B6-4BF0-A052-4E01052CB9E1}" type="pres">
      <dgm:prSet presAssocID="{BFDAF762-B5F7-4033-9722-55A570D9B179}" presName="tx1" presStyleLbl="revTx" presStyleIdx="0" presStyleCnt="16" custScaleX="214303"/>
      <dgm:spPr/>
      <dgm:t>
        <a:bodyPr/>
        <a:lstStyle/>
        <a:p>
          <a:endParaRPr lang="en-US"/>
        </a:p>
      </dgm:t>
    </dgm:pt>
    <dgm:pt modelId="{2376C37D-EF9D-425B-9F5F-271480C9D4FE}" type="pres">
      <dgm:prSet presAssocID="{BFDAF762-B5F7-4033-9722-55A570D9B179}" presName="vert1" presStyleCnt="0"/>
      <dgm:spPr/>
    </dgm:pt>
    <dgm:pt modelId="{48D75BED-3792-4221-8753-DBD3E32E749C}" type="pres">
      <dgm:prSet presAssocID="{D0607629-2DE3-4B20-8030-9519E9273102}" presName="vertSpace2a" presStyleCnt="0"/>
      <dgm:spPr/>
    </dgm:pt>
    <dgm:pt modelId="{023F32B4-03E2-468C-9D48-82E1F5F2AD27}" type="pres">
      <dgm:prSet presAssocID="{D0607629-2DE3-4B20-8030-9519E9273102}" presName="horz2" presStyleCnt="0"/>
      <dgm:spPr/>
    </dgm:pt>
    <dgm:pt modelId="{9D124356-0E4B-4751-A19B-C25709239117}" type="pres">
      <dgm:prSet presAssocID="{D0607629-2DE3-4B20-8030-9519E9273102}" presName="horzSpace2" presStyleCnt="0"/>
      <dgm:spPr/>
    </dgm:pt>
    <dgm:pt modelId="{B018D928-A081-4912-B61D-7B67DB68B26C}" type="pres">
      <dgm:prSet presAssocID="{D0607629-2DE3-4B20-8030-9519E9273102}" presName="tx2" presStyleLbl="revTx" presStyleIdx="1" presStyleCnt="16"/>
      <dgm:spPr/>
      <dgm:t>
        <a:bodyPr/>
        <a:lstStyle/>
        <a:p>
          <a:endParaRPr lang="en-US"/>
        </a:p>
      </dgm:t>
    </dgm:pt>
    <dgm:pt modelId="{C3A0DB2C-DD1E-4061-A272-065AFFC4ABB6}" type="pres">
      <dgm:prSet presAssocID="{D0607629-2DE3-4B20-8030-9519E9273102}" presName="vert2" presStyleCnt="0"/>
      <dgm:spPr/>
    </dgm:pt>
    <dgm:pt modelId="{CB03178C-BD20-498D-A0F7-4A83FF5A7751}" type="pres">
      <dgm:prSet presAssocID="{D0607629-2DE3-4B20-8030-9519E9273102}" presName="thinLine2b" presStyleLbl="callout" presStyleIdx="0" presStyleCnt="8"/>
      <dgm:spPr/>
    </dgm:pt>
    <dgm:pt modelId="{AD0097AA-E72C-4ED5-9922-0DADD856E0E3}" type="pres">
      <dgm:prSet presAssocID="{D0607629-2DE3-4B20-8030-9519E9273102}" presName="vertSpace2b" presStyleCnt="0"/>
      <dgm:spPr/>
    </dgm:pt>
    <dgm:pt modelId="{21310777-2997-4B35-BA8B-8A15131A418E}" type="pres">
      <dgm:prSet presAssocID="{6E5D5C9D-0FEE-49F2-8D51-C7823746E331}" presName="thickLine" presStyleLbl="alignNode1" presStyleIdx="1" presStyleCnt="8"/>
      <dgm:spPr/>
    </dgm:pt>
    <dgm:pt modelId="{AA8C5E1C-E755-40F4-9D79-A10294074F14}" type="pres">
      <dgm:prSet presAssocID="{6E5D5C9D-0FEE-49F2-8D51-C7823746E331}" presName="horz1" presStyleCnt="0"/>
      <dgm:spPr/>
    </dgm:pt>
    <dgm:pt modelId="{A3841CE1-47CD-42FF-9D85-7BBE4E163DA3}" type="pres">
      <dgm:prSet presAssocID="{6E5D5C9D-0FEE-49F2-8D51-C7823746E331}" presName="tx1" presStyleLbl="revTx" presStyleIdx="2" presStyleCnt="16" custScaleX="214303"/>
      <dgm:spPr/>
      <dgm:t>
        <a:bodyPr/>
        <a:lstStyle/>
        <a:p>
          <a:endParaRPr lang="en-US"/>
        </a:p>
      </dgm:t>
    </dgm:pt>
    <dgm:pt modelId="{57D95ABC-0C48-4EF1-B13C-F1AD10A41AB0}" type="pres">
      <dgm:prSet presAssocID="{6E5D5C9D-0FEE-49F2-8D51-C7823746E331}" presName="vert1" presStyleCnt="0"/>
      <dgm:spPr/>
    </dgm:pt>
    <dgm:pt modelId="{59850216-B366-4B45-A8A0-8AB3E4DB435A}" type="pres">
      <dgm:prSet presAssocID="{86EB49ED-9B8D-4EA3-94B2-BE5279D5DB87}" presName="vertSpace2a" presStyleCnt="0"/>
      <dgm:spPr/>
    </dgm:pt>
    <dgm:pt modelId="{E177C92C-1B8B-4F62-97C6-10188D98A1F8}" type="pres">
      <dgm:prSet presAssocID="{86EB49ED-9B8D-4EA3-94B2-BE5279D5DB87}" presName="horz2" presStyleCnt="0"/>
      <dgm:spPr/>
    </dgm:pt>
    <dgm:pt modelId="{0D59D4BE-997E-4360-941D-D01E5824BB02}" type="pres">
      <dgm:prSet presAssocID="{86EB49ED-9B8D-4EA3-94B2-BE5279D5DB87}" presName="horzSpace2" presStyleCnt="0"/>
      <dgm:spPr/>
    </dgm:pt>
    <dgm:pt modelId="{924C29AA-B47C-4ABE-BA22-7F1711F70E31}" type="pres">
      <dgm:prSet presAssocID="{86EB49ED-9B8D-4EA3-94B2-BE5279D5DB87}" presName="tx2" presStyleLbl="revTx" presStyleIdx="3" presStyleCnt="16"/>
      <dgm:spPr/>
      <dgm:t>
        <a:bodyPr/>
        <a:lstStyle/>
        <a:p>
          <a:endParaRPr lang="en-US"/>
        </a:p>
      </dgm:t>
    </dgm:pt>
    <dgm:pt modelId="{8967C156-0150-433E-8DDD-B65DA1566269}" type="pres">
      <dgm:prSet presAssocID="{86EB49ED-9B8D-4EA3-94B2-BE5279D5DB87}" presName="vert2" presStyleCnt="0"/>
      <dgm:spPr/>
    </dgm:pt>
    <dgm:pt modelId="{074E42DB-C98C-4DB9-A68C-466B0E9AA7A5}" type="pres">
      <dgm:prSet presAssocID="{86EB49ED-9B8D-4EA3-94B2-BE5279D5DB87}" presName="thinLine2b" presStyleLbl="callout" presStyleIdx="1" presStyleCnt="8"/>
      <dgm:spPr/>
    </dgm:pt>
    <dgm:pt modelId="{F0024989-260A-4FA6-B2E5-26EC25CD94FD}" type="pres">
      <dgm:prSet presAssocID="{86EB49ED-9B8D-4EA3-94B2-BE5279D5DB87}" presName="vertSpace2b" presStyleCnt="0"/>
      <dgm:spPr/>
    </dgm:pt>
    <dgm:pt modelId="{F3F84B4C-F55F-48B9-9726-2BC04906DC4D}" type="pres">
      <dgm:prSet presAssocID="{B57D5426-2BED-4B2C-9675-447441D304A0}" presName="thickLine" presStyleLbl="alignNode1" presStyleIdx="2" presStyleCnt="8"/>
      <dgm:spPr/>
    </dgm:pt>
    <dgm:pt modelId="{21E1189A-A285-4844-9DBC-8CAAFEA8E3C9}" type="pres">
      <dgm:prSet presAssocID="{B57D5426-2BED-4B2C-9675-447441D304A0}" presName="horz1" presStyleCnt="0"/>
      <dgm:spPr/>
    </dgm:pt>
    <dgm:pt modelId="{38A1C230-16F5-479D-8B22-533973452C1D}" type="pres">
      <dgm:prSet presAssocID="{B57D5426-2BED-4B2C-9675-447441D304A0}" presName="tx1" presStyleLbl="revTx" presStyleIdx="4" presStyleCnt="16" custScaleX="214303"/>
      <dgm:spPr/>
      <dgm:t>
        <a:bodyPr/>
        <a:lstStyle/>
        <a:p>
          <a:endParaRPr lang="en-US"/>
        </a:p>
      </dgm:t>
    </dgm:pt>
    <dgm:pt modelId="{F086D676-9039-4089-8FDA-15B170842F79}" type="pres">
      <dgm:prSet presAssocID="{B57D5426-2BED-4B2C-9675-447441D304A0}" presName="vert1" presStyleCnt="0"/>
      <dgm:spPr/>
    </dgm:pt>
    <dgm:pt modelId="{2FE9A68F-E005-4997-B27F-E60DC49879FC}" type="pres">
      <dgm:prSet presAssocID="{7933D3C2-84AA-479F-A8B6-3CC7929B6CD3}" presName="vertSpace2a" presStyleCnt="0"/>
      <dgm:spPr/>
    </dgm:pt>
    <dgm:pt modelId="{5CAEFF3F-6933-45A5-94B1-8E15F2DBD592}" type="pres">
      <dgm:prSet presAssocID="{7933D3C2-84AA-479F-A8B6-3CC7929B6CD3}" presName="horz2" presStyleCnt="0"/>
      <dgm:spPr/>
    </dgm:pt>
    <dgm:pt modelId="{278C4841-293B-436D-A9B2-1A7CF4327719}" type="pres">
      <dgm:prSet presAssocID="{7933D3C2-84AA-479F-A8B6-3CC7929B6CD3}" presName="horzSpace2" presStyleCnt="0"/>
      <dgm:spPr/>
    </dgm:pt>
    <dgm:pt modelId="{AD127410-7818-4C95-A972-8782088C1A6A}" type="pres">
      <dgm:prSet presAssocID="{7933D3C2-84AA-479F-A8B6-3CC7929B6CD3}" presName="tx2" presStyleLbl="revTx" presStyleIdx="5" presStyleCnt="16"/>
      <dgm:spPr/>
      <dgm:t>
        <a:bodyPr/>
        <a:lstStyle/>
        <a:p>
          <a:endParaRPr lang="en-US"/>
        </a:p>
      </dgm:t>
    </dgm:pt>
    <dgm:pt modelId="{C50B6BAA-5BA2-48F0-AB77-42A7E5C22801}" type="pres">
      <dgm:prSet presAssocID="{7933D3C2-84AA-479F-A8B6-3CC7929B6CD3}" presName="vert2" presStyleCnt="0"/>
      <dgm:spPr/>
    </dgm:pt>
    <dgm:pt modelId="{919C0973-787E-4A76-93AC-08610BEAC5DF}" type="pres">
      <dgm:prSet presAssocID="{7933D3C2-84AA-479F-A8B6-3CC7929B6CD3}" presName="thinLine2b" presStyleLbl="callout" presStyleIdx="2" presStyleCnt="8"/>
      <dgm:spPr/>
    </dgm:pt>
    <dgm:pt modelId="{7ED02D23-DD4D-421E-AB77-B0F998704E5D}" type="pres">
      <dgm:prSet presAssocID="{7933D3C2-84AA-479F-A8B6-3CC7929B6CD3}" presName="vertSpace2b" presStyleCnt="0"/>
      <dgm:spPr/>
    </dgm:pt>
    <dgm:pt modelId="{7489C54F-7638-4CAB-B63B-DCBC7665BCA7}" type="pres">
      <dgm:prSet presAssocID="{F422D655-B1FA-4460-A124-DD95DB5E2080}" presName="thickLine" presStyleLbl="alignNode1" presStyleIdx="3" presStyleCnt="8"/>
      <dgm:spPr/>
    </dgm:pt>
    <dgm:pt modelId="{D32AC8F8-50EB-4A85-886F-7E36F7F08342}" type="pres">
      <dgm:prSet presAssocID="{F422D655-B1FA-4460-A124-DD95DB5E2080}" presName="horz1" presStyleCnt="0"/>
      <dgm:spPr/>
    </dgm:pt>
    <dgm:pt modelId="{BE6CD5F3-DCC7-415F-8A6B-B66F0E3AC978}" type="pres">
      <dgm:prSet presAssocID="{F422D655-B1FA-4460-A124-DD95DB5E2080}" presName="tx1" presStyleLbl="revTx" presStyleIdx="6" presStyleCnt="16" custScaleX="214303"/>
      <dgm:spPr/>
      <dgm:t>
        <a:bodyPr/>
        <a:lstStyle/>
        <a:p>
          <a:endParaRPr lang="en-US"/>
        </a:p>
      </dgm:t>
    </dgm:pt>
    <dgm:pt modelId="{B8B94809-8470-4E30-BBBB-AE3314BF72D2}" type="pres">
      <dgm:prSet presAssocID="{F422D655-B1FA-4460-A124-DD95DB5E2080}" presName="vert1" presStyleCnt="0"/>
      <dgm:spPr/>
    </dgm:pt>
    <dgm:pt modelId="{8FB855C2-5F82-458C-8F68-3AE0A1A6D48C}" type="pres">
      <dgm:prSet presAssocID="{D42040E3-D989-41F1-AF6E-82FDC2518144}" presName="vertSpace2a" presStyleCnt="0"/>
      <dgm:spPr/>
    </dgm:pt>
    <dgm:pt modelId="{84B9C4DB-D50B-453E-A6C6-B20DDE6E9A37}" type="pres">
      <dgm:prSet presAssocID="{D42040E3-D989-41F1-AF6E-82FDC2518144}" presName="horz2" presStyleCnt="0"/>
      <dgm:spPr/>
    </dgm:pt>
    <dgm:pt modelId="{5614491E-238E-4626-8EEF-8EBADEF6C5E1}" type="pres">
      <dgm:prSet presAssocID="{D42040E3-D989-41F1-AF6E-82FDC2518144}" presName="horzSpace2" presStyleCnt="0"/>
      <dgm:spPr/>
    </dgm:pt>
    <dgm:pt modelId="{334EACC2-F674-4E83-9738-EA9C2902BD62}" type="pres">
      <dgm:prSet presAssocID="{D42040E3-D989-41F1-AF6E-82FDC2518144}" presName="tx2" presStyleLbl="revTx" presStyleIdx="7" presStyleCnt="16"/>
      <dgm:spPr/>
      <dgm:t>
        <a:bodyPr/>
        <a:lstStyle/>
        <a:p>
          <a:endParaRPr lang="en-US"/>
        </a:p>
      </dgm:t>
    </dgm:pt>
    <dgm:pt modelId="{9BB7135E-49FD-44AE-A146-CC6D97349B5C}" type="pres">
      <dgm:prSet presAssocID="{D42040E3-D989-41F1-AF6E-82FDC2518144}" presName="vert2" presStyleCnt="0"/>
      <dgm:spPr/>
    </dgm:pt>
    <dgm:pt modelId="{C6C379A9-785C-461F-9784-225EC69ED8D0}" type="pres">
      <dgm:prSet presAssocID="{D42040E3-D989-41F1-AF6E-82FDC2518144}" presName="thinLine2b" presStyleLbl="callout" presStyleIdx="3" presStyleCnt="8"/>
      <dgm:spPr/>
    </dgm:pt>
    <dgm:pt modelId="{D988DDC5-A155-466B-AF4E-6F4613FCFA55}" type="pres">
      <dgm:prSet presAssocID="{D42040E3-D989-41F1-AF6E-82FDC2518144}" presName="vertSpace2b" presStyleCnt="0"/>
      <dgm:spPr/>
    </dgm:pt>
    <dgm:pt modelId="{FA7A41D2-4438-438F-9C78-DDB924E20278}" type="pres">
      <dgm:prSet presAssocID="{0B3E2E9E-0818-4395-B1C5-8014364430AC}" presName="thickLine" presStyleLbl="alignNode1" presStyleIdx="4" presStyleCnt="8"/>
      <dgm:spPr/>
    </dgm:pt>
    <dgm:pt modelId="{EB3D3112-4EE3-4DCE-8F0A-FA6B61520993}" type="pres">
      <dgm:prSet presAssocID="{0B3E2E9E-0818-4395-B1C5-8014364430AC}" presName="horz1" presStyleCnt="0"/>
      <dgm:spPr/>
    </dgm:pt>
    <dgm:pt modelId="{932D8F70-A734-49CD-84AC-0D71913C26A3}" type="pres">
      <dgm:prSet presAssocID="{0B3E2E9E-0818-4395-B1C5-8014364430AC}" presName="tx1" presStyleLbl="revTx" presStyleIdx="8" presStyleCnt="16" custScaleX="214303"/>
      <dgm:spPr/>
      <dgm:t>
        <a:bodyPr/>
        <a:lstStyle/>
        <a:p>
          <a:endParaRPr lang="en-US"/>
        </a:p>
      </dgm:t>
    </dgm:pt>
    <dgm:pt modelId="{C1A5D6E2-0A60-4036-BB17-C83B8E238EEE}" type="pres">
      <dgm:prSet presAssocID="{0B3E2E9E-0818-4395-B1C5-8014364430AC}" presName="vert1" presStyleCnt="0"/>
      <dgm:spPr/>
    </dgm:pt>
    <dgm:pt modelId="{B0BADA6F-2962-4120-A54D-E539948B6897}" type="pres">
      <dgm:prSet presAssocID="{31FD5413-BD6A-4C14-9F51-686896880B60}" presName="vertSpace2a" presStyleCnt="0"/>
      <dgm:spPr/>
    </dgm:pt>
    <dgm:pt modelId="{8A033C91-7A1A-4D2E-B3A8-BB3CB3F6F031}" type="pres">
      <dgm:prSet presAssocID="{31FD5413-BD6A-4C14-9F51-686896880B60}" presName="horz2" presStyleCnt="0"/>
      <dgm:spPr/>
    </dgm:pt>
    <dgm:pt modelId="{09EC0003-BB80-4EFE-A5B8-1916AA8D2CCC}" type="pres">
      <dgm:prSet presAssocID="{31FD5413-BD6A-4C14-9F51-686896880B60}" presName="horzSpace2" presStyleCnt="0"/>
      <dgm:spPr/>
    </dgm:pt>
    <dgm:pt modelId="{F2D42CC4-2E5B-4A1F-AF08-FDFD311AA2F1}" type="pres">
      <dgm:prSet presAssocID="{31FD5413-BD6A-4C14-9F51-686896880B60}" presName="tx2" presStyleLbl="revTx" presStyleIdx="9" presStyleCnt="16"/>
      <dgm:spPr/>
      <dgm:t>
        <a:bodyPr/>
        <a:lstStyle/>
        <a:p>
          <a:endParaRPr lang="en-US"/>
        </a:p>
      </dgm:t>
    </dgm:pt>
    <dgm:pt modelId="{A64ACDBB-C5D0-40CC-807E-EB2AF8785BD9}" type="pres">
      <dgm:prSet presAssocID="{31FD5413-BD6A-4C14-9F51-686896880B60}" presName="vert2" presStyleCnt="0"/>
      <dgm:spPr/>
    </dgm:pt>
    <dgm:pt modelId="{4FB3319F-3792-4649-B78A-A7A400850672}" type="pres">
      <dgm:prSet presAssocID="{31FD5413-BD6A-4C14-9F51-686896880B60}" presName="thinLine2b" presStyleLbl="callout" presStyleIdx="4" presStyleCnt="8"/>
      <dgm:spPr/>
    </dgm:pt>
    <dgm:pt modelId="{46AFFAE1-E7A6-4020-B155-A88DE0782829}" type="pres">
      <dgm:prSet presAssocID="{31FD5413-BD6A-4C14-9F51-686896880B60}" presName="vertSpace2b" presStyleCnt="0"/>
      <dgm:spPr/>
    </dgm:pt>
    <dgm:pt modelId="{2EA70043-6CFC-49EC-B07A-167DDFCA6F21}" type="pres">
      <dgm:prSet presAssocID="{6343D561-47B8-4888-AFAD-A22B2AC2FB0D}" presName="thickLine" presStyleLbl="alignNode1" presStyleIdx="5" presStyleCnt="8"/>
      <dgm:spPr/>
    </dgm:pt>
    <dgm:pt modelId="{FCF67F1B-9E0A-497A-B7B0-090DECE7F6B8}" type="pres">
      <dgm:prSet presAssocID="{6343D561-47B8-4888-AFAD-A22B2AC2FB0D}" presName="horz1" presStyleCnt="0"/>
      <dgm:spPr/>
    </dgm:pt>
    <dgm:pt modelId="{B25DDB25-024F-4A51-9019-7ABBC885C03A}" type="pres">
      <dgm:prSet presAssocID="{6343D561-47B8-4888-AFAD-A22B2AC2FB0D}" presName="tx1" presStyleLbl="revTx" presStyleIdx="10" presStyleCnt="16" custScaleX="214303"/>
      <dgm:spPr/>
      <dgm:t>
        <a:bodyPr/>
        <a:lstStyle/>
        <a:p>
          <a:endParaRPr lang="en-US"/>
        </a:p>
      </dgm:t>
    </dgm:pt>
    <dgm:pt modelId="{D59D2DC9-D998-4829-8445-A8265443549E}" type="pres">
      <dgm:prSet presAssocID="{6343D561-47B8-4888-AFAD-A22B2AC2FB0D}" presName="vert1" presStyleCnt="0"/>
      <dgm:spPr/>
    </dgm:pt>
    <dgm:pt modelId="{3786098E-8D84-4629-980E-DD0B330D5D8C}" type="pres">
      <dgm:prSet presAssocID="{3B0CB867-E65E-4CD9-86B7-CD6BA0C04E13}" presName="vertSpace2a" presStyleCnt="0"/>
      <dgm:spPr/>
    </dgm:pt>
    <dgm:pt modelId="{5BE5A1D9-8AE7-44AA-A1C1-42C514E79D77}" type="pres">
      <dgm:prSet presAssocID="{3B0CB867-E65E-4CD9-86B7-CD6BA0C04E13}" presName="horz2" presStyleCnt="0"/>
      <dgm:spPr/>
    </dgm:pt>
    <dgm:pt modelId="{37BE10E2-0761-4EB3-9635-F8033B56F421}" type="pres">
      <dgm:prSet presAssocID="{3B0CB867-E65E-4CD9-86B7-CD6BA0C04E13}" presName="horzSpace2" presStyleCnt="0"/>
      <dgm:spPr/>
    </dgm:pt>
    <dgm:pt modelId="{35CCD47F-9439-492D-9EE0-210A3D4F2305}" type="pres">
      <dgm:prSet presAssocID="{3B0CB867-E65E-4CD9-86B7-CD6BA0C04E13}" presName="tx2" presStyleLbl="revTx" presStyleIdx="11" presStyleCnt="16"/>
      <dgm:spPr/>
      <dgm:t>
        <a:bodyPr/>
        <a:lstStyle/>
        <a:p>
          <a:endParaRPr lang="en-US"/>
        </a:p>
      </dgm:t>
    </dgm:pt>
    <dgm:pt modelId="{65E9B0A3-E0C1-44E4-9EF4-A8004DBB68F7}" type="pres">
      <dgm:prSet presAssocID="{3B0CB867-E65E-4CD9-86B7-CD6BA0C04E13}" presName="vert2" presStyleCnt="0"/>
      <dgm:spPr/>
    </dgm:pt>
    <dgm:pt modelId="{6464BB1F-06D3-4C22-8E96-2AC8FFDEA774}" type="pres">
      <dgm:prSet presAssocID="{3B0CB867-E65E-4CD9-86B7-CD6BA0C04E13}" presName="thinLine2b" presStyleLbl="callout" presStyleIdx="5" presStyleCnt="8"/>
      <dgm:spPr/>
    </dgm:pt>
    <dgm:pt modelId="{B64B60F7-16AC-4D3A-B0A3-623E5F915F47}" type="pres">
      <dgm:prSet presAssocID="{3B0CB867-E65E-4CD9-86B7-CD6BA0C04E13}" presName="vertSpace2b" presStyleCnt="0"/>
      <dgm:spPr/>
    </dgm:pt>
    <dgm:pt modelId="{FC09824B-AC10-46EE-9D23-E160E4531647}" type="pres">
      <dgm:prSet presAssocID="{7A38D29A-C63C-40C8-A859-26E0C8142FE0}" presName="thickLine" presStyleLbl="alignNode1" presStyleIdx="6" presStyleCnt="8"/>
      <dgm:spPr/>
    </dgm:pt>
    <dgm:pt modelId="{97BF0C83-172E-475A-ADBD-EAAACCBBE2C2}" type="pres">
      <dgm:prSet presAssocID="{7A38D29A-C63C-40C8-A859-26E0C8142FE0}" presName="horz1" presStyleCnt="0"/>
      <dgm:spPr/>
    </dgm:pt>
    <dgm:pt modelId="{AC2DC5A8-34B0-4308-9A77-4F831F4FECA5}" type="pres">
      <dgm:prSet presAssocID="{7A38D29A-C63C-40C8-A859-26E0C8142FE0}" presName="tx1" presStyleLbl="revTx" presStyleIdx="12" presStyleCnt="16" custScaleX="214303"/>
      <dgm:spPr/>
      <dgm:t>
        <a:bodyPr/>
        <a:lstStyle/>
        <a:p>
          <a:endParaRPr lang="en-US"/>
        </a:p>
      </dgm:t>
    </dgm:pt>
    <dgm:pt modelId="{71AAA304-102B-48BF-8661-1C9FE8FC8683}" type="pres">
      <dgm:prSet presAssocID="{7A38D29A-C63C-40C8-A859-26E0C8142FE0}" presName="vert1" presStyleCnt="0"/>
      <dgm:spPr/>
    </dgm:pt>
    <dgm:pt modelId="{C3A21F9B-0F7F-41AB-B3D0-4785EB4A5750}" type="pres">
      <dgm:prSet presAssocID="{3A301D48-1568-46AC-A655-8D332392758A}" presName="vertSpace2a" presStyleCnt="0"/>
      <dgm:spPr/>
    </dgm:pt>
    <dgm:pt modelId="{DC405BBB-4937-4A7A-B4CE-3AB8BAF60B96}" type="pres">
      <dgm:prSet presAssocID="{3A301D48-1568-46AC-A655-8D332392758A}" presName="horz2" presStyleCnt="0"/>
      <dgm:spPr/>
    </dgm:pt>
    <dgm:pt modelId="{F619A459-1F30-4BF1-9135-BBEAF90D196C}" type="pres">
      <dgm:prSet presAssocID="{3A301D48-1568-46AC-A655-8D332392758A}" presName="horzSpace2" presStyleCnt="0"/>
      <dgm:spPr/>
    </dgm:pt>
    <dgm:pt modelId="{F7ADDBB4-BB76-4BF1-BF93-36FC735B3232}" type="pres">
      <dgm:prSet presAssocID="{3A301D48-1568-46AC-A655-8D332392758A}" presName="tx2" presStyleLbl="revTx" presStyleIdx="13" presStyleCnt="16"/>
      <dgm:spPr/>
      <dgm:t>
        <a:bodyPr/>
        <a:lstStyle/>
        <a:p>
          <a:endParaRPr lang="en-US"/>
        </a:p>
      </dgm:t>
    </dgm:pt>
    <dgm:pt modelId="{C120C0B9-C724-490A-9E95-2ED3F14B6639}" type="pres">
      <dgm:prSet presAssocID="{3A301D48-1568-46AC-A655-8D332392758A}" presName="vert2" presStyleCnt="0"/>
      <dgm:spPr/>
    </dgm:pt>
    <dgm:pt modelId="{D7BC9D09-CCD3-4B3D-9137-6BD6757A42FF}" type="pres">
      <dgm:prSet presAssocID="{3A301D48-1568-46AC-A655-8D332392758A}" presName="thinLine2b" presStyleLbl="callout" presStyleIdx="6" presStyleCnt="8"/>
      <dgm:spPr/>
    </dgm:pt>
    <dgm:pt modelId="{E324B88B-9EDA-4C63-AF7F-F3B2609502DB}" type="pres">
      <dgm:prSet presAssocID="{3A301D48-1568-46AC-A655-8D332392758A}" presName="vertSpace2b" presStyleCnt="0"/>
      <dgm:spPr/>
    </dgm:pt>
    <dgm:pt modelId="{A557B96C-C7E9-4610-AA25-3FC398C80140}" type="pres">
      <dgm:prSet presAssocID="{ED1BEF74-880B-4593-B6DD-4F9CF59DF7F0}" presName="thickLine" presStyleLbl="alignNode1" presStyleIdx="7" presStyleCnt="8"/>
      <dgm:spPr/>
    </dgm:pt>
    <dgm:pt modelId="{FAAFE0F7-AF83-4F97-902E-408A9508AB64}" type="pres">
      <dgm:prSet presAssocID="{ED1BEF74-880B-4593-B6DD-4F9CF59DF7F0}" presName="horz1" presStyleCnt="0"/>
      <dgm:spPr/>
    </dgm:pt>
    <dgm:pt modelId="{C315A0D2-3409-4E4C-9721-EACFD63D3A08}" type="pres">
      <dgm:prSet presAssocID="{ED1BEF74-880B-4593-B6DD-4F9CF59DF7F0}" presName="tx1" presStyleLbl="revTx" presStyleIdx="14" presStyleCnt="16" custScaleX="214303"/>
      <dgm:spPr/>
      <dgm:t>
        <a:bodyPr/>
        <a:lstStyle/>
        <a:p>
          <a:endParaRPr lang="en-US"/>
        </a:p>
      </dgm:t>
    </dgm:pt>
    <dgm:pt modelId="{5DBA141F-5D5E-4B41-9E98-499553858E80}" type="pres">
      <dgm:prSet presAssocID="{ED1BEF74-880B-4593-B6DD-4F9CF59DF7F0}" presName="vert1" presStyleCnt="0"/>
      <dgm:spPr/>
    </dgm:pt>
    <dgm:pt modelId="{DE538132-BDF3-4FFC-9A22-1C35F9DA7549}" type="pres">
      <dgm:prSet presAssocID="{6D71BC2A-CB43-4DBA-9477-2397473599B2}" presName="vertSpace2a" presStyleCnt="0"/>
      <dgm:spPr/>
    </dgm:pt>
    <dgm:pt modelId="{915E6E49-9243-4C1D-A30B-AAC77DCCF365}" type="pres">
      <dgm:prSet presAssocID="{6D71BC2A-CB43-4DBA-9477-2397473599B2}" presName="horz2" presStyleCnt="0"/>
      <dgm:spPr/>
    </dgm:pt>
    <dgm:pt modelId="{826D2193-CFAE-4B4F-96CF-92E7946A4FE7}" type="pres">
      <dgm:prSet presAssocID="{6D71BC2A-CB43-4DBA-9477-2397473599B2}" presName="horzSpace2" presStyleCnt="0"/>
      <dgm:spPr/>
    </dgm:pt>
    <dgm:pt modelId="{3439B6C1-15A2-4838-AD4A-381C2C01491D}" type="pres">
      <dgm:prSet presAssocID="{6D71BC2A-CB43-4DBA-9477-2397473599B2}" presName="tx2" presStyleLbl="revTx" presStyleIdx="15" presStyleCnt="16"/>
      <dgm:spPr/>
      <dgm:t>
        <a:bodyPr/>
        <a:lstStyle/>
        <a:p>
          <a:endParaRPr lang="en-US"/>
        </a:p>
      </dgm:t>
    </dgm:pt>
    <dgm:pt modelId="{E3CB9CA3-D4EA-4CA8-8C77-3695FE07C357}" type="pres">
      <dgm:prSet presAssocID="{6D71BC2A-CB43-4DBA-9477-2397473599B2}" presName="vert2" presStyleCnt="0"/>
      <dgm:spPr/>
    </dgm:pt>
    <dgm:pt modelId="{51405F4F-069C-4D3A-9D16-B3464A727D80}" type="pres">
      <dgm:prSet presAssocID="{6D71BC2A-CB43-4DBA-9477-2397473599B2}" presName="thinLine2b" presStyleLbl="callout" presStyleIdx="7" presStyleCnt="8"/>
      <dgm:spPr/>
    </dgm:pt>
    <dgm:pt modelId="{0BA8459A-612F-4D42-B3BF-69D7903F8FFC}" type="pres">
      <dgm:prSet presAssocID="{6D71BC2A-CB43-4DBA-9477-2397473599B2}" presName="vertSpace2b" presStyleCnt="0"/>
      <dgm:spPr/>
    </dgm:pt>
  </dgm:ptLst>
  <dgm:cxnLst>
    <dgm:cxn modelId="{27EF4270-1FBE-43CE-888D-CF5C28A81E25}" type="presOf" srcId="{F422D655-B1FA-4460-A124-DD95DB5E2080}" destId="{BE6CD5F3-DCC7-415F-8A6B-B66F0E3AC978}" srcOrd="0" destOrd="0" presId="urn:microsoft.com/office/officeart/2008/layout/LinedList"/>
    <dgm:cxn modelId="{F48FC872-E493-4073-B7E3-19BC6B02FAEB}" srcId="{BFDAF762-B5F7-4033-9722-55A570D9B179}" destId="{D0607629-2DE3-4B20-8030-9519E9273102}" srcOrd="0" destOrd="0" parTransId="{4D51B6FB-5D3E-4395-BD5E-CFE19F020869}" sibTransId="{EAF33337-913B-4A7C-A1B4-C80C20CFD6E8}"/>
    <dgm:cxn modelId="{FB8B3C50-B825-4ADF-A230-7C990E6F105B}" type="presOf" srcId="{469C6D2C-3617-4D84-8564-5395AEC8DA9A}" destId="{73AB8D75-6F5D-43AA-953B-82098A19DAA0}" srcOrd="0" destOrd="0" presId="urn:microsoft.com/office/officeart/2008/layout/LinedList"/>
    <dgm:cxn modelId="{DDED1AF1-53C2-4364-8275-7D725D6180C8}" type="presOf" srcId="{7933D3C2-84AA-479F-A8B6-3CC7929B6CD3}" destId="{AD127410-7818-4C95-A972-8782088C1A6A}" srcOrd="0" destOrd="0" presId="urn:microsoft.com/office/officeart/2008/layout/LinedList"/>
    <dgm:cxn modelId="{3A50BA14-1070-402D-8773-24E3A7D3BBE1}" type="presOf" srcId="{D42040E3-D989-41F1-AF6E-82FDC2518144}" destId="{334EACC2-F674-4E83-9738-EA9C2902BD62}" srcOrd="0" destOrd="0" presId="urn:microsoft.com/office/officeart/2008/layout/LinedList"/>
    <dgm:cxn modelId="{24C63435-C84F-47F1-8911-8F0A0162781E}" type="presOf" srcId="{ED1BEF74-880B-4593-B6DD-4F9CF59DF7F0}" destId="{C315A0D2-3409-4E4C-9721-EACFD63D3A08}" srcOrd="0" destOrd="0" presId="urn:microsoft.com/office/officeart/2008/layout/LinedList"/>
    <dgm:cxn modelId="{935A4F6C-EB7E-4749-A172-286A12193F30}" srcId="{0B3E2E9E-0818-4395-B1C5-8014364430AC}" destId="{31FD5413-BD6A-4C14-9F51-686896880B60}" srcOrd="0" destOrd="0" parTransId="{A00B83CC-346C-4D88-BFFC-C324B4A5A56F}" sibTransId="{AB91CCBD-EB3D-416F-811F-1ED29F2EF90D}"/>
    <dgm:cxn modelId="{C89E7B51-81FB-464A-A87E-67B38019DE1C}" srcId="{469C6D2C-3617-4D84-8564-5395AEC8DA9A}" destId="{6E5D5C9D-0FEE-49F2-8D51-C7823746E331}" srcOrd="1" destOrd="0" parTransId="{6847D89D-0AA4-4475-8CDB-8F41375DB851}" sibTransId="{E3CF5E51-30D7-4D6B-85F5-0910E56D8EB6}"/>
    <dgm:cxn modelId="{D4DDF486-D5AA-476D-89EE-4D8606CFB63F}" srcId="{6E5D5C9D-0FEE-49F2-8D51-C7823746E331}" destId="{86EB49ED-9B8D-4EA3-94B2-BE5279D5DB87}" srcOrd="0" destOrd="0" parTransId="{EBBC0E00-2C2F-4270-88E8-26627FE29327}" sibTransId="{61B0C60B-8B0A-4F68-9D25-07C5EB014E51}"/>
    <dgm:cxn modelId="{3FC0109F-ED87-4838-95F8-3A51FFA6F801}" srcId="{ED1BEF74-880B-4593-B6DD-4F9CF59DF7F0}" destId="{6D71BC2A-CB43-4DBA-9477-2397473599B2}" srcOrd="0" destOrd="0" parTransId="{7A7491F5-D2A8-4C90-846A-58934AE13039}" sibTransId="{499EDB46-1905-4252-8754-CCE00B917E3A}"/>
    <dgm:cxn modelId="{516DB11C-E225-45F9-875E-33C310FE5DE9}" type="presOf" srcId="{6343D561-47B8-4888-AFAD-A22B2AC2FB0D}" destId="{B25DDB25-024F-4A51-9019-7ABBC885C03A}" srcOrd="0" destOrd="0" presId="urn:microsoft.com/office/officeart/2008/layout/LinedList"/>
    <dgm:cxn modelId="{241A248D-819B-4453-84ED-A57ED63854B1}" type="presOf" srcId="{6D71BC2A-CB43-4DBA-9477-2397473599B2}" destId="{3439B6C1-15A2-4838-AD4A-381C2C01491D}" srcOrd="0" destOrd="0" presId="urn:microsoft.com/office/officeart/2008/layout/LinedList"/>
    <dgm:cxn modelId="{6342E8EA-355A-4A4B-9145-6415EA1EE1FC}" srcId="{469C6D2C-3617-4D84-8564-5395AEC8DA9A}" destId="{7A38D29A-C63C-40C8-A859-26E0C8142FE0}" srcOrd="6" destOrd="0" parTransId="{93C25C4D-FC9A-49E2-82DB-FCDED98ED0A8}" sibTransId="{DEDF4F37-50E4-4D69-BB63-B5044BE81405}"/>
    <dgm:cxn modelId="{BCA2FD94-8C04-4B4D-BCB7-C798FA72FF93}" srcId="{469C6D2C-3617-4D84-8564-5395AEC8DA9A}" destId="{0B3E2E9E-0818-4395-B1C5-8014364430AC}" srcOrd="4" destOrd="0" parTransId="{45E15B0F-322F-4F51-AFB3-A417425AA3E0}" sibTransId="{11CEF8F1-A260-465C-A4E6-A03320125268}"/>
    <dgm:cxn modelId="{3ED47CC1-8F9D-4802-89AB-0371CD0E1738}" srcId="{F422D655-B1FA-4460-A124-DD95DB5E2080}" destId="{D42040E3-D989-41F1-AF6E-82FDC2518144}" srcOrd="0" destOrd="0" parTransId="{CEE2E426-35D2-492C-B5CB-F7A1122C229D}" sibTransId="{2F002793-1870-4832-B8FA-99FBE6413E41}"/>
    <dgm:cxn modelId="{F4DBC10F-D1B2-4049-BDDB-10909F8BEF53}" type="presOf" srcId="{3B0CB867-E65E-4CD9-86B7-CD6BA0C04E13}" destId="{35CCD47F-9439-492D-9EE0-210A3D4F2305}" srcOrd="0" destOrd="0" presId="urn:microsoft.com/office/officeart/2008/layout/LinedList"/>
    <dgm:cxn modelId="{A40A9BEB-2A0E-460F-B05E-918F95C5BFDA}" srcId="{469C6D2C-3617-4D84-8564-5395AEC8DA9A}" destId="{BFDAF762-B5F7-4033-9722-55A570D9B179}" srcOrd="0" destOrd="0" parTransId="{D8CD8791-D1C5-4500-A39B-7A72D1FF5507}" sibTransId="{031779DE-03C9-49DE-BE94-E75485462F5D}"/>
    <dgm:cxn modelId="{D60E2E74-0450-4192-8FC2-2CB1FC83C600}" srcId="{469C6D2C-3617-4D84-8564-5395AEC8DA9A}" destId="{ED1BEF74-880B-4593-B6DD-4F9CF59DF7F0}" srcOrd="7" destOrd="0" parTransId="{33318EF0-1163-4ECC-B750-03AD6272125D}" sibTransId="{B98E1ED2-AA06-4D9B-8C0B-D3CB1A31DDFA}"/>
    <dgm:cxn modelId="{86F1BDEF-BB8E-4762-961A-8DE2DF4D91A9}" srcId="{B57D5426-2BED-4B2C-9675-447441D304A0}" destId="{7933D3C2-84AA-479F-A8B6-3CC7929B6CD3}" srcOrd="0" destOrd="0" parTransId="{93A79F76-57BF-45A2-8AB5-4921F2B24763}" sibTransId="{F738F2FF-7BAB-4BFA-98FD-28060960E5D7}"/>
    <dgm:cxn modelId="{51E3F8DC-D1DC-43CC-8CFF-D1FD19158A8D}" type="presOf" srcId="{D0607629-2DE3-4B20-8030-9519E9273102}" destId="{B018D928-A081-4912-B61D-7B67DB68B26C}" srcOrd="0" destOrd="0" presId="urn:microsoft.com/office/officeart/2008/layout/LinedList"/>
    <dgm:cxn modelId="{88B67BE0-40F9-4689-A295-0A1A3841982B}" type="presOf" srcId="{B57D5426-2BED-4B2C-9675-447441D304A0}" destId="{38A1C230-16F5-479D-8B22-533973452C1D}" srcOrd="0" destOrd="0" presId="urn:microsoft.com/office/officeart/2008/layout/LinedList"/>
    <dgm:cxn modelId="{5F4956FF-2696-43DC-AC5F-4E3A8D3CB270}" srcId="{469C6D2C-3617-4D84-8564-5395AEC8DA9A}" destId="{B57D5426-2BED-4B2C-9675-447441D304A0}" srcOrd="2" destOrd="0" parTransId="{D9E999DB-3236-412A-8ECB-31A26ECC7748}" sibTransId="{9C5EF739-675F-44CA-B4DD-1A71AADDFDA3}"/>
    <dgm:cxn modelId="{7861BB3B-5BB3-4F84-B037-452C351B722C}" srcId="{7A38D29A-C63C-40C8-A859-26E0C8142FE0}" destId="{3A301D48-1568-46AC-A655-8D332392758A}" srcOrd="0" destOrd="0" parTransId="{74057159-8044-4F29-8FDC-729F15A651CB}" sibTransId="{9F8CE2DC-F01C-4D89-A81D-F95F4FDE4BBC}"/>
    <dgm:cxn modelId="{750E8F2A-3DB3-48EE-BB0F-92019FA91717}" type="presOf" srcId="{0B3E2E9E-0818-4395-B1C5-8014364430AC}" destId="{932D8F70-A734-49CD-84AC-0D71913C26A3}" srcOrd="0" destOrd="0" presId="urn:microsoft.com/office/officeart/2008/layout/LinedList"/>
    <dgm:cxn modelId="{2CA1E057-15F4-4CEC-A60A-7C3E0DAD150C}" srcId="{6343D561-47B8-4888-AFAD-A22B2AC2FB0D}" destId="{3B0CB867-E65E-4CD9-86B7-CD6BA0C04E13}" srcOrd="0" destOrd="0" parTransId="{DF4171D0-B5AE-47DE-B1CC-6E63C299261C}" sibTransId="{296C0A97-4F72-4981-9CCE-1DF3E22BAF0F}"/>
    <dgm:cxn modelId="{DF82D449-E916-482C-A8A7-4022BC7C1AC7}" srcId="{469C6D2C-3617-4D84-8564-5395AEC8DA9A}" destId="{F422D655-B1FA-4460-A124-DD95DB5E2080}" srcOrd="3" destOrd="0" parTransId="{A99A0F56-A3C0-4A3F-8B15-6863BF44DF66}" sibTransId="{9AAC727A-E2DE-4B1F-A374-822C96222530}"/>
    <dgm:cxn modelId="{1C3A0AB1-3D50-40D8-8D2F-4A2AF7F59528}" type="presOf" srcId="{31FD5413-BD6A-4C14-9F51-686896880B60}" destId="{F2D42CC4-2E5B-4A1F-AF08-FDFD311AA2F1}" srcOrd="0" destOrd="0" presId="urn:microsoft.com/office/officeart/2008/layout/LinedList"/>
    <dgm:cxn modelId="{5851C798-681E-41CA-9508-DB4924CD617F}" type="presOf" srcId="{BFDAF762-B5F7-4033-9722-55A570D9B179}" destId="{615B59F9-D0B6-4BF0-A052-4E01052CB9E1}" srcOrd="0" destOrd="0" presId="urn:microsoft.com/office/officeart/2008/layout/LinedList"/>
    <dgm:cxn modelId="{BFDD86AB-85B1-405E-8A33-123385CD5EB3}" type="presOf" srcId="{7A38D29A-C63C-40C8-A859-26E0C8142FE0}" destId="{AC2DC5A8-34B0-4308-9A77-4F831F4FECA5}" srcOrd="0" destOrd="0" presId="urn:microsoft.com/office/officeart/2008/layout/LinedList"/>
    <dgm:cxn modelId="{1307312A-DB94-4032-9867-6DA44E940203}" type="presOf" srcId="{3A301D48-1568-46AC-A655-8D332392758A}" destId="{F7ADDBB4-BB76-4BF1-BF93-36FC735B3232}" srcOrd="0" destOrd="0" presId="urn:microsoft.com/office/officeart/2008/layout/LinedList"/>
    <dgm:cxn modelId="{431F659F-7315-4964-A8FC-E04C071A6E33}" srcId="{469C6D2C-3617-4D84-8564-5395AEC8DA9A}" destId="{6343D561-47B8-4888-AFAD-A22B2AC2FB0D}" srcOrd="5" destOrd="0" parTransId="{BEBBBF40-B2F5-4A8B-91F9-B183BE18AD54}" sibTransId="{BEF0C47C-0521-49BF-BC01-39EBE9CB9521}"/>
    <dgm:cxn modelId="{36464166-AF7F-4A39-B466-A4DCBD9380DA}" type="presOf" srcId="{86EB49ED-9B8D-4EA3-94B2-BE5279D5DB87}" destId="{924C29AA-B47C-4ABE-BA22-7F1711F70E31}" srcOrd="0" destOrd="0" presId="urn:microsoft.com/office/officeart/2008/layout/LinedList"/>
    <dgm:cxn modelId="{3B15710B-9E92-49B0-8148-7C84816E0190}" type="presOf" srcId="{6E5D5C9D-0FEE-49F2-8D51-C7823746E331}" destId="{A3841CE1-47CD-42FF-9D85-7BBE4E163DA3}" srcOrd="0" destOrd="0" presId="urn:microsoft.com/office/officeart/2008/layout/LinedList"/>
    <dgm:cxn modelId="{EBDEE0D3-71AF-4D9C-A3B8-2EE3CA2A0239}" type="presParOf" srcId="{73AB8D75-6F5D-43AA-953B-82098A19DAA0}" destId="{C3B80732-0AB0-4106-B0D0-A51E8AB93BCA}" srcOrd="0" destOrd="0" presId="urn:microsoft.com/office/officeart/2008/layout/LinedList"/>
    <dgm:cxn modelId="{2109533E-5C15-4E2D-8635-9B731D919DA5}" type="presParOf" srcId="{73AB8D75-6F5D-43AA-953B-82098A19DAA0}" destId="{9C7BF4D4-C263-469B-8D38-E2AF16411086}" srcOrd="1" destOrd="0" presId="urn:microsoft.com/office/officeart/2008/layout/LinedList"/>
    <dgm:cxn modelId="{C01B796B-F74B-4645-A811-1F3EF868434D}" type="presParOf" srcId="{9C7BF4D4-C263-469B-8D38-E2AF16411086}" destId="{615B59F9-D0B6-4BF0-A052-4E01052CB9E1}" srcOrd="0" destOrd="0" presId="urn:microsoft.com/office/officeart/2008/layout/LinedList"/>
    <dgm:cxn modelId="{C3510B6C-0D30-41B7-B39B-BE992C1239E5}" type="presParOf" srcId="{9C7BF4D4-C263-469B-8D38-E2AF16411086}" destId="{2376C37D-EF9D-425B-9F5F-271480C9D4FE}" srcOrd="1" destOrd="0" presId="urn:microsoft.com/office/officeart/2008/layout/LinedList"/>
    <dgm:cxn modelId="{9EE24151-F677-47D0-A72D-E739E5606E98}" type="presParOf" srcId="{2376C37D-EF9D-425B-9F5F-271480C9D4FE}" destId="{48D75BED-3792-4221-8753-DBD3E32E749C}" srcOrd="0" destOrd="0" presId="urn:microsoft.com/office/officeart/2008/layout/LinedList"/>
    <dgm:cxn modelId="{7A2555BB-F637-4FEA-883C-9FACEC13C685}" type="presParOf" srcId="{2376C37D-EF9D-425B-9F5F-271480C9D4FE}" destId="{023F32B4-03E2-468C-9D48-82E1F5F2AD27}" srcOrd="1" destOrd="0" presId="urn:microsoft.com/office/officeart/2008/layout/LinedList"/>
    <dgm:cxn modelId="{DCF6AE6A-4C3D-4157-A0C7-0184FB1F354C}" type="presParOf" srcId="{023F32B4-03E2-468C-9D48-82E1F5F2AD27}" destId="{9D124356-0E4B-4751-A19B-C25709239117}" srcOrd="0" destOrd="0" presId="urn:microsoft.com/office/officeart/2008/layout/LinedList"/>
    <dgm:cxn modelId="{25A2B0C1-E02A-4E0C-BBD5-21E60135D8DA}" type="presParOf" srcId="{023F32B4-03E2-468C-9D48-82E1F5F2AD27}" destId="{B018D928-A081-4912-B61D-7B67DB68B26C}" srcOrd="1" destOrd="0" presId="urn:microsoft.com/office/officeart/2008/layout/LinedList"/>
    <dgm:cxn modelId="{47CEEA01-80AF-45D6-80D6-AF444605AA29}" type="presParOf" srcId="{023F32B4-03E2-468C-9D48-82E1F5F2AD27}" destId="{C3A0DB2C-DD1E-4061-A272-065AFFC4ABB6}" srcOrd="2" destOrd="0" presId="urn:microsoft.com/office/officeart/2008/layout/LinedList"/>
    <dgm:cxn modelId="{D28BA414-C561-4D4C-977B-035F30D5AE16}" type="presParOf" srcId="{2376C37D-EF9D-425B-9F5F-271480C9D4FE}" destId="{CB03178C-BD20-498D-A0F7-4A83FF5A7751}" srcOrd="2" destOrd="0" presId="urn:microsoft.com/office/officeart/2008/layout/LinedList"/>
    <dgm:cxn modelId="{9D62AADF-D166-42F9-9734-097EDED8CC69}" type="presParOf" srcId="{2376C37D-EF9D-425B-9F5F-271480C9D4FE}" destId="{AD0097AA-E72C-4ED5-9922-0DADD856E0E3}" srcOrd="3" destOrd="0" presId="urn:microsoft.com/office/officeart/2008/layout/LinedList"/>
    <dgm:cxn modelId="{56D66FC2-B408-4574-B466-C13CC334D558}" type="presParOf" srcId="{73AB8D75-6F5D-43AA-953B-82098A19DAA0}" destId="{21310777-2997-4B35-BA8B-8A15131A418E}" srcOrd="2" destOrd="0" presId="urn:microsoft.com/office/officeart/2008/layout/LinedList"/>
    <dgm:cxn modelId="{52B21BD0-1CAA-497F-953E-A6987DA3B77E}" type="presParOf" srcId="{73AB8D75-6F5D-43AA-953B-82098A19DAA0}" destId="{AA8C5E1C-E755-40F4-9D79-A10294074F14}" srcOrd="3" destOrd="0" presId="urn:microsoft.com/office/officeart/2008/layout/LinedList"/>
    <dgm:cxn modelId="{E9405987-635C-41CA-9AA2-8D4F367A9BB8}" type="presParOf" srcId="{AA8C5E1C-E755-40F4-9D79-A10294074F14}" destId="{A3841CE1-47CD-42FF-9D85-7BBE4E163DA3}" srcOrd="0" destOrd="0" presId="urn:microsoft.com/office/officeart/2008/layout/LinedList"/>
    <dgm:cxn modelId="{FC12E87B-CA44-4A00-82E8-14549A35BAA7}" type="presParOf" srcId="{AA8C5E1C-E755-40F4-9D79-A10294074F14}" destId="{57D95ABC-0C48-4EF1-B13C-F1AD10A41AB0}" srcOrd="1" destOrd="0" presId="urn:microsoft.com/office/officeart/2008/layout/LinedList"/>
    <dgm:cxn modelId="{CECDC854-7EEF-4692-BC6D-8B66BBF34E2A}" type="presParOf" srcId="{57D95ABC-0C48-4EF1-B13C-F1AD10A41AB0}" destId="{59850216-B366-4B45-A8A0-8AB3E4DB435A}" srcOrd="0" destOrd="0" presId="urn:microsoft.com/office/officeart/2008/layout/LinedList"/>
    <dgm:cxn modelId="{C1663FBF-CAA3-4478-AD47-D74C05B3E8E9}" type="presParOf" srcId="{57D95ABC-0C48-4EF1-B13C-F1AD10A41AB0}" destId="{E177C92C-1B8B-4F62-97C6-10188D98A1F8}" srcOrd="1" destOrd="0" presId="urn:microsoft.com/office/officeart/2008/layout/LinedList"/>
    <dgm:cxn modelId="{5F68D7C5-4A22-4DD5-B2A9-C77F6571E2E9}" type="presParOf" srcId="{E177C92C-1B8B-4F62-97C6-10188D98A1F8}" destId="{0D59D4BE-997E-4360-941D-D01E5824BB02}" srcOrd="0" destOrd="0" presId="urn:microsoft.com/office/officeart/2008/layout/LinedList"/>
    <dgm:cxn modelId="{B991B678-93E2-45F4-A9FC-CF5EB9058A94}" type="presParOf" srcId="{E177C92C-1B8B-4F62-97C6-10188D98A1F8}" destId="{924C29AA-B47C-4ABE-BA22-7F1711F70E31}" srcOrd="1" destOrd="0" presId="urn:microsoft.com/office/officeart/2008/layout/LinedList"/>
    <dgm:cxn modelId="{3DCB3D50-ED91-4E67-85D8-DB2C862C42C6}" type="presParOf" srcId="{E177C92C-1B8B-4F62-97C6-10188D98A1F8}" destId="{8967C156-0150-433E-8DDD-B65DA1566269}" srcOrd="2" destOrd="0" presId="urn:microsoft.com/office/officeart/2008/layout/LinedList"/>
    <dgm:cxn modelId="{24B99388-B545-4D71-86A4-E269A5CA5DF4}" type="presParOf" srcId="{57D95ABC-0C48-4EF1-B13C-F1AD10A41AB0}" destId="{074E42DB-C98C-4DB9-A68C-466B0E9AA7A5}" srcOrd="2" destOrd="0" presId="urn:microsoft.com/office/officeart/2008/layout/LinedList"/>
    <dgm:cxn modelId="{98551BC6-D885-4F3F-91FE-80D004696B6C}" type="presParOf" srcId="{57D95ABC-0C48-4EF1-B13C-F1AD10A41AB0}" destId="{F0024989-260A-4FA6-B2E5-26EC25CD94FD}" srcOrd="3" destOrd="0" presId="urn:microsoft.com/office/officeart/2008/layout/LinedList"/>
    <dgm:cxn modelId="{04075F58-E159-49BB-A6C2-149E39A867C4}" type="presParOf" srcId="{73AB8D75-6F5D-43AA-953B-82098A19DAA0}" destId="{F3F84B4C-F55F-48B9-9726-2BC04906DC4D}" srcOrd="4" destOrd="0" presId="urn:microsoft.com/office/officeart/2008/layout/LinedList"/>
    <dgm:cxn modelId="{3336F28B-35C5-4671-80F5-98D3590E3665}" type="presParOf" srcId="{73AB8D75-6F5D-43AA-953B-82098A19DAA0}" destId="{21E1189A-A285-4844-9DBC-8CAAFEA8E3C9}" srcOrd="5" destOrd="0" presId="urn:microsoft.com/office/officeart/2008/layout/LinedList"/>
    <dgm:cxn modelId="{9B44EE8D-3CDD-4042-9117-6B5150390B2B}" type="presParOf" srcId="{21E1189A-A285-4844-9DBC-8CAAFEA8E3C9}" destId="{38A1C230-16F5-479D-8B22-533973452C1D}" srcOrd="0" destOrd="0" presId="urn:microsoft.com/office/officeart/2008/layout/LinedList"/>
    <dgm:cxn modelId="{2CF5F8F3-4C12-4F09-9E18-CB43CEBBDCDC}" type="presParOf" srcId="{21E1189A-A285-4844-9DBC-8CAAFEA8E3C9}" destId="{F086D676-9039-4089-8FDA-15B170842F79}" srcOrd="1" destOrd="0" presId="urn:microsoft.com/office/officeart/2008/layout/LinedList"/>
    <dgm:cxn modelId="{B05AA3C0-7B6D-4244-B637-F2FED63EC5B0}" type="presParOf" srcId="{F086D676-9039-4089-8FDA-15B170842F79}" destId="{2FE9A68F-E005-4997-B27F-E60DC49879FC}" srcOrd="0" destOrd="0" presId="urn:microsoft.com/office/officeart/2008/layout/LinedList"/>
    <dgm:cxn modelId="{36779BC8-6233-49F1-9110-847A3CF987D8}" type="presParOf" srcId="{F086D676-9039-4089-8FDA-15B170842F79}" destId="{5CAEFF3F-6933-45A5-94B1-8E15F2DBD592}" srcOrd="1" destOrd="0" presId="urn:microsoft.com/office/officeart/2008/layout/LinedList"/>
    <dgm:cxn modelId="{FF36D0E4-A087-45BE-9A4A-15537318112E}" type="presParOf" srcId="{5CAEFF3F-6933-45A5-94B1-8E15F2DBD592}" destId="{278C4841-293B-436D-A9B2-1A7CF4327719}" srcOrd="0" destOrd="0" presId="urn:microsoft.com/office/officeart/2008/layout/LinedList"/>
    <dgm:cxn modelId="{1B0D8BF5-E6DD-40DF-8A84-0150F0312F47}" type="presParOf" srcId="{5CAEFF3F-6933-45A5-94B1-8E15F2DBD592}" destId="{AD127410-7818-4C95-A972-8782088C1A6A}" srcOrd="1" destOrd="0" presId="urn:microsoft.com/office/officeart/2008/layout/LinedList"/>
    <dgm:cxn modelId="{9ED08153-FD08-4554-9A05-114019DE11A1}" type="presParOf" srcId="{5CAEFF3F-6933-45A5-94B1-8E15F2DBD592}" destId="{C50B6BAA-5BA2-48F0-AB77-42A7E5C22801}" srcOrd="2" destOrd="0" presId="urn:microsoft.com/office/officeart/2008/layout/LinedList"/>
    <dgm:cxn modelId="{954C55FF-5209-4174-BFBE-A7A41F85E594}" type="presParOf" srcId="{F086D676-9039-4089-8FDA-15B170842F79}" destId="{919C0973-787E-4A76-93AC-08610BEAC5DF}" srcOrd="2" destOrd="0" presId="urn:microsoft.com/office/officeart/2008/layout/LinedList"/>
    <dgm:cxn modelId="{F1DC4977-BD49-485B-8FB6-7595E2D3703B}" type="presParOf" srcId="{F086D676-9039-4089-8FDA-15B170842F79}" destId="{7ED02D23-DD4D-421E-AB77-B0F998704E5D}" srcOrd="3" destOrd="0" presId="urn:microsoft.com/office/officeart/2008/layout/LinedList"/>
    <dgm:cxn modelId="{A1F1D613-9636-4742-9052-D626BF0526B6}" type="presParOf" srcId="{73AB8D75-6F5D-43AA-953B-82098A19DAA0}" destId="{7489C54F-7638-4CAB-B63B-DCBC7665BCA7}" srcOrd="6" destOrd="0" presId="urn:microsoft.com/office/officeart/2008/layout/LinedList"/>
    <dgm:cxn modelId="{DD5D8139-818A-4106-B0AA-F21CF4688A69}" type="presParOf" srcId="{73AB8D75-6F5D-43AA-953B-82098A19DAA0}" destId="{D32AC8F8-50EB-4A85-886F-7E36F7F08342}" srcOrd="7" destOrd="0" presId="urn:microsoft.com/office/officeart/2008/layout/LinedList"/>
    <dgm:cxn modelId="{7C4EE736-ECBF-46E3-8529-7AC8FB702E2A}" type="presParOf" srcId="{D32AC8F8-50EB-4A85-886F-7E36F7F08342}" destId="{BE6CD5F3-DCC7-415F-8A6B-B66F0E3AC978}" srcOrd="0" destOrd="0" presId="urn:microsoft.com/office/officeart/2008/layout/LinedList"/>
    <dgm:cxn modelId="{5FA85559-2096-4274-9AAC-71B9E16E6E23}" type="presParOf" srcId="{D32AC8F8-50EB-4A85-886F-7E36F7F08342}" destId="{B8B94809-8470-4E30-BBBB-AE3314BF72D2}" srcOrd="1" destOrd="0" presId="urn:microsoft.com/office/officeart/2008/layout/LinedList"/>
    <dgm:cxn modelId="{073D1C3D-C690-4C5F-9F66-E08EBC1B61A0}" type="presParOf" srcId="{B8B94809-8470-4E30-BBBB-AE3314BF72D2}" destId="{8FB855C2-5F82-458C-8F68-3AE0A1A6D48C}" srcOrd="0" destOrd="0" presId="urn:microsoft.com/office/officeart/2008/layout/LinedList"/>
    <dgm:cxn modelId="{37A65768-C783-4CAD-A779-5BC6FC7CB083}" type="presParOf" srcId="{B8B94809-8470-4E30-BBBB-AE3314BF72D2}" destId="{84B9C4DB-D50B-453E-A6C6-B20DDE6E9A37}" srcOrd="1" destOrd="0" presId="urn:microsoft.com/office/officeart/2008/layout/LinedList"/>
    <dgm:cxn modelId="{BEBC18FC-FD68-4FA8-BBE4-195F9C5C13C5}" type="presParOf" srcId="{84B9C4DB-D50B-453E-A6C6-B20DDE6E9A37}" destId="{5614491E-238E-4626-8EEF-8EBADEF6C5E1}" srcOrd="0" destOrd="0" presId="urn:microsoft.com/office/officeart/2008/layout/LinedList"/>
    <dgm:cxn modelId="{4144F975-EE23-42A3-BC04-148741227335}" type="presParOf" srcId="{84B9C4DB-D50B-453E-A6C6-B20DDE6E9A37}" destId="{334EACC2-F674-4E83-9738-EA9C2902BD62}" srcOrd="1" destOrd="0" presId="urn:microsoft.com/office/officeart/2008/layout/LinedList"/>
    <dgm:cxn modelId="{65C23CFA-7818-4A20-8FDC-19BE1CEFBF1C}" type="presParOf" srcId="{84B9C4DB-D50B-453E-A6C6-B20DDE6E9A37}" destId="{9BB7135E-49FD-44AE-A146-CC6D97349B5C}" srcOrd="2" destOrd="0" presId="urn:microsoft.com/office/officeart/2008/layout/LinedList"/>
    <dgm:cxn modelId="{1D1075DA-094B-4830-A299-F43D349264ED}" type="presParOf" srcId="{B8B94809-8470-4E30-BBBB-AE3314BF72D2}" destId="{C6C379A9-785C-461F-9784-225EC69ED8D0}" srcOrd="2" destOrd="0" presId="urn:microsoft.com/office/officeart/2008/layout/LinedList"/>
    <dgm:cxn modelId="{2976D584-9506-432B-9DA1-D64E589FBD6D}" type="presParOf" srcId="{B8B94809-8470-4E30-BBBB-AE3314BF72D2}" destId="{D988DDC5-A155-466B-AF4E-6F4613FCFA55}" srcOrd="3" destOrd="0" presId="urn:microsoft.com/office/officeart/2008/layout/LinedList"/>
    <dgm:cxn modelId="{41816FEB-C94F-48CC-872C-9418D6083E34}" type="presParOf" srcId="{73AB8D75-6F5D-43AA-953B-82098A19DAA0}" destId="{FA7A41D2-4438-438F-9C78-DDB924E20278}" srcOrd="8" destOrd="0" presId="urn:microsoft.com/office/officeart/2008/layout/LinedList"/>
    <dgm:cxn modelId="{BCC48CA8-FEE7-4838-AD0B-C0E6076EF996}" type="presParOf" srcId="{73AB8D75-6F5D-43AA-953B-82098A19DAA0}" destId="{EB3D3112-4EE3-4DCE-8F0A-FA6B61520993}" srcOrd="9" destOrd="0" presId="urn:microsoft.com/office/officeart/2008/layout/LinedList"/>
    <dgm:cxn modelId="{74F00E0E-9018-47E6-B252-25BDEF2CE226}" type="presParOf" srcId="{EB3D3112-4EE3-4DCE-8F0A-FA6B61520993}" destId="{932D8F70-A734-49CD-84AC-0D71913C26A3}" srcOrd="0" destOrd="0" presId="urn:microsoft.com/office/officeart/2008/layout/LinedList"/>
    <dgm:cxn modelId="{EA847DD4-A389-4C98-8772-BBF8A8CFF982}" type="presParOf" srcId="{EB3D3112-4EE3-4DCE-8F0A-FA6B61520993}" destId="{C1A5D6E2-0A60-4036-BB17-C83B8E238EEE}" srcOrd="1" destOrd="0" presId="urn:microsoft.com/office/officeart/2008/layout/LinedList"/>
    <dgm:cxn modelId="{933759BF-044A-4957-8B25-A4EA490EC536}" type="presParOf" srcId="{C1A5D6E2-0A60-4036-BB17-C83B8E238EEE}" destId="{B0BADA6F-2962-4120-A54D-E539948B6897}" srcOrd="0" destOrd="0" presId="urn:microsoft.com/office/officeart/2008/layout/LinedList"/>
    <dgm:cxn modelId="{2ED55471-A8A3-454B-ACD7-216D50F49DC6}" type="presParOf" srcId="{C1A5D6E2-0A60-4036-BB17-C83B8E238EEE}" destId="{8A033C91-7A1A-4D2E-B3A8-BB3CB3F6F031}" srcOrd="1" destOrd="0" presId="urn:microsoft.com/office/officeart/2008/layout/LinedList"/>
    <dgm:cxn modelId="{2D5C9F65-F61A-4BD8-A113-100C8F4E2A11}" type="presParOf" srcId="{8A033C91-7A1A-4D2E-B3A8-BB3CB3F6F031}" destId="{09EC0003-BB80-4EFE-A5B8-1916AA8D2CCC}" srcOrd="0" destOrd="0" presId="urn:microsoft.com/office/officeart/2008/layout/LinedList"/>
    <dgm:cxn modelId="{65A56B1F-9A3F-44B0-8646-17BD52D2B3DB}" type="presParOf" srcId="{8A033C91-7A1A-4D2E-B3A8-BB3CB3F6F031}" destId="{F2D42CC4-2E5B-4A1F-AF08-FDFD311AA2F1}" srcOrd="1" destOrd="0" presId="urn:microsoft.com/office/officeart/2008/layout/LinedList"/>
    <dgm:cxn modelId="{928638F9-8482-474A-9BAC-2281CE993C82}" type="presParOf" srcId="{8A033C91-7A1A-4D2E-B3A8-BB3CB3F6F031}" destId="{A64ACDBB-C5D0-40CC-807E-EB2AF8785BD9}" srcOrd="2" destOrd="0" presId="urn:microsoft.com/office/officeart/2008/layout/LinedList"/>
    <dgm:cxn modelId="{BBCE8E51-5250-4F4A-8209-BA3E2081DAA3}" type="presParOf" srcId="{C1A5D6E2-0A60-4036-BB17-C83B8E238EEE}" destId="{4FB3319F-3792-4649-B78A-A7A400850672}" srcOrd="2" destOrd="0" presId="urn:microsoft.com/office/officeart/2008/layout/LinedList"/>
    <dgm:cxn modelId="{A53E7DA0-BE3E-4C55-8BC9-87CF2C44F7E4}" type="presParOf" srcId="{C1A5D6E2-0A60-4036-BB17-C83B8E238EEE}" destId="{46AFFAE1-E7A6-4020-B155-A88DE0782829}" srcOrd="3" destOrd="0" presId="urn:microsoft.com/office/officeart/2008/layout/LinedList"/>
    <dgm:cxn modelId="{34F13410-ECD2-4D02-8316-03D55C4C539A}" type="presParOf" srcId="{73AB8D75-6F5D-43AA-953B-82098A19DAA0}" destId="{2EA70043-6CFC-49EC-B07A-167DDFCA6F21}" srcOrd="10" destOrd="0" presId="urn:microsoft.com/office/officeart/2008/layout/LinedList"/>
    <dgm:cxn modelId="{67E5DE51-8663-4C65-BC21-8216371E63C2}" type="presParOf" srcId="{73AB8D75-6F5D-43AA-953B-82098A19DAA0}" destId="{FCF67F1B-9E0A-497A-B7B0-090DECE7F6B8}" srcOrd="11" destOrd="0" presId="urn:microsoft.com/office/officeart/2008/layout/LinedList"/>
    <dgm:cxn modelId="{DD89E8EE-CF63-40AF-8C10-50B10EF7F19C}" type="presParOf" srcId="{FCF67F1B-9E0A-497A-B7B0-090DECE7F6B8}" destId="{B25DDB25-024F-4A51-9019-7ABBC885C03A}" srcOrd="0" destOrd="0" presId="urn:microsoft.com/office/officeart/2008/layout/LinedList"/>
    <dgm:cxn modelId="{817AC00A-CB49-4558-B553-A9DB821A4F91}" type="presParOf" srcId="{FCF67F1B-9E0A-497A-B7B0-090DECE7F6B8}" destId="{D59D2DC9-D998-4829-8445-A8265443549E}" srcOrd="1" destOrd="0" presId="urn:microsoft.com/office/officeart/2008/layout/LinedList"/>
    <dgm:cxn modelId="{9CA94E8F-D44C-4C3A-825D-5967824C412A}" type="presParOf" srcId="{D59D2DC9-D998-4829-8445-A8265443549E}" destId="{3786098E-8D84-4629-980E-DD0B330D5D8C}" srcOrd="0" destOrd="0" presId="urn:microsoft.com/office/officeart/2008/layout/LinedList"/>
    <dgm:cxn modelId="{5EDE279A-BF9F-47FA-829B-04801C76F973}" type="presParOf" srcId="{D59D2DC9-D998-4829-8445-A8265443549E}" destId="{5BE5A1D9-8AE7-44AA-A1C1-42C514E79D77}" srcOrd="1" destOrd="0" presId="urn:microsoft.com/office/officeart/2008/layout/LinedList"/>
    <dgm:cxn modelId="{17500E78-7191-4A80-B839-58EBE409780C}" type="presParOf" srcId="{5BE5A1D9-8AE7-44AA-A1C1-42C514E79D77}" destId="{37BE10E2-0761-4EB3-9635-F8033B56F421}" srcOrd="0" destOrd="0" presId="urn:microsoft.com/office/officeart/2008/layout/LinedList"/>
    <dgm:cxn modelId="{4398340A-4421-40C7-A5AF-7E30D81E0F5C}" type="presParOf" srcId="{5BE5A1D9-8AE7-44AA-A1C1-42C514E79D77}" destId="{35CCD47F-9439-492D-9EE0-210A3D4F2305}" srcOrd="1" destOrd="0" presId="urn:microsoft.com/office/officeart/2008/layout/LinedList"/>
    <dgm:cxn modelId="{DECB8E65-D84F-40BF-8ECA-86D6C4574AC8}" type="presParOf" srcId="{5BE5A1D9-8AE7-44AA-A1C1-42C514E79D77}" destId="{65E9B0A3-E0C1-44E4-9EF4-A8004DBB68F7}" srcOrd="2" destOrd="0" presId="urn:microsoft.com/office/officeart/2008/layout/LinedList"/>
    <dgm:cxn modelId="{625F1A82-1725-4076-9A43-9EAEE6C14CE0}" type="presParOf" srcId="{D59D2DC9-D998-4829-8445-A8265443549E}" destId="{6464BB1F-06D3-4C22-8E96-2AC8FFDEA774}" srcOrd="2" destOrd="0" presId="urn:microsoft.com/office/officeart/2008/layout/LinedList"/>
    <dgm:cxn modelId="{F08FEAFE-5D71-468F-998F-D484090B7602}" type="presParOf" srcId="{D59D2DC9-D998-4829-8445-A8265443549E}" destId="{B64B60F7-16AC-4D3A-B0A3-623E5F915F47}" srcOrd="3" destOrd="0" presId="urn:microsoft.com/office/officeart/2008/layout/LinedList"/>
    <dgm:cxn modelId="{1D0035ED-B1D7-4C50-80A3-6904B63D04A5}" type="presParOf" srcId="{73AB8D75-6F5D-43AA-953B-82098A19DAA0}" destId="{FC09824B-AC10-46EE-9D23-E160E4531647}" srcOrd="12" destOrd="0" presId="urn:microsoft.com/office/officeart/2008/layout/LinedList"/>
    <dgm:cxn modelId="{4DEEB8AC-1C4D-4436-8450-7B58F0943442}" type="presParOf" srcId="{73AB8D75-6F5D-43AA-953B-82098A19DAA0}" destId="{97BF0C83-172E-475A-ADBD-EAAACCBBE2C2}" srcOrd="13" destOrd="0" presId="urn:microsoft.com/office/officeart/2008/layout/LinedList"/>
    <dgm:cxn modelId="{B9DCBD26-E645-41C7-9AF9-DB1827F5B140}" type="presParOf" srcId="{97BF0C83-172E-475A-ADBD-EAAACCBBE2C2}" destId="{AC2DC5A8-34B0-4308-9A77-4F831F4FECA5}" srcOrd="0" destOrd="0" presId="urn:microsoft.com/office/officeart/2008/layout/LinedList"/>
    <dgm:cxn modelId="{8CA34CDD-410B-4BC9-AFC5-DB345790B000}" type="presParOf" srcId="{97BF0C83-172E-475A-ADBD-EAAACCBBE2C2}" destId="{71AAA304-102B-48BF-8661-1C9FE8FC8683}" srcOrd="1" destOrd="0" presId="urn:microsoft.com/office/officeart/2008/layout/LinedList"/>
    <dgm:cxn modelId="{EFA03CF5-54E1-4A93-9DBC-2530F94FB2DA}" type="presParOf" srcId="{71AAA304-102B-48BF-8661-1C9FE8FC8683}" destId="{C3A21F9B-0F7F-41AB-B3D0-4785EB4A5750}" srcOrd="0" destOrd="0" presId="urn:microsoft.com/office/officeart/2008/layout/LinedList"/>
    <dgm:cxn modelId="{EB111F89-E3CC-438B-8102-57A393A0C4AE}" type="presParOf" srcId="{71AAA304-102B-48BF-8661-1C9FE8FC8683}" destId="{DC405BBB-4937-4A7A-B4CE-3AB8BAF60B96}" srcOrd="1" destOrd="0" presId="urn:microsoft.com/office/officeart/2008/layout/LinedList"/>
    <dgm:cxn modelId="{DB196575-3745-48BE-BA63-3F077E49FC89}" type="presParOf" srcId="{DC405BBB-4937-4A7A-B4CE-3AB8BAF60B96}" destId="{F619A459-1F30-4BF1-9135-BBEAF90D196C}" srcOrd="0" destOrd="0" presId="urn:microsoft.com/office/officeart/2008/layout/LinedList"/>
    <dgm:cxn modelId="{4D90621F-7658-4515-A240-C4422E7BCBC2}" type="presParOf" srcId="{DC405BBB-4937-4A7A-B4CE-3AB8BAF60B96}" destId="{F7ADDBB4-BB76-4BF1-BF93-36FC735B3232}" srcOrd="1" destOrd="0" presId="urn:microsoft.com/office/officeart/2008/layout/LinedList"/>
    <dgm:cxn modelId="{B45951A0-B798-40E7-87E1-0CE9E6695156}" type="presParOf" srcId="{DC405BBB-4937-4A7A-B4CE-3AB8BAF60B96}" destId="{C120C0B9-C724-490A-9E95-2ED3F14B6639}" srcOrd="2" destOrd="0" presId="urn:microsoft.com/office/officeart/2008/layout/LinedList"/>
    <dgm:cxn modelId="{AF197D84-5189-4566-BD29-8A3F3DE1E5AE}" type="presParOf" srcId="{71AAA304-102B-48BF-8661-1C9FE8FC8683}" destId="{D7BC9D09-CCD3-4B3D-9137-6BD6757A42FF}" srcOrd="2" destOrd="0" presId="urn:microsoft.com/office/officeart/2008/layout/LinedList"/>
    <dgm:cxn modelId="{01A59B27-E7C7-4C70-B1BA-269C747C0437}" type="presParOf" srcId="{71AAA304-102B-48BF-8661-1C9FE8FC8683}" destId="{E324B88B-9EDA-4C63-AF7F-F3B2609502DB}" srcOrd="3" destOrd="0" presId="urn:microsoft.com/office/officeart/2008/layout/LinedList"/>
    <dgm:cxn modelId="{9113D628-D5C2-4E9B-842A-A0B23D253952}" type="presParOf" srcId="{73AB8D75-6F5D-43AA-953B-82098A19DAA0}" destId="{A557B96C-C7E9-4610-AA25-3FC398C80140}" srcOrd="14" destOrd="0" presId="urn:microsoft.com/office/officeart/2008/layout/LinedList"/>
    <dgm:cxn modelId="{A161DEBD-DE21-43E9-9E2E-B97B13D7478E}" type="presParOf" srcId="{73AB8D75-6F5D-43AA-953B-82098A19DAA0}" destId="{FAAFE0F7-AF83-4F97-902E-408A9508AB64}" srcOrd="15" destOrd="0" presId="urn:microsoft.com/office/officeart/2008/layout/LinedList"/>
    <dgm:cxn modelId="{24276DED-4824-4B66-8C86-204B024097D5}" type="presParOf" srcId="{FAAFE0F7-AF83-4F97-902E-408A9508AB64}" destId="{C315A0D2-3409-4E4C-9721-EACFD63D3A08}" srcOrd="0" destOrd="0" presId="urn:microsoft.com/office/officeart/2008/layout/LinedList"/>
    <dgm:cxn modelId="{8C5A2635-24D5-40D3-BCF1-E5F3C142966E}" type="presParOf" srcId="{FAAFE0F7-AF83-4F97-902E-408A9508AB64}" destId="{5DBA141F-5D5E-4B41-9E98-499553858E80}" srcOrd="1" destOrd="0" presId="urn:microsoft.com/office/officeart/2008/layout/LinedList"/>
    <dgm:cxn modelId="{AC6CF724-4F3B-4F16-813E-C6E310014BF0}" type="presParOf" srcId="{5DBA141F-5D5E-4B41-9E98-499553858E80}" destId="{DE538132-BDF3-4FFC-9A22-1C35F9DA7549}" srcOrd="0" destOrd="0" presId="urn:microsoft.com/office/officeart/2008/layout/LinedList"/>
    <dgm:cxn modelId="{9BAAE6A4-8B47-45F7-A4CE-F5B478B5A925}" type="presParOf" srcId="{5DBA141F-5D5E-4B41-9E98-499553858E80}" destId="{915E6E49-9243-4C1D-A30B-AAC77DCCF365}" srcOrd="1" destOrd="0" presId="urn:microsoft.com/office/officeart/2008/layout/LinedList"/>
    <dgm:cxn modelId="{684740D7-16F1-4C4A-9226-B2FB2EF16DD3}" type="presParOf" srcId="{915E6E49-9243-4C1D-A30B-AAC77DCCF365}" destId="{826D2193-CFAE-4B4F-96CF-92E7946A4FE7}" srcOrd="0" destOrd="0" presId="urn:microsoft.com/office/officeart/2008/layout/LinedList"/>
    <dgm:cxn modelId="{DAAA22FA-F047-41A5-9EA0-CF9A4102BDE2}" type="presParOf" srcId="{915E6E49-9243-4C1D-A30B-AAC77DCCF365}" destId="{3439B6C1-15A2-4838-AD4A-381C2C01491D}" srcOrd="1" destOrd="0" presId="urn:microsoft.com/office/officeart/2008/layout/LinedList"/>
    <dgm:cxn modelId="{39A067DF-BFFD-4563-B318-C222EA2F1158}" type="presParOf" srcId="{915E6E49-9243-4C1D-A30B-AAC77DCCF365}" destId="{E3CB9CA3-D4EA-4CA8-8C77-3695FE07C357}" srcOrd="2" destOrd="0" presId="urn:microsoft.com/office/officeart/2008/layout/LinedList"/>
    <dgm:cxn modelId="{11FA9005-85DA-4A73-BF5A-865BF7678888}" type="presParOf" srcId="{5DBA141F-5D5E-4B41-9E98-499553858E80}" destId="{51405F4F-069C-4D3A-9D16-B3464A727D80}" srcOrd="2" destOrd="0" presId="urn:microsoft.com/office/officeart/2008/layout/LinedList"/>
    <dgm:cxn modelId="{C46E92EA-0814-4DBA-8140-0221976958B3}" type="presParOf" srcId="{5DBA141F-5D5E-4B41-9E98-499553858E80}" destId="{0BA8459A-612F-4D42-B3BF-69D7903F8FF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DCFDA-8567-4C2E-A86F-65F64A9849D9}">
      <dsp:nvSpPr>
        <dsp:cNvPr id="0" name=""/>
        <dsp:cNvSpPr/>
      </dsp:nvSpPr>
      <dsp:spPr>
        <a:xfrm>
          <a:off x="0" y="2821825"/>
          <a:ext cx="7239000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4ADE7-9A35-4482-82C1-08F8EF3F7BF4}">
      <dsp:nvSpPr>
        <dsp:cNvPr id="0" name=""/>
        <dsp:cNvSpPr/>
      </dsp:nvSpPr>
      <dsp:spPr>
        <a:xfrm>
          <a:off x="0" y="1648462"/>
          <a:ext cx="7239000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09A2F-984D-4928-8EDE-E356A73BD64F}">
      <dsp:nvSpPr>
        <dsp:cNvPr id="0" name=""/>
        <dsp:cNvSpPr/>
      </dsp:nvSpPr>
      <dsp:spPr>
        <a:xfrm>
          <a:off x="1882139" y="530974"/>
          <a:ext cx="5356860" cy="111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395" tIns="112395" rIns="112395" bIns="112395" numCol="1" spcCol="1270" anchor="b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>
              <a:latin typeface="Arial" panose="020B0604020202020204" pitchFamily="34" charset="0"/>
              <a:cs typeface="Arial" panose="020B0604020202020204" pitchFamily="34" charset="0"/>
            </a:rPr>
            <a:t>210,990,085</a:t>
          </a:r>
          <a:endParaRPr lang="en-US" sz="5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82139" y="530974"/>
        <a:ext cx="5356860" cy="1117488"/>
      </dsp:txXfrm>
    </dsp:sp>
    <dsp:sp modelId="{78422E1A-D1D4-4ACE-B32C-CB4AE4527393}">
      <dsp:nvSpPr>
        <dsp:cNvPr id="0" name=""/>
        <dsp:cNvSpPr/>
      </dsp:nvSpPr>
      <dsp:spPr>
        <a:xfrm>
          <a:off x="0" y="530974"/>
          <a:ext cx="1882140" cy="111748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395" tIns="112395" rIns="112395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2017</a:t>
          </a:r>
          <a:endParaRPr lang="en-US" sz="5900" kern="1200" dirty="0"/>
        </a:p>
      </dsp:txBody>
      <dsp:txXfrm>
        <a:off x="54561" y="585535"/>
        <a:ext cx="1773018" cy="1062927"/>
      </dsp:txXfrm>
    </dsp:sp>
    <dsp:sp modelId="{1C6F5403-3E0C-48F6-8DA3-10C2AC643837}">
      <dsp:nvSpPr>
        <dsp:cNvPr id="0" name=""/>
        <dsp:cNvSpPr/>
      </dsp:nvSpPr>
      <dsp:spPr>
        <a:xfrm>
          <a:off x="1882139" y="1704337"/>
          <a:ext cx="5356860" cy="111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395" tIns="112395" rIns="112395" bIns="112395" numCol="1" spcCol="1270" anchor="b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>
              <a:latin typeface="Arial" panose="020B0604020202020204" pitchFamily="34" charset="0"/>
              <a:cs typeface="Arial" panose="020B0604020202020204" pitchFamily="34" charset="0"/>
            </a:rPr>
            <a:t>187,941,779</a:t>
          </a:r>
          <a:endParaRPr lang="en-US" sz="5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82139" y="1704337"/>
        <a:ext cx="5356860" cy="1117488"/>
      </dsp:txXfrm>
    </dsp:sp>
    <dsp:sp modelId="{2D3EC201-D1B4-4CB7-972D-6DE652BECAA7}">
      <dsp:nvSpPr>
        <dsp:cNvPr id="0" name=""/>
        <dsp:cNvSpPr/>
      </dsp:nvSpPr>
      <dsp:spPr>
        <a:xfrm>
          <a:off x="0" y="1704337"/>
          <a:ext cx="1882140" cy="111748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395" tIns="112395" rIns="112395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2018</a:t>
          </a:r>
          <a:endParaRPr lang="en-US" sz="5900" kern="1200" dirty="0"/>
        </a:p>
      </dsp:txBody>
      <dsp:txXfrm>
        <a:off x="54561" y="1758898"/>
        <a:ext cx="1773018" cy="10629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80732-0AB0-4106-B0D0-A51E8AB93BCA}">
      <dsp:nvSpPr>
        <dsp:cNvPr id="0" name=""/>
        <dsp:cNvSpPr/>
      </dsp:nvSpPr>
      <dsp:spPr>
        <a:xfrm>
          <a:off x="0" y="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B59F9-D0B6-4BF0-A052-4E01052CB9E1}">
      <dsp:nvSpPr>
        <dsp:cNvPr id="0" name=""/>
        <dsp:cNvSpPr/>
      </dsp:nvSpPr>
      <dsp:spPr>
        <a:xfrm>
          <a:off x="0" y="0"/>
          <a:ext cx="226538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Academic</a:t>
          </a:r>
          <a:endParaRPr lang="en-US" sz="2300" b="0" kern="1200" dirty="0"/>
        </a:p>
      </dsp:txBody>
      <dsp:txXfrm>
        <a:off x="0" y="0"/>
        <a:ext cx="2265381" cy="571500"/>
      </dsp:txXfrm>
    </dsp:sp>
    <dsp:sp modelId="{B018D928-A081-4912-B61D-7B67DB68B26C}">
      <dsp:nvSpPr>
        <dsp:cNvPr id="0" name=""/>
        <dsp:cNvSpPr/>
      </dsp:nvSpPr>
      <dsp:spPr>
        <a:xfrm>
          <a:off x="2358590" y="25951"/>
          <a:ext cx="4877947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1.0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590" y="25951"/>
        <a:ext cx="4877947" cy="519038"/>
      </dsp:txXfrm>
    </dsp:sp>
    <dsp:sp modelId="{CB03178C-BD20-498D-A0F7-4A83FF5A7751}">
      <dsp:nvSpPr>
        <dsp:cNvPr id="0" name=""/>
        <dsp:cNvSpPr/>
      </dsp:nvSpPr>
      <dsp:spPr>
        <a:xfrm>
          <a:off x="2265381" y="544989"/>
          <a:ext cx="4971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10777-2997-4B35-BA8B-8A15131A418E}">
      <dsp:nvSpPr>
        <dsp:cNvPr id="0" name=""/>
        <dsp:cNvSpPr/>
      </dsp:nvSpPr>
      <dsp:spPr>
        <a:xfrm>
          <a:off x="0" y="5715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41CE1-47CD-42FF-9D85-7BBE4E163DA3}">
      <dsp:nvSpPr>
        <dsp:cNvPr id="0" name=""/>
        <dsp:cNvSpPr/>
      </dsp:nvSpPr>
      <dsp:spPr>
        <a:xfrm>
          <a:off x="0" y="571500"/>
          <a:ext cx="226536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Technical</a:t>
          </a:r>
          <a:endParaRPr lang="en-US" sz="2300" b="0" kern="1200" dirty="0"/>
        </a:p>
      </dsp:txBody>
      <dsp:txXfrm>
        <a:off x="0" y="571500"/>
        <a:ext cx="2265361" cy="571500"/>
      </dsp:txXfrm>
    </dsp:sp>
    <dsp:sp modelId="{924C29AA-B47C-4ABE-BA22-7F1711F70E31}">
      <dsp:nvSpPr>
        <dsp:cNvPr id="0" name=""/>
        <dsp:cNvSpPr/>
      </dsp:nvSpPr>
      <dsp:spPr>
        <a:xfrm>
          <a:off x="2358464" y="597451"/>
          <a:ext cx="4872398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1.0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464" y="597451"/>
        <a:ext cx="4872398" cy="519038"/>
      </dsp:txXfrm>
    </dsp:sp>
    <dsp:sp modelId="{074E42DB-C98C-4DB9-A68C-466B0E9AA7A5}">
      <dsp:nvSpPr>
        <dsp:cNvPr id="0" name=""/>
        <dsp:cNvSpPr/>
      </dsp:nvSpPr>
      <dsp:spPr>
        <a:xfrm>
          <a:off x="2265361" y="1116489"/>
          <a:ext cx="49655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84B4C-F55F-48B9-9726-2BC04906DC4D}">
      <dsp:nvSpPr>
        <dsp:cNvPr id="0" name=""/>
        <dsp:cNvSpPr/>
      </dsp:nvSpPr>
      <dsp:spPr>
        <a:xfrm>
          <a:off x="0" y="11430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1C230-16F5-479D-8B22-533973452C1D}">
      <dsp:nvSpPr>
        <dsp:cNvPr id="0" name=""/>
        <dsp:cNvSpPr/>
      </dsp:nvSpPr>
      <dsp:spPr>
        <a:xfrm>
          <a:off x="0" y="1143000"/>
          <a:ext cx="226536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Career</a:t>
          </a:r>
          <a:endParaRPr lang="en-US" sz="2300" b="0" kern="1200" dirty="0"/>
        </a:p>
      </dsp:txBody>
      <dsp:txXfrm>
        <a:off x="0" y="1143000"/>
        <a:ext cx="2265361" cy="571500"/>
      </dsp:txXfrm>
    </dsp:sp>
    <dsp:sp modelId="{AD127410-7818-4C95-A972-8782088C1A6A}">
      <dsp:nvSpPr>
        <dsp:cNvPr id="0" name=""/>
        <dsp:cNvSpPr/>
      </dsp:nvSpPr>
      <dsp:spPr>
        <a:xfrm>
          <a:off x="2358464" y="1168951"/>
          <a:ext cx="4872398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1.0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464" y="1168951"/>
        <a:ext cx="4872398" cy="519038"/>
      </dsp:txXfrm>
    </dsp:sp>
    <dsp:sp modelId="{919C0973-787E-4A76-93AC-08610BEAC5DF}">
      <dsp:nvSpPr>
        <dsp:cNvPr id="0" name=""/>
        <dsp:cNvSpPr/>
      </dsp:nvSpPr>
      <dsp:spPr>
        <a:xfrm>
          <a:off x="2265361" y="1687989"/>
          <a:ext cx="49655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9C54F-7638-4CAB-B63B-DCBC7665BCA7}">
      <dsp:nvSpPr>
        <dsp:cNvPr id="0" name=""/>
        <dsp:cNvSpPr/>
      </dsp:nvSpPr>
      <dsp:spPr>
        <a:xfrm>
          <a:off x="0" y="17145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CD5F3-DCC7-415F-8A6B-B66F0E3AC978}">
      <dsp:nvSpPr>
        <dsp:cNvPr id="0" name=""/>
        <dsp:cNvSpPr/>
      </dsp:nvSpPr>
      <dsp:spPr>
        <a:xfrm>
          <a:off x="0" y="1714500"/>
          <a:ext cx="226538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ADN</a:t>
          </a:r>
          <a:endParaRPr lang="en-US" sz="2300" b="0" kern="1200" dirty="0"/>
        </a:p>
      </dsp:txBody>
      <dsp:txXfrm>
        <a:off x="0" y="1714500"/>
        <a:ext cx="2265381" cy="571500"/>
      </dsp:txXfrm>
    </dsp:sp>
    <dsp:sp modelId="{334EACC2-F674-4E83-9738-EA9C2902BD62}">
      <dsp:nvSpPr>
        <dsp:cNvPr id="0" name=""/>
        <dsp:cNvSpPr/>
      </dsp:nvSpPr>
      <dsp:spPr>
        <a:xfrm>
          <a:off x="2358590" y="1740451"/>
          <a:ext cx="4877947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1.19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590" y="1740451"/>
        <a:ext cx="4877947" cy="519038"/>
      </dsp:txXfrm>
    </dsp:sp>
    <dsp:sp modelId="{C6C379A9-785C-461F-9784-225EC69ED8D0}">
      <dsp:nvSpPr>
        <dsp:cNvPr id="0" name=""/>
        <dsp:cNvSpPr/>
      </dsp:nvSpPr>
      <dsp:spPr>
        <a:xfrm>
          <a:off x="2265381" y="2259489"/>
          <a:ext cx="4971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A41D2-4438-438F-9C78-DDB924E20278}">
      <dsp:nvSpPr>
        <dsp:cNvPr id="0" name=""/>
        <dsp:cNvSpPr/>
      </dsp:nvSpPr>
      <dsp:spPr>
        <a:xfrm>
          <a:off x="0" y="22860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D8F70-A734-49CD-84AC-0D71913C26A3}">
      <dsp:nvSpPr>
        <dsp:cNvPr id="0" name=""/>
        <dsp:cNvSpPr/>
      </dsp:nvSpPr>
      <dsp:spPr>
        <a:xfrm>
          <a:off x="0" y="2286000"/>
          <a:ext cx="226536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Allied Health</a:t>
          </a:r>
          <a:endParaRPr lang="en-US" sz="2300" b="0" kern="1200" dirty="0"/>
        </a:p>
      </dsp:txBody>
      <dsp:txXfrm>
        <a:off x="0" y="2286000"/>
        <a:ext cx="2265361" cy="571500"/>
      </dsp:txXfrm>
    </dsp:sp>
    <dsp:sp modelId="{F2D42CC4-2E5B-4A1F-AF08-FDFD311AA2F1}">
      <dsp:nvSpPr>
        <dsp:cNvPr id="0" name=""/>
        <dsp:cNvSpPr/>
      </dsp:nvSpPr>
      <dsp:spPr>
        <a:xfrm>
          <a:off x="2358464" y="2311951"/>
          <a:ext cx="4872398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1.19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464" y="2311951"/>
        <a:ext cx="4872398" cy="519038"/>
      </dsp:txXfrm>
    </dsp:sp>
    <dsp:sp modelId="{4FB3319F-3792-4649-B78A-A7A400850672}">
      <dsp:nvSpPr>
        <dsp:cNvPr id="0" name=""/>
        <dsp:cNvSpPr/>
      </dsp:nvSpPr>
      <dsp:spPr>
        <a:xfrm>
          <a:off x="2265361" y="2830989"/>
          <a:ext cx="49655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A70043-6CFC-49EC-B07A-167DDFCA6F21}">
      <dsp:nvSpPr>
        <dsp:cNvPr id="0" name=""/>
        <dsp:cNvSpPr/>
      </dsp:nvSpPr>
      <dsp:spPr>
        <a:xfrm>
          <a:off x="0" y="28575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DDB25-024F-4A51-9019-7ABBC885C03A}">
      <dsp:nvSpPr>
        <dsp:cNvPr id="0" name=""/>
        <dsp:cNvSpPr/>
      </dsp:nvSpPr>
      <dsp:spPr>
        <a:xfrm>
          <a:off x="0" y="2857500"/>
          <a:ext cx="226538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MSVCC Host</a:t>
          </a:r>
          <a:endParaRPr lang="en-US" sz="2300" b="0" kern="1200" dirty="0"/>
        </a:p>
      </dsp:txBody>
      <dsp:txXfrm>
        <a:off x="0" y="2857500"/>
        <a:ext cx="2265381" cy="571500"/>
      </dsp:txXfrm>
    </dsp:sp>
    <dsp:sp modelId="{35CCD47F-9439-492D-9EE0-210A3D4F2305}">
      <dsp:nvSpPr>
        <dsp:cNvPr id="0" name=""/>
        <dsp:cNvSpPr/>
      </dsp:nvSpPr>
      <dsp:spPr>
        <a:xfrm>
          <a:off x="2358590" y="2883451"/>
          <a:ext cx="4877947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0.5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590" y="2883451"/>
        <a:ext cx="4877947" cy="519038"/>
      </dsp:txXfrm>
    </dsp:sp>
    <dsp:sp modelId="{6464BB1F-06D3-4C22-8E96-2AC8FFDEA774}">
      <dsp:nvSpPr>
        <dsp:cNvPr id="0" name=""/>
        <dsp:cNvSpPr/>
      </dsp:nvSpPr>
      <dsp:spPr>
        <a:xfrm>
          <a:off x="2265381" y="3402489"/>
          <a:ext cx="4971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9824B-AC10-46EE-9D23-E160E4531647}">
      <dsp:nvSpPr>
        <dsp:cNvPr id="0" name=""/>
        <dsp:cNvSpPr/>
      </dsp:nvSpPr>
      <dsp:spPr>
        <a:xfrm>
          <a:off x="0" y="34290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DC5A8-34B0-4308-9A77-4F831F4FECA5}">
      <dsp:nvSpPr>
        <dsp:cNvPr id="0" name=""/>
        <dsp:cNvSpPr/>
      </dsp:nvSpPr>
      <dsp:spPr>
        <a:xfrm>
          <a:off x="0" y="3429000"/>
          <a:ext cx="2265381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MSVCC Provider</a:t>
          </a:r>
          <a:endParaRPr lang="en-US" sz="2300" b="0" kern="1200" dirty="0"/>
        </a:p>
      </dsp:txBody>
      <dsp:txXfrm>
        <a:off x="0" y="3429000"/>
        <a:ext cx="2265381" cy="571500"/>
      </dsp:txXfrm>
    </dsp:sp>
    <dsp:sp modelId="{F7ADDBB4-BB76-4BF1-BF93-36FC735B3232}">
      <dsp:nvSpPr>
        <dsp:cNvPr id="0" name=""/>
        <dsp:cNvSpPr/>
      </dsp:nvSpPr>
      <dsp:spPr>
        <a:xfrm>
          <a:off x="2358590" y="3454951"/>
          <a:ext cx="4877947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0.5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8590" y="3454951"/>
        <a:ext cx="4877947" cy="519038"/>
      </dsp:txXfrm>
    </dsp:sp>
    <dsp:sp modelId="{D7BC9D09-CCD3-4B3D-9137-6BD6757A42FF}">
      <dsp:nvSpPr>
        <dsp:cNvPr id="0" name=""/>
        <dsp:cNvSpPr/>
      </dsp:nvSpPr>
      <dsp:spPr>
        <a:xfrm>
          <a:off x="2265381" y="3973989"/>
          <a:ext cx="4971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7B96C-C7E9-4610-AA25-3FC398C80140}">
      <dsp:nvSpPr>
        <dsp:cNvPr id="0" name=""/>
        <dsp:cNvSpPr/>
      </dsp:nvSpPr>
      <dsp:spPr>
        <a:xfrm>
          <a:off x="0" y="400050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5A0D2-3409-4E4C-9721-EACFD63D3A08}">
      <dsp:nvSpPr>
        <dsp:cNvPr id="0" name=""/>
        <dsp:cNvSpPr/>
      </dsp:nvSpPr>
      <dsp:spPr>
        <a:xfrm>
          <a:off x="0" y="4000500"/>
          <a:ext cx="2262833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Sum of Weights</a:t>
          </a:r>
          <a:endParaRPr lang="en-US" sz="2300" b="0" kern="1200" dirty="0"/>
        </a:p>
      </dsp:txBody>
      <dsp:txXfrm>
        <a:off x="0" y="4000500"/>
        <a:ext cx="2262833" cy="571500"/>
      </dsp:txXfrm>
    </dsp:sp>
    <dsp:sp modelId="{3439B6C1-15A2-4838-AD4A-381C2C01491D}">
      <dsp:nvSpPr>
        <dsp:cNvPr id="0" name=""/>
        <dsp:cNvSpPr/>
      </dsp:nvSpPr>
      <dsp:spPr>
        <a:xfrm>
          <a:off x="2356042" y="4026451"/>
          <a:ext cx="4877947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6.38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6042" y="4026451"/>
        <a:ext cx="4877947" cy="519038"/>
      </dsp:txXfrm>
    </dsp:sp>
    <dsp:sp modelId="{51405F4F-069C-4D3A-9D16-B3464A727D80}">
      <dsp:nvSpPr>
        <dsp:cNvPr id="0" name=""/>
        <dsp:cNvSpPr/>
      </dsp:nvSpPr>
      <dsp:spPr>
        <a:xfrm>
          <a:off x="2262833" y="4545489"/>
          <a:ext cx="4971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80732-0AB0-4106-B0D0-A51E8AB93BCA}">
      <dsp:nvSpPr>
        <dsp:cNvPr id="0" name=""/>
        <dsp:cNvSpPr/>
      </dsp:nvSpPr>
      <dsp:spPr>
        <a:xfrm>
          <a:off x="0" y="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B59F9-D0B6-4BF0-A052-4E01052CB9E1}">
      <dsp:nvSpPr>
        <dsp:cNvPr id="0" name=""/>
        <dsp:cNvSpPr/>
      </dsp:nvSpPr>
      <dsp:spPr>
        <a:xfrm>
          <a:off x="0" y="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Academic</a:t>
          </a:r>
          <a:endParaRPr lang="en-US" sz="2300" b="0" kern="1200" dirty="0"/>
        </a:p>
      </dsp:txBody>
      <dsp:txXfrm>
        <a:off x="0" y="0"/>
        <a:ext cx="2585980" cy="571500"/>
      </dsp:txXfrm>
    </dsp:sp>
    <dsp:sp modelId="{B018D928-A081-4912-B61D-7B67DB68B26C}">
      <dsp:nvSpPr>
        <dsp:cNvPr id="0" name=""/>
        <dsp:cNvSpPr/>
      </dsp:nvSpPr>
      <dsp:spPr>
        <a:xfrm>
          <a:off x="2676482" y="259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43,151.16</a:t>
          </a:r>
          <a:r>
            <a:rPr lang="en-US" sz="2400" b="0" kern="1200" dirty="0" smtClean="0"/>
            <a:t>  </a:t>
          </a:r>
          <a:r>
            <a:rPr lang="en-US" sz="1400" b="0" kern="1200" dirty="0" smtClean="0"/>
            <a:t>(</a:t>
          </a:r>
          <a:r>
            <a:rPr lang="en-US" sz="1400" b="0" kern="1200" dirty="0" err="1" smtClean="0"/>
            <a:t>Academic+NDS</a:t>
          </a:r>
          <a:r>
            <a:rPr lang="en-US" sz="1400" b="0" kern="1200" dirty="0" smtClean="0"/>
            <a:t> audited FTE * weight)</a:t>
          </a:r>
          <a:endParaRPr lang="en-US" sz="2400" b="0" kern="1200" dirty="0"/>
        </a:p>
      </dsp:txBody>
      <dsp:txXfrm>
        <a:off x="2676482" y="25951"/>
        <a:ext cx="4736272" cy="519038"/>
      </dsp:txXfrm>
    </dsp:sp>
    <dsp:sp modelId="{CB03178C-BD20-498D-A0F7-4A83FF5A7751}">
      <dsp:nvSpPr>
        <dsp:cNvPr id="0" name=""/>
        <dsp:cNvSpPr/>
      </dsp:nvSpPr>
      <dsp:spPr>
        <a:xfrm>
          <a:off x="2585980" y="5449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10777-2997-4B35-BA8B-8A15131A418E}">
      <dsp:nvSpPr>
        <dsp:cNvPr id="0" name=""/>
        <dsp:cNvSpPr/>
      </dsp:nvSpPr>
      <dsp:spPr>
        <a:xfrm>
          <a:off x="0" y="5715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41CE1-47CD-42FF-9D85-7BBE4E163DA3}">
      <dsp:nvSpPr>
        <dsp:cNvPr id="0" name=""/>
        <dsp:cNvSpPr/>
      </dsp:nvSpPr>
      <dsp:spPr>
        <a:xfrm>
          <a:off x="0" y="5715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Technical</a:t>
          </a:r>
          <a:endParaRPr lang="en-US" sz="2300" b="0" kern="1200" dirty="0"/>
        </a:p>
      </dsp:txBody>
      <dsp:txXfrm>
        <a:off x="0" y="571500"/>
        <a:ext cx="2585980" cy="571500"/>
      </dsp:txXfrm>
    </dsp:sp>
    <dsp:sp modelId="{924C29AA-B47C-4ABE-BA22-7F1711F70E31}">
      <dsp:nvSpPr>
        <dsp:cNvPr id="0" name=""/>
        <dsp:cNvSpPr/>
      </dsp:nvSpPr>
      <dsp:spPr>
        <a:xfrm>
          <a:off x="2676482" y="5974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10,057.63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76482" y="597451"/>
        <a:ext cx="4736272" cy="519038"/>
      </dsp:txXfrm>
    </dsp:sp>
    <dsp:sp modelId="{074E42DB-C98C-4DB9-A68C-466B0E9AA7A5}">
      <dsp:nvSpPr>
        <dsp:cNvPr id="0" name=""/>
        <dsp:cNvSpPr/>
      </dsp:nvSpPr>
      <dsp:spPr>
        <a:xfrm>
          <a:off x="2585980" y="11164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84B4C-F55F-48B9-9726-2BC04906DC4D}">
      <dsp:nvSpPr>
        <dsp:cNvPr id="0" name=""/>
        <dsp:cNvSpPr/>
      </dsp:nvSpPr>
      <dsp:spPr>
        <a:xfrm>
          <a:off x="0" y="11430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1C230-16F5-479D-8B22-533973452C1D}">
      <dsp:nvSpPr>
        <dsp:cNvPr id="0" name=""/>
        <dsp:cNvSpPr/>
      </dsp:nvSpPr>
      <dsp:spPr>
        <a:xfrm>
          <a:off x="0" y="11430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Career</a:t>
          </a:r>
          <a:endParaRPr lang="en-US" sz="2300" b="0" kern="1200" dirty="0"/>
        </a:p>
      </dsp:txBody>
      <dsp:txXfrm>
        <a:off x="0" y="1143000"/>
        <a:ext cx="2585980" cy="571500"/>
      </dsp:txXfrm>
    </dsp:sp>
    <dsp:sp modelId="{AD127410-7818-4C95-A972-8782088C1A6A}">
      <dsp:nvSpPr>
        <dsp:cNvPr id="0" name=""/>
        <dsp:cNvSpPr/>
      </dsp:nvSpPr>
      <dsp:spPr>
        <a:xfrm>
          <a:off x="2676482" y="11689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  </a:t>
          </a: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4,127.84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76482" y="1168951"/>
        <a:ext cx="4736272" cy="519038"/>
      </dsp:txXfrm>
    </dsp:sp>
    <dsp:sp modelId="{919C0973-787E-4A76-93AC-08610BEAC5DF}">
      <dsp:nvSpPr>
        <dsp:cNvPr id="0" name=""/>
        <dsp:cNvSpPr/>
      </dsp:nvSpPr>
      <dsp:spPr>
        <a:xfrm>
          <a:off x="2585980" y="16879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9C54F-7638-4CAB-B63B-DCBC7665BCA7}">
      <dsp:nvSpPr>
        <dsp:cNvPr id="0" name=""/>
        <dsp:cNvSpPr/>
      </dsp:nvSpPr>
      <dsp:spPr>
        <a:xfrm>
          <a:off x="0" y="17145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CD5F3-DCC7-415F-8A6B-B66F0E3AC978}">
      <dsp:nvSpPr>
        <dsp:cNvPr id="0" name=""/>
        <dsp:cNvSpPr/>
      </dsp:nvSpPr>
      <dsp:spPr>
        <a:xfrm>
          <a:off x="0" y="17145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ADN</a:t>
          </a:r>
          <a:endParaRPr lang="en-US" sz="2300" b="0" kern="1200" dirty="0"/>
        </a:p>
      </dsp:txBody>
      <dsp:txXfrm>
        <a:off x="0" y="1714500"/>
        <a:ext cx="2585980" cy="571500"/>
      </dsp:txXfrm>
    </dsp:sp>
    <dsp:sp modelId="{334EACC2-F674-4E83-9738-EA9C2902BD62}">
      <dsp:nvSpPr>
        <dsp:cNvPr id="0" name=""/>
        <dsp:cNvSpPr/>
      </dsp:nvSpPr>
      <dsp:spPr>
        <a:xfrm>
          <a:off x="2676482" y="17404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/>
            <a:t>  </a:t>
          </a: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3,055.65</a:t>
          </a:r>
          <a:r>
            <a:rPr lang="en-US" sz="2200" b="0" kern="1200" dirty="0" smtClean="0"/>
            <a:t> </a:t>
          </a:r>
          <a:r>
            <a:rPr lang="en-US" sz="1400" b="0" kern="1200" dirty="0" smtClean="0"/>
            <a:t> (Audited FTE * weight; min 600 </a:t>
          </a:r>
          <a:r>
            <a:rPr lang="en-US" sz="1400" b="0" kern="1200" dirty="0" err="1" smtClean="0"/>
            <a:t>hrs</a:t>
          </a:r>
          <a:r>
            <a:rPr lang="en-US" sz="1400" b="0" kern="1200" dirty="0" smtClean="0"/>
            <a:t>)</a:t>
          </a:r>
          <a:endParaRPr lang="en-US" sz="1400" b="0" kern="1200" dirty="0"/>
        </a:p>
      </dsp:txBody>
      <dsp:txXfrm>
        <a:off x="2676482" y="1740451"/>
        <a:ext cx="4736272" cy="519038"/>
      </dsp:txXfrm>
    </dsp:sp>
    <dsp:sp modelId="{C6C379A9-785C-461F-9784-225EC69ED8D0}">
      <dsp:nvSpPr>
        <dsp:cNvPr id="0" name=""/>
        <dsp:cNvSpPr/>
      </dsp:nvSpPr>
      <dsp:spPr>
        <a:xfrm>
          <a:off x="2585980" y="22594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A41D2-4438-438F-9C78-DDB924E20278}">
      <dsp:nvSpPr>
        <dsp:cNvPr id="0" name=""/>
        <dsp:cNvSpPr/>
      </dsp:nvSpPr>
      <dsp:spPr>
        <a:xfrm>
          <a:off x="0" y="22860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D8F70-A734-49CD-84AC-0D71913C26A3}">
      <dsp:nvSpPr>
        <dsp:cNvPr id="0" name=""/>
        <dsp:cNvSpPr/>
      </dsp:nvSpPr>
      <dsp:spPr>
        <a:xfrm>
          <a:off x="0" y="22860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Allied Health</a:t>
          </a:r>
          <a:endParaRPr lang="en-US" sz="2300" b="0" kern="1200" dirty="0"/>
        </a:p>
      </dsp:txBody>
      <dsp:txXfrm>
        <a:off x="0" y="2286000"/>
        <a:ext cx="2585980" cy="571500"/>
      </dsp:txXfrm>
    </dsp:sp>
    <dsp:sp modelId="{F2D42CC4-2E5B-4A1F-AF08-FDFD311AA2F1}">
      <dsp:nvSpPr>
        <dsp:cNvPr id="0" name=""/>
        <dsp:cNvSpPr/>
      </dsp:nvSpPr>
      <dsp:spPr>
        <a:xfrm>
          <a:off x="2676482" y="23119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  </a:t>
          </a: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2,114.63</a:t>
          </a:r>
          <a:endParaRPr lang="en-US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76482" y="2311951"/>
        <a:ext cx="4736272" cy="519038"/>
      </dsp:txXfrm>
    </dsp:sp>
    <dsp:sp modelId="{4FB3319F-3792-4649-B78A-A7A400850672}">
      <dsp:nvSpPr>
        <dsp:cNvPr id="0" name=""/>
        <dsp:cNvSpPr/>
      </dsp:nvSpPr>
      <dsp:spPr>
        <a:xfrm>
          <a:off x="2585980" y="28309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A70043-6CFC-49EC-B07A-167DDFCA6F21}">
      <dsp:nvSpPr>
        <dsp:cNvPr id="0" name=""/>
        <dsp:cNvSpPr/>
      </dsp:nvSpPr>
      <dsp:spPr>
        <a:xfrm>
          <a:off x="0" y="28575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DDB25-024F-4A51-9019-7ABBC885C03A}">
      <dsp:nvSpPr>
        <dsp:cNvPr id="0" name=""/>
        <dsp:cNvSpPr/>
      </dsp:nvSpPr>
      <dsp:spPr>
        <a:xfrm>
          <a:off x="0" y="28575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MSVCC Host</a:t>
          </a:r>
          <a:endParaRPr lang="en-US" sz="2300" b="0" kern="1200" dirty="0"/>
        </a:p>
      </dsp:txBody>
      <dsp:txXfrm>
        <a:off x="0" y="2857500"/>
        <a:ext cx="2585980" cy="571500"/>
      </dsp:txXfrm>
    </dsp:sp>
    <dsp:sp modelId="{35CCD47F-9439-492D-9EE0-210A3D4F2305}">
      <dsp:nvSpPr>
        <dsp:cNvPr id="0" name=""/>
        <dsp:cNvSpPr/>
      </dsp:nvSpPr>
      <dsp:spPr>
        <a:xfrm>
          <a:off x="2676482" y="28834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  </a:t>
          </a: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1,354.53</a:t>
          </a:r>
          <a:r>
            <a:rPr lang="en-US" sz="2400" b="0" kern="1200" dirty="0" smtClean="0"/>
            <a:t> </a:t>
          </a:r>
          <a:r>
            <a:rPr lang="en-US" sz="1400" b="0" kern="1200" dirty="0" smtClean="0"/>
            <a:t>(Part-time students only)</a:t>
          </a:r>
          <a:endParaRPr lang="en-US" sz="2400" b="0" kern="1200" dirty="0"/>
        </a:p>
      </dsp:txBody>
      <dsp:txXfrm>
        <a:off x="2676482" y="2883451"/>
        <a:ext cx="4736272" cy="519038"/>
      </dsp:txXfrm>
    </dsp:sp>
    <dsp:sp modelId="{6464BB1F-06D3-4C22-8E96-2AC8FFDEA774}">
      <dsp:nvSpPr>
        <dsp:cNvPr id="0" name=""/>
        <dsp:cNvSpPr/>
      </dsp:nvSpPr>
      <dsp:spPr>
        <a:xfrm>
          <a:off x="2585980" y="34024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9824B-AC10-46EE-9D23-E160E4531647}">
      <dsp:nvSpPr>
        <dsp:cNvPr id="0" name=""/>
        <dsp:cNvSpPr/>
      </dsp:nvSpPr>
      <dsp:spPr>
        <a:xfrm>
          <a:off x="0" y="34290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DC5A8-34B0-4308-9A77-4F831F4FECA5}">
      <dsp:nvSpPr>
        <dsp:cNvPr id="0" name=""/>
        <dsp:cNvSpPr/>
      </dsp:nvSpPr>
      <dsp:spPr>
        <a:xfrm>
          <a:off x="0" y="34290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smtClean="0"/>
            <a:t>MSVCC Provider</a:t>
          </a:r>
          <a:endParaRPr lang="en-US" sz="2300" b="0" kern="1200" dirty="0"/>
        </a:p>
      </dsp:txBody>
      <dsp:txXfrm>
        <a:off x="0" y="3429000"/>
        <a:ext cx="2585980" cy="571500"/>
      </dsp:txXfrm>
    </dsp:sp>
    <dsp:sp modelId="{F7ADDBB4-BB76-4BF1-BF93-36FC735B3232}">
      <dsp:nvSpPr>
        <dsp:cNvPr id="0" name=""/>
        <dsp:cNvSpPr/>
      </dsp:nvSpPr>
      <dsp:spPr>
        <a:xfrm>
          <a:off x="2676482" y="34549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  </a:t>
          </a: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1,354.52</a:t>
          </a:r>
          <a:r>
            <a:rPr lang="en-US" sz="2400" b="0" kern="1200" dirty="0" smtClean="0"/>
            <a:t> </a:t>
          </a:r>
          <a:r>
            <a:rPr lang="en-US" sz="1400" b="0" kern="1200" dirty="0" smtClean="0"/>
            <a:t>(Part-time students only)</a:t>
          </a:r>
          <a:endParaRPr lang="en-US" sz="2400" b="0" kern="1200" dirty="0"/>
        </a:p>
      </dsp:txBody>
      <dsp:txXfrm>
        <a:off x="2676482" y="3454951"/>
        <a:ext cx="4736272" cy="519038"/>
      </dsp:txXfrm>
    </dsp:sp>
    <dsp:sp modelId="{D7BC9D09-CCD3-4B3D-9137-6BD6757A42FF}">
      <dsp:nvSpPr>
        <dsp:cNvPr id="0" name=""/>
        <dsp:cNvSpPr/>
      </dsp:nvSpPr>
      <dsp:spPr>
        <a:xfrm>
          <a:off x="2585980" y="39739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7B96C-C7E9-4610-AA25-3FC398C80140}">
      <dsp:nvSpPr>
        <dsp:cNvPr id="0" name=""/>
        <dsp:cNvSpPr/>
      </dsp:nvSpPr>
      <dsp:spPr>
        <a:xfrm>
          <a:off x="0" y="4000500"/>
          <a:ext cx="74168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5A0D2-3409-4E4C-9721-EACFD63D3A08}">
      <dsp:nvSpPr>
        <dsp:cNvPr id="0" name=""/>
        <dsp:cNvSpPr/>
      </dsp:nvSpPr>
      <dsp:spPr>
        <a:xfrm>
          <a:off x="0" y="4000500"/>
          <a:ext cx="258598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Total Weighted </a:t>
          </a:r>
          <a:r>
            <a:rPr lang="en-US" sz="2300" b="1" kern="1200" dirty="0" err="1" smtClean="0"/>
            <a:t>Enr</a:t>
          </a:r>
          <a:endParaRPr lang="en-US" sz="2300" b="1" kern="1200" dirty="0"/>
        </a:p>
      </dsp:txBody>
      <dsp:txXfrm>
        <a:off x="0" y="4000500"/>
        <a:ext cx="2585980" cy="571500"/>
      </dsp:txXfrm>
    </dsp:sp>
    <dsp:sp modelId="{3439B6C1-15A2-4838-AD4A-381C2C01491D}">
      <dsp:nvSpPr>
        <dsp:cNvPr id="0" name=""/>
        <dsp:cNvSpPr/>
      </dsp:nvSpPr>
      <dsp:spPr>
        <a:xfrm>
          <a:off x="2676482" y="4026451"/>
          <a:ext cx="4736272" cy="519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65,215.94</a:t>
          </a:r>
          <a:endParaRPr lang="en-US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76482" y="4026451"/>
        <a:ext cx="4736272" cy="519038"/>
      </dsp:txXfrm>
    </dsp:sp>
    <dsp:sp modelId="{51405F4F-069C-4D3A-9D16-B3464A727D80}">
      <dsp:nvSpPr>
        <dsp:cNvPr id="0" name=""/>
        <dsp:cNvSpPr/>
      </dsp:nvSpPr>
      <dsp:spPr>
        <a:xfrm>
          <a:off x="2585980" y="4545489"/>
          <a:ext cx="4826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20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54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8299"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b="1" dirty="0"/>
              <a:t>Sections</a:t>
            </a:r>
            <a:endParaRPr lang="en-US" dirty="0"/>
          </a:p>
          <a:p>
            <a:pPr lvl="0"/>
            <a:r>
              <a:rPr lang="en-US" dirty="0"/>
              <a:t>Right-click on a slide to add sections. Sections can help to organize your slides or facilitate collaboration between multiple authors.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Notes</a:t>
            </a:r>
          </a:p>
          <a:p>
            <a:pPr lvl="0"/>
            <a:r>
              <a:rPr lang="en-US" dirty="0"/>
              <a:t>Use the Notes section for delivery notes or to provide additional details for the audience. View these notes in Presentation View during your presentation. </a:t>
            </a:r>
          </a:p>
          <a:p>
            <a:pPr lvl="0">
              <a:buFontTx/>
              <a:buNone/>
            </a:pPr>
            <a:r>
              <a:rPr lang="en-US" dirty="0"/>
              <a:t>Keep in mind the font size (important for accessibility, visibility, videotaping, and online production)</a:t>
            </a:r>
          </a:p>
          <a:p>
            <a:pPr lvl="0"/>
            <a:endParaRPr lang="en-US" dirty="0"/>
          </a:p>
          <a:p>
            <a:pPr lvl="0">
              <a:buFontTx/>
              <a:buNone/>
            </a:pPr>
            <a:r>
              <a:rPr lang="en-US" b="1" dirty="0"/>
              <a:t>Coordinated colors </a:t>
            </a:r>
          </a:p>
          <a:p>
            <a:pPr lvl="0">
              <a:buFontTx/>
              <a:buNone/>
            </a:pPr>
            <a:r>
              <a:rPr lang="en-US" dirty="0"/>
              <a:t>Pay particular attention to the graphs, charts, and text boxes. </a:t>
            </a:r>
          </a:p>
          <a:p>
            <a:pPr lvl="0"/>
            <a:r>
              <a:rPr lang="en-US" dirty="0"/>
              <a:t>Consider that attendees will print in black and white or </a:t>
            </a:r>
            <a:r>
              <a:rPr lang="en-US" dirty="0" err="1"/>
              <a:t>grayscale</a:t>
            </a:r>
            <a:r>
              <a:rPr lang="en-US" dirty="0"/>
              <a:t>. Run a test print to make sure your colors work when printed in pure black and white and </a:t>
            </a:r>
            <a:r>
              <a:rPr lang="en-US" dirty="0" err="1"/>
              <a:t>grayscale</a:t>
            </a:r>
            <a:r>
              <a:rPr lang="en-US" dirty="0"/>
              <a:t>.</a:t>
            </a:r>
          </a:p>
          <a:p>
            <a:pPr lvl="0">
              <a:buFontTx/>
              <a:buNone/>
            </a:pPr>
            <a:endParaRPr lang="en-US" dirty="0"/>
          </a:p>
          <a:p>
            <a:pPr lvl="0">
              <a:buFontTx/>
              <a:buNone/>
            </a:pPr>
            <a:r>
              <a:rPr lang="en-US" b="1" dirty="0"/>
              <a:t>Graphics, tables, and graphs</a:t>
            </a:r>
          </a:p>
          <a:p>
            <a:pPr lvl="0"/>
            <a:r>
              <a:rPr lang="en-US" dirty="0"/>
              <a:t>Keep it simple: If possible, use consistent, non-distracting styles and colors.</a:t>
            </a:r>
          </a:p>
          <a:p>
            <a:pPr lvl="0"/>
            <a:r>
              <a:rPr lang="en-US" dirty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96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544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58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00A836-FDF6-43DA-BB04-3C052CD1CD04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4768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CCE018-0037-4959-9045-A863FD3A12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389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2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256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203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047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566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163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905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907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CCE018-0037-4959-9045-A863FD3A12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13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28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19004-F5C2-4D4C-96DC-E5E19A2A5B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362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930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827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417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008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56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489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19004-F5C2-4D4C-96DC-E5E19A2A5B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986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9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64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328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666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631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894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767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582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095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1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339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576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0515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46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004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8135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18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52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22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18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9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366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170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916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858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366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882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090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842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45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077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4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4030" r:id="rId14"/>
    <p:sldLayoutId id="2147484031" r:id="rId15"/>
    <p:sldLayoutId id="2147484032" r:id="rId16"/>
    <p:sldLayoutId id="2147483649" r:id="rId17"/>
    <p:sldLayoutId id="2147483651" r:id="rId18"/>
    <p:sldLayoutId id="2147483650" r:id="rId19"/>
    <p:sldLayoutId id="2147483663" r:id="rId20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4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7B281C-5159-4971-8228-52B9A72E9ED2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  <p:sldLayoutId id="2147484278" r:id="rId12"/>
    <p:sldLayoutId id="2147484279" r:id="rId13"/>
    <p:sldLayoutId id="2147484280" r:id="rId14"/>
    <p:sldLayoutId id="2147484281" r:id="rId15"/>
    <p:sldLayoutId id="2147484282" r:id="rId16"/>
    <p:sldLayoutId id="2147484283" r:id="rId17"/>
    <p:sldLayoutId id="2147484284" r:id="rId18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341433" y="1041401"/>
            <a:ext cx="6430967" cy="2616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Effects of the Include/Exclude flags on the MACJC </a:t>
            </a:r>
            <a:r>
              <a:rPr lang="en-US" dirty="0"/>
              <a:t>Funding Formula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531666" y="3928532"/>
            <a:ext cx="5240734" cy="138853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+mn-lt"/>
              </a:rPr>
              <a:t>Raúl Fletes</a:t>
            </a:r>
          </a:p>
          <a:p>
            <a:r>
              <a:rPr lang="en-US" sz="2400" dirty="0" smtClean="0">
                <a:latin typeface="+mn-lt"/>
              </a:rPr>
              <a:t>MCCB Assistant Executive Director</a:t>
            </a:r>
          </a:p>
          <a:p>
            <a:r>
              <a:rPr lang="en-US" sz="2400" dirty="0">
                <a:latin typeface="+mn-lt"/>
              </a:rPr>
              <a:t>	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smtClean="0"/>
              <a:t>Research &amp; Effectiveness</a:t>
            </a:r>
            <a:endParaRPr lang="en-US" sz="2400" dirty="0" smtClean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5562600"/>
            <a:ext cx="4664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Mississippi Banner Users Group Conference</a:t>
            </a:r>
          </a:p>
          <a:p>
            <a:pPr algn="r"/>
            <a:r>
              <a:rPr lang="en-US" dirty="0" smtClean="0"/>
              <a:t>September 11</a:t>
            </a:r>
            <a:r>
              <a:rPr lang="en-US" baseline="30000" dirty="0" smtClean="0"/>
              <a:t>th</a:t>
            </a:r>
            <a:r>
              <a:rPr lang="en-US" dirty="0" smtClean="0"/>
              <a:t>, 2017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331868" cy="4343400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Include = auditable, i.e., reimbursable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Exclude = not auditable</a:t>
            </a:r>
          </a:p>
          <a:p>
            <a:pPr marL="0" indent="0">
              <a:buNone/>
            </a:pPr>
            <a:r>
              <a:rPr lang="en-US" sz="2800" dirty="0" smtClean="0"/>
              <a:t>Include w/ Out-of-State = will not be audited</a:t>
            </a:r>
          </a:p>
          <a:p>
            <a:pPr marL="0" indent="0">
              <a:buNone/>
            </a:pPr>
            <a:r>
              <a:rPr lang="en-US" sz="2800" dirty="0" smtClean="0"/>
              <a:t>Include ADN w/ Out-of-State = auditable</a:t>
            </a:r>
          </a:p>
          <a:p>
            <a:pPr marL="0" indent="0">
              <a:buNone/>
            </a:pPr>
            <a:r>
              <a:rPr lang="en-US" sz="2800" dirty="0" smtClean="0"/>
              <a:t>Reimbursement only for auditable students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Concept behind Include/Exclude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57400" y="2322493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Findings have a very negative effect!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08794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752600"/>
            <a:ext cx="7408069" cy="4343400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nSPARC receives all records</a:t>
            </a:r>
          </a:p>
          <a:p>
            <a:r>
              <a:rPr lang="en-US" sz="2800" dirty="0" smtClean="0"/>
              <a:t>Primary Enrollment</a:t>
            </a:r>
          </a:p>
          <a:p>
            <a:r>
              <a:rPr lang="en-US" sz="2800" dirty="0" smtClean="0"/>
              <a:t>Student Schedule</a:t>
            </a:r>
          </a:p>
          <a:p>
            <a:r>
              <a:rPr lang="en-US" sz="2800" dirty="0" smtClean="0"/>
              <a:t>Include/exclude fields are NOT part of upload</a:t>
            </a:r>
          </a:p>
          <a:p>
            <a:r>
              <a:rPr lang="en-US" sz="2800" dirty="0"/>
              <a:t>U</a:t>
            </a:r>
            <a:r>
              <a:rPr lang="en-US" sz="2800" dirty="0" smtClean="0"/>
              <a:t>sed for LifeTracks</a:t>
            </a:r>
            <a:r>
              <a:rPr lang="en-US" sz="2800" dirty="0"/>
              <a:t> </a:t>
            </a:r>
            <a:r>
              <a:rPr lang="en-US" sz="2800" dirty="0" smtClean="0"/>
              <a:t>&amp; Report Card</a:t>
            </a:r>
          </a:p>
          <a:p>
            <a:pPr lvl="1"/>
            <a:r>
              <a:rPr lang="en-US" sz="2500" dirty="0" smtClean="0"/>
              <a:t>First-Time/Full-Time cohorts extract from upload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 smtClean="0"/>
              <a:t>nSPARC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743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752600"/>
            <a:ext cx="7408069" cy="4343400"/>
          </a:xfrm>
        </p:spPr>
        <p:txBody>
          <a:bodyPr anchor="t" anchorCtr="0">
            <a:normAutofit/>
          </a:bodyPr>
          <a:lstStyle/>
          <a:p>
            <a:r>
              <a:rPr lang="en-US" sz="2800" dirty="0" smtClean="0"/>
              <a:t>PE file upload – Include flag</a:t>
            </a:r>
          </a:p>
          <a:p>
            <a:r>
              <a:rPr lang="en-US" sz="2800" dirty="0" smtClean="0"/>
              <a:t>Yes! Please </a:t>
            </a:r>
            <a:r>
              <a:rPr lang="en-US" sz="2800" smtClean="0"/>
              <a:t>‘include’ </a:t>
            </a:r>
            <a:r>
              <a:rPr lang="en-US" sz="2800" dirty="0" smtClean="0"/>
              <a:t>out-of-state</a:t>
            </a:r>
          </a:p>
          <a:p>
            <a:pPr lvl="1"/>
            <a:r>
              <a:rPr lang="en-US" sz="2500" dirty="0" smtClean="0"/>
              <a:t>More accurate reporting of in-state </a:t>
            </a:r>
            <a:r>
              <a:rPr lang="en-US" sz="2500" dirty="0" err="1" smtClean="0"/>
              <a:t>vs</a:t>
            </a:r>
            <a:r>
              <a:rPr lang="en-US" sz="2500" dirty="0" smtClean="0"/>
              <a:t> out-of-state</a:t>
            </a:r>
          </a:p>
          <a:p>
            <a:pPr lvl="1"/>
            <a:r>
              <a:rPr lang="en-US" sz="2500" dirty="0" smtClean="0"/>
              <a:t>There is no penalty with regards to audits, because out-of-state records are not audited</a:t>
            </a:r>
          </a:p>
          <a:p>
            <a:r>
              <a:rPr lang="en-US" sz="2800" dirty="0" smtClean="0"/>
              <a:t>Does not affect funding</a:t>
            </a:r>
          </a:p>
          <a:p>
            <a:pPr lvl="1"/>
            <a:r>
              <a:rPr lang="en-US" sz="2500" dirty="0" smtClean="0"/>
              <a:t>Out-of-state Residency status supersedes include/exclude flag; thus removed except for ADN</a:t>
            </a:r>
            <a:endParaRPr lang="en-US" sz="25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MCCB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2167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1" y="1752600"/>
            <a:ext cx="7620000" cy="3886200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Sample Excludes: </a:t>
            </a:r>
          </a:p>
          <a:p>
            <a:pPr lvl="1"/>
            <a:r>
              <a:rPr lang="en-US" sz="2500" dirty="0" smtClean="0"/>
              <a:t>Out of state residents </a:t>
            </a:r>
            <a:r>
              <a:rPr lang="en-US" dirty="0" smtClean="0"/>
              <a:t>(as per Residency field)</a:t>
            </a:r>
          </a:p>
          <a:p>
            <a:pPr lvl="1"/>
            <a:r>
              <a:rPr lang="en-US" sz="2500" dirty="0" smtClean="0"/>
              <a:t>Students flagged as Exclude</a:t>
            </a:r>
          </a:p>
          <a:p>
            <a:pPr marL="0" indent="0">
              <a:buNone/>
            </a:pPr>
            <a:r>
              <a:rPr lang="en-US" sz="2800" dirty="0" smtClean="0"/>
              <a:t>Sample Includes:</a:t>
            </a:r>
          </a:p>
          <a:p>
            <a:pPr lvl="1"/>
            <a:r>
              <a:rPr lang="en-US" sz="2500" dirty="0" smtClean="0"/>
              <a:t>Students flagged as Include</a:t>
            </a:r>
          </a:p>
          <a:p>
            <a:pPr lvl="1"/>
            <a:r>
              <a:rPr lang="en-US" sz="2500" dirty="0" smtClean="0"/>
              <a:t>ADN (CIP=513800) in or out of state, unless Excluded</a:t>
            </a:r>
          </a:p>
          <a:p>
            <a:pPr marL="0" indent="0">
              <a:buNone/>
            </a:pPr>
            <a:r>
              <a:rPr lang="en-US" sz="2800" dirty="0"/>
              <a:t>Audit sample = 95% confidence</a:t>
            </a:r>
          </a:p>
          <a:p>
            <a:pPr marL="0" indent="0" algn="ctr">
              <a:buNone/>
            </a:pPr>
            <a:endParaRPr lang="en-US" sz="20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Audits Samples - Student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2200" y="57912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Summer 190 to 350 samples</a:t>
            </a:r>
          </a:p>
          <a:p>
            <a:pPr algn="ctr"/>
            <a:r>
              <a:rPr lang="en-US" sz="2000" dirty="0"/>
              <a:t>Fall/Spring 314 to 371 samples</a:t>
            </a:r>
          </a:p>
        </p:txBody>
      </p:sp>
    </p:spTree>
    <p:extLst>
      <p:ext uri="{BB962C8B-B14F-4D97-AF65-F5344CB8AC3E}">
        <p14:creationId xmlns:p14="http://schemas.microsoft.com/office/powerpoint/2010/main" val="42230016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Audit Efficiency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004" y="1752599"/>
            <a:ext cx="5370996" cy="449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48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Audit Efficiency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324" y="1752600"/>
            <a:ext cx="3757351" cy="459378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507480" y="4096434"/>
            <a:ext cx="2196411" cy="646331"/>
            <a:chOff x="6507480" y="4096434"/>
            <a:chExt cx="2196411" cy="646331"/>
          </a:xfrm>
        </p:grpSpPr>
        <p:sp>
          <p:nvSpPr>
            <p:cNvPr id="7" name="TextBox 6"/>
            <p:cNvSpPr txBox="1"/>
            <p:nvPr/>
          </p:nvSpPr>
          <p:spPr>
            <a:xfrm>
              <a:off x="6722691" y="4096434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Initial 15 hours, translates to 148.9 </a:t>
              </a:r>
              <a:endParaRPr lang="en-US" dirty="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507480" y="4267200"/>
              <a:ext cx="198119" cy="304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59673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742656" y="356086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3558" name="Footer Placeholder 4"/>
          <p:cNvSpPr txBox="1">
            <a:spLocks noGrp="1"/>
          </p:cNvSpPr>
          <p:nvPr/>
        </p:nvSpPr>
        <p:spPr bwMode="auto">
          <a:xfrm>
            <a:off x="4095750" y="6526395"/>
            <a:ext cx="1143000" cy="332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/>
              <a:t>16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78003" y="685801"/>
            <a:ext cx="5627597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One  $187,941,779  Pie !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10281"/>
              </p:ext>
            </p:extLst>
          </p:nvPr>
        </p:nvGraphicFramePr>
        <p:xfrm>
          <a:off x="381000" y="1257301"/>
          <a:ext cx="814387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60960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Based on AY17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704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752601"/>
            <a:ext cx="7408069" cy="6857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2800" dirty="0"/>
              <a:t>A</a:t>
            </a:r>
            <a:r>
              <a:rPr lang="en-US" sz="2800" dirty="0" smtClean="0"/>
              <a:t>cademic loss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148.9</a:t>
            </a:r>
            <a:r>
              <a:rPr lang="en-US" sz="2800" dirty="0" smtClean="0"/>
              <a:t> hours goes back to the pie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Implication of One Pie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19200" y="2438401"/>
            <a:ext cx="7408069" cy="685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5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001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That 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148.9  X  $79.89 = $11,897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3124201"/>
            <a:ext cx="7408069" cy="10058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5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001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The efficiency also impacts Technical, Career, ADN, Allied Health &amp; MSVCC hours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57422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Support Formula Funding AY 2017 *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11708" y="1981200"/>
            <a:ext cx="2743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5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001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1524000" y="1981200"/>
            <a:ext cx="335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$6,115,621.73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$8,633,933.37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$7,385,375.49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$10,826,651.30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$26,215,081.31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$15,115,362.42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$14,531,148.20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$13,187,442.12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1981200"/>
            <a:ext cx="365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$10,513,684.23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$7,532,700.22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$21,804,160.95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$9,951,094.09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$17,640,199.06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$12,082,324.63 </a:t>
            </a:r>
          </a:p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$6,406,999.89 </a:t>
            </a:r>
          </a:p>
          <a:p>
            <a:pPr algn="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986897"/>
            <a:ext cx="27602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Coahoma</a:t>
            </a:r>
          </a:p>
          <a:p>
            <a:r>
              <a:rPr lang="en-US" sz="2400" dirty="0"/>
              <a:t>CoLin</a:t>
            </a:r>
          </a:p>
          <a:p>
            <a:r>
              <a:rPr lang="en-US" sz="2400" dirty="0"/>
              <a:t>East Central</a:t>
            </a:r>
          </a:p>
          <a:p>
            <a:r>
              <a:rPr lang="en-US" sz="2400" dirty="0"/>
              <a:t>East</a:t>
            </a:r>
          </a:p>
          <a:p>
            <a:r>
              <a:rPr lang="en-US" sz="2400" dirty="0"/>
              <a:t>Hinds</a:t>
            </a:r>
          </a:p>
          <a:p>
            <a:r>
              <a:rPr lang="en-US" sz="2400" dirty="0"/>
              <a:t>Holmes</a:t>
            </a:r>
          </a:p>
          <a:p>
            <a:r>
              <a:rPr lang="en-US" sz="2400" dirty="0"/>
              <a:t>Itawamba</a:t>
            </a:r>
          </a:p>
          <a:p>
            <a:r>
              <a:rPr lang="en-US" sz="2400" dirty="0"/>
              <a:t>Jones County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1981200"/>
            <a:ext cx="2514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Meridian</a:t>
            </a:r>
          </a:p>
          <a:p>
            <a:r>
              <a:rPr lang="en-US" sz="2400" dirty="0"/>
              <a:t>Delta</a:t>
            </a:r>
          </a:p>
          <a:p>
            <a:r>
              <a:rPr lang="en-US" sz="2400" dirty="0"/>
              <a:t>Gulf Coast</a:t>
            </a:r>
          </a:p>
          <a:p>
            <a:r>
              <a:rPr lang="en-US" sz="2400" dirty="0"/>
              <a:t>Northeast</a:t>
            </a:r>
          </a:p>
          <a:p>
            <a:r>
              <a:rPr lang="en-US" sz="2400" dirty="0"/>
              <a:t>Northwest</a:t>
            </a:r>
          </a:p>
          <a:p>
            <a:r>
              <a:rPr lang="en-US" sz="2400" dirty="0"/>
              <a:t>Pearl River</a:t>
            </a:r>
          </a:p>
          <a:p>
            <a:r>
              <a:rPr lang="en-US" sz="2400" dirty="0"/>
              <a:t>Southwest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0" y="57912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* Summer 2016, Fall 2016 and Spring 2017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519326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Total </a:t>
            </a:r>
            <a:r>
              <a:rPr lang="en-US" dirty="0" smtClean="0"/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$187,941,779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2378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Cost of One Finding *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11708" y="1981200"/>
            <a:ext cx="2743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5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001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1905000" y="1981200"/>
            <a:ext cx="2743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6,863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13,626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10,110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17,776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34,237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23,711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23,556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16,515 </a:t>
            </a:r>
          </a:p>
        </p:txBody>
      </p:sp>
      <p:sp>
        <p:nvSpPr>
          <p:cNvPr id="7" name="Rectangle 6"/>
          <p:cNvSpPr/>
          <p:nvPr/>
        </p:nvSpPr>
        <p:spPr>
          <a:xfrm>
            <a:off x="5943600" y="1981200"/>
            <a:ext cx="2133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14,945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8,694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34,955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15,344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24,957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16,808 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7,976 </a:t>
            </a:r>
          </a:p>
          <a:p>
            <a:pPr algn="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1986897"/>
            <a:ext cx="23792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Coahoma</a:t>
            </a:r>
          </a:p>
          <a:p>
            <a:r>
              <a:rPr lang="en-US" sz="2800" dirty="0"/>
              <a:t>CoLin</a:t>
            </a:r>
          </a:p>
          <a:p>
            <a:r>
              <a:rPr lang="en-US" sz="2800" dirty="0"/>
              <a:t>East Central</a:t>
            </a:r>
          </a:p>
          <a:p>
            <a:r>
              <a:rPr lang="en-US" sz="2800" dirty="0"/>
              <a:t>East</a:t>
            </a:r>
          </a:p>
          <a:p>
            <a:r>
              <a:rPr lang="en-US" sz="2800" dirty="0"/>
              <a:t>Hinds</a:t>
            </a:r>
          </a:p>
          <a:p>
            <a:r>
              <a:rPr lang="en-US" sz="2800" dirty="0"/>
              <a:t>Holmes</a:t>
            </a:r>
          </a:p>
          <a:p>
            <a:r>
              <a:rPr lang="en-US" sz="2800" dirty="0"/>
              <a:t>Itawamba</a:t>
            </a:r>
          </a:p>
          <a:p>
            <a:r>
              <a:rPr lang="en-US" sz="2800" dirty="0"/>
              <a:t>Jones County</a:t>
            </a:r>
          </a:p>
        </p:txBody>
      </p:sp>
      <p:sp>
        <p:nvSpPr>
          <p:cNvPr id="9" name="Rectangle 8"/>
          <p:cNvSpPr/>
          <p:nvPr/>
        </p:nvSpPr>
        <p:spPr>
          <a:xfrm>
            <a:off x="5029200" y="1981200"/>
            <a:ext cx="2438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Meridian</a:t>
            </a:r>
          </a:p>
          <a:p>
            <a:r>
              <a:rPr lang="en-US" sz="2800" dirty="0"/>
              <a:t>Delta</a:t>
            </a:r>
          </a:p>
          <a:p>
            <a:r>
              <a:rPr lang="en-US" sz="2800" dirty="0"/>
              <a:t>Gulf Coast</a:t>
            </a:r>
          </a:p>
          <a:p>
            <a:r>
              <a:rPr lang="en-US" sz="2800" dirty="0"/>
              <a:t>Northeast</a:t>
            </a:r>
          </a:p>
          <a:p>
            <a:r>
              <a:rPr lang="en-US" sz="2800" dirty="0"/>
              <a:t>Northwest</a:t>
            </a:r>
          </a:p>
          <a:p>
            <a:r>
              <a:rPr lang="en-US" sz="2800" dirty="0"/>
              <a:t>Pearl River</a:t>
            </a:r>
          </a:p>
          <a:p>
            <a:r>
              <a:rPr lang="en-US" sz="2800" dirty="0"/>
              <a:t>Southwest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9200" y="54864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*Approximate - Based on 15 Academic (not ADN) </a:t>
            </a:r>
            <a:r>
              <a:rPr lang="en-US" sz="2000" dirty="0" err="1" smtClean="0"/>
              <a:t>hrs</a:t>
            </a:r>
            <a:r>
              <a:rPr lang="en-US" sz="2000" dirty="0" smtClean="0"/>
              <a:t> for Spring 2017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There are other funds that efficiency comes into play, thus net cost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could be higher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73333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0908762"/>
              </p:ext>
            </p:extLst>
          </p:nvPr>
        </p:nvGraphicFramePr>
        <p:xfrm>
          <a:off x="1371600" y="1752600"/>
          <a:ext cx="7239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115568" y="685800"/>
            <a:ext cx="75163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CJC Support Appropriations – Formula Only*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5257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 </a:t>
            </a:r>
            <a:r>
              <a:rPr lang="en-US" sz="2400" dirty="0"/>
              <a:t>A</a:t>
            </a:r>
            <a:r>
              <a:rPr lang="en-US" sz="2400" dirty="0" smtClean="0"/>
              <a:t>dditional funds include CTE with about $26.6 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6526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1" y="1752601"/>
            <a:ext cx="7560468" cy="4571999"/>
          </a:xfrm>
        </p:spPr>
        <p:txBody>
          <a:bodyPr anchor="t" anchorCtr="0">
            <a:normAutofit/>
          </a:bodyPr>
          <a:lstStyle/>
          <a:p>
            <a:r>
              <a:rPr lang="en-US" sz="2800" dirty="0" smtClean="0"/>
              <a:t>Career-Technical Education</a:t>
            </a:r>
          </a:p>
          <a:p>
            <a:pPr lvl="1"/>
            <a:r>
              <a:rPr lang="en-US" sz="2500" dirty="0" smtClean="0"/>
              <a:t>Also utilizes the efficiency calculation</a:t>
            </a:r>
          </a:p>
          <a:p>
            <a:pPr lvl="2"/>
            <a:r>
              <a:rPr lang="en-US" sz="2350" dirty="0" smtClean="0"/>
              <a:t>Increased effect of findings</a:t>
            </a:r>
            <a:endParaRPr lang="en-US" sz="2050" dirty="0" smtClean="0"/>
          </a:p>
          <a:p>
            <a:pPr lvl="1"/>
            <a:r>
              <a:rPr lang="en-US" sz="2500" dirty="0" smtClean="0"/>
              <a:t>Programs and sites must have prior MCCB approval</a:t>
            </a:r>
          </a:p>
          <a:p>
            <a:pPr lvl="1"/>
            <a:r>
              <a:rPr lang="en-US" sz="2500" dirty="0" smtClean="0"/>
              <a:t>There 19 High Cost programs, i.e., extra weights</a:t>
            </a:r>
          </a:p>
          <a:p>
            <a:pPr lvl="2"/>
            <a:r>
              <a:rPr lang="en-US" sz="2350" dirty="0" smtClean="0"/>
              <a:t>3 levels of High Cost reimbursements</a:t>
            </a:r>
          </a:p>
          <a:p>
            <a:pPr lvl="2"/>
            <a:r>
              <a:rPr lang="en-US" sz="2350" dirty="0" smtClean="0"/>
              <a:t>Student must be Technical or Career</a:t>
            </a:r>
          </a:p>
          <a:p>
            <a:r>
              <a:rPr lang="en-US" sz="2800" dirty="0" smtClean="0"/>
              <a:t>Repairs &amp; Renovation</a:t>
            </a:r>
          </a:p>
          <a:p>
            <a:pPr lvl="1"/>
            <a:endParaRPr lang="en-US" sz="25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There are other 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47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1" y="1752600"/>
            <a:ext cx="7620000" cy="3886200"/>
          </a:xfrm>
        </p:spPr>
        <p:txBody>
          <a:bodyPr anchor="t" anchorCtr="0">
            <a:normAutofit lnSpcReduction="10000"/>
          </a:bodyPr>
          <a:lstStyle/>
          <a:p>
            <a:r>
              <a:rPr lang="en-US" sz="2800" dirty="0" smtClean="0"/>
              <a:t>Indirect State Funds via MDE </a:t>
            </a:r>
            <a:r>
              <a:rPr lang="en-US" sz="2800" dirty="0" smtClean="0">
                <a:latin typeface="Arial"/>
                <a:cs typeface="Arial"/>
              </a:rPr>
              <a:t>$ 26,655,473</a:t>
            </a:r>
          </a:p>
          <a:p>
            <a:r>
              <a:rPr lang="en-US" sz="2800" dirty="0" smtClean="0"/>
              <a:t>Base </a:t>
            </a:r>
            <a:r>
              <a:rPr lang="en-US" sz="2800" dirty="0" smtClean="0">
                <a:latin typeface="Arial"/>
                <a:cs typeface="Arial"/>
              </a:rPr>
              <a:t>7.5% </a:t>
            </a:r>
            <a:r>
              <a:rPr lang="en-US" sz="2800" dirty="0" smtClean="0"/>
              <a:t>or </a:t>
            </a:r>
            <a:r>
              <a:rPr lang="en-US" sz="2800" dirty="0" smtClean="0">
                <a:latin typeface="Arial"/>
                <a:cs typeface="Arial"/>
              </a:rPr>
              <a:t>$ 133,277</a:t>
            </a:r>
            <a:r>
              <a:rPr lang="en-US" sz="2800" dirty="0" smtClean="0"/>
              <a:t>/college</a:t>
            </a:r>
          </a:p>
          <a:p>
            <a:r>
              <a:rPr lang="en-US" sz="2800" dirty="0" smtClean="0"/>
              <a:t>Remaining based on a formula</a:t>
            </a:r>
          </a:p>
          <a:p>
            <a:r>
              <a:rPr lang="en-US" sz="2800" dirty="0"/>
              <a:t>U</a:t>
            </a:r>
            <a:r>
              <a:rPr lang="en-US" sz="2800" dirty="0" smtClean="0"/>
              <a:t>tilizes efficiency in its calculations</a:t>
            </a:r>
          </a:p>
          <a:p>
            <a:r>
              <a:rPr lang="en-US" sz="2800" dirty="0" smtClean="0"/>
              <a:t>Must be Technical or Career curriculum</a:t>
            </a:r>
          </a:p>
          <a:p>
            <a:pPr lvl="1"/>
            <a:r>
              <a:rPr lang="en-US" sz="2500" dirty="0" smtClean="0"/>
              <a:t>No Academic</a:t>
            </a:r>
          </a:p>
          <a:p>
            <a:pPr lvl="1"/>
            <a:r>
              <a:rPr lang="en-US" sz="2500" dirty="0" smtClean="0"/>
              <a:t>No ADN </a:t>
            </a:r>
          </a:p>
          <a:p>
            <a:endParaRPr lang="en-US" sz="2000" dirty="0" smtClean="0">
              <a:latin typeface="Arial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Career-Technical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232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High Cost CTE Programs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64881"/>
              </p:ext>
            </p:extLst>
          </p:nvPr>
        </p:nvGraphicFramePr>
        <p:xfrm>
          <a:off x="2819401" y="1752600"/>
          <a:ext cx="4114799" cy="495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1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010601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Horticulture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490202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Equipment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490205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Truck Driving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510707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Radiological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EMT - Paramedic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510911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Radiological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511004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Clinical/Medical Laboratory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513901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Practical Nursing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Hospitality Admin/Management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470303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Maintenance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470399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Maintenance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470607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470608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470609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510803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Occupational Therapist Assistant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Cardiovascular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510908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Respiratory Care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510909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Surgical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Hospitality Admin/Management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520903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Hospitality Admin/Management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Hospitality Admin/Management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510601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Assistant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510602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Hygiene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510806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 Therapy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510910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Sonography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8" marR="6008" marT="60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1475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233" y="3429001"/>
            <a:ext cx="7649767" cy="1600200"/>
          </a:xfrm>
        </p:spPr>
        <p:txBody>
          <a:bodyPr anchor="t" anchorCtr="0">
            <a:noAutofit/>
          </a:bodyPr>
          <a:lstStyle/>
          <a:p>
            <a:r>
              <a:rPr lang="en-US" sz="2800" dirty="0" smtClean="0"/>
              <a:t>Only Sam’s hours above are paid through the CTE</a:t>
            </a:r>
          </a:p>
          <a:p>
            <a:r>
              <a:rPr lang="en-US" sz="2800" dirty="0" smtClean="0"/>
              <a:t>Deb missed out due to being coded as Academic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CTE Requires Proper Coding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828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John, </a:t>
            </a:r>
            <a:r>
              <a:rPr lang="en-US" dirty="0"/>
              <a:t>PE F9 = 1 </a:t>
            </a:r>
            <a:r>
              <a:rPr lang="en-US" dirty="0" smtClean="0"/>
              <a:t>Academic  Sam, </a:t>
            </a:r>
            <a:r>
              <a:rPr lang="en-US" dirty="0"/>
              <a:t>PE F9 = 2 </a:t>
            </a:r>
            <a:r>
              <a:rPr lang="en-US" dirty="0" smtClean="0"/>
              <a:t>Technical  Deb, </a:t>
            </a:r>
            <a:r>
              <a:rPr lang="en-US" dirty="0"/>
              <a:t>PE F9 = 1 </a:t>
            </a:r>
            <a:r>
              <a:rPr lang="en-US" dirty="0" smtClean="0"/>
              <a:t>Academic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8288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 </a:t>
            </a:r>
            <a:r>
              <a:rPr lang="en-US" dirty="0"/>
              <a:t>1313, </a:t>
            </a:r>
            <a:r>
              <a:rPr lang="en-US" dirty="0" smtClean="0"/>
              <a:t>CF </a:t>
            </a:r>
            <a:r>
              <a:rPr lang="en-US" dirty="0"/>
              <a:t>F13 = 1 </a:t>
            </a:r>
            <a:r>
              <a:rPr lang="en-US" dirty="0" smtClean="0"/>
              <a:t>Academic</a:t>
            </a:r>
          </a:p>
          <a:p>
            <a:r>
              <a:rPr lang="en-US" dirty="0" smtClean="0"/>
              <a:t>DDT 1213, CF </a:t>
            </a:r>
            <a:r>
              <a:rPr lang="en-US" dirty="0"/>
              <a:t>F13 = 2 </a:t>
            </a:r>
            <a:r>
              <a:rPr lang="en-US" dirty="0" smtClean="0"/>
              <a:t>Technical</a:t>
            </a:r>
          </a:p>
          <a:p>
            <a:r>
              <a:rPr lang="en-US" dirty="0" smtClean="0"/>
              <a:t>MST 2243, CF </a:t>
            </a:r>
            <a:r>
              <a:rPr lang="en-US" dirty="0"/>
              <a:t>F13 = 2 </a:t>
            </a:r>
            <a:r>
              <a:rPr lang="en-US" dirty="0" smtClean="0"/>
              <a:t>Technical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67200" y="1828800"/>
            <a:ext cx="457200" cy="914400"/>
            <a:chOff x="4648200" y="1752600"/>
            <a:chExt cx="457200" cy="914400"/>
          </a:xfrm>
        </p:grpSpPr>
        <p:sp>
          <p:nvSpPr>
            <p:cNvPr id="8" name="Right Arrow 7"/>
            <p:cNvSpPr/>
            <p:nvPr/>
          </p:nvSpPr>
          <p:spPr>
            <a:xfrm>
              <a:off x="4648200" y="1752600"/>
              <a:ext cx="4572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4648200" y="2057400"/>
              <a:ext cx="4572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648200" y="2362200"/>
              <a:ext cx="4572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04602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28800"/>
            <a:ext cx="6400800" cy="4419600"/>
          </a:xfrm>
        </p:spPr>
        <p:txBody>
          <a:bodyPr anchor="t" anchorCtr="0">
            <a:normAutofit/>
          </a:bodyPr>
          <a:lstStyle/>
          <a:p>
            <a:r>
              <a:rPr lang="en-US" sz="2800" dirty="0" smtClean="0"/>
              <a:t>Include/Exclude flag help reporting</a:t>
            </a:r>
          </a:p>
          <a:p>
            <a:pPr lvl="1"/>
            <a:r>
              <a:rPr lang="en-US" sz="2500" dirty="0" smtClean="0"/>
              <a:t>MCCB </a:t>
            </a:r>
            <a:r>
              <a:rPr lang="mr-IN" sz="2500" dirty="0" smtClean="0"/>
              <a:t>–</a:t>
            </a:r>
            <a:r>
              <a:rPr lang="en-US" sz="2500" dirty="0" smtClean="0"/>
              <a:t> Reimbursements and Budgeting</a:t>
            </a:r>
          </a:p>
          <a:p>
            <a:pPr lvl="2"/>
            <a:r>
              <a:rPr lang="en-US" sz="2350" dirty="0" smtClean="0"/>
              <a:t>Include=Yes</a:t>
            </a:r>
          </a:p>
          <a:p>
            <a:pPr lvl="1"/>
            <a:r>
              <a:rPr lang="en-US" sz="2500" dirty="0" err="1"/>
              <a:t>n</a:t>
            </a:r>
            <a:r>
              <a:rPr lang="en-US" sz="2500" dirty="0" err="1" smtClean="0"/>
              <a:t>SPARC</a:t>
            </a:r>
            <a:r>
              <a:rPr lang="en-US" sz="2500" dirty="0" smtClean="0"/>
              <a:t> </a:t>
            </a:r>
            <a:r>
              <a:rPr lang="mr-IN" sz="2500" dirty="0" smtClean="0"/>
              <a:t>–</a:t>
            </a:r>
            <a:r>
              <a:rPr lang="en-US" sz="2500" dirty="0" smtClean="0"/>
              <a:t> </a:t>
            </a:r>
            <a:r>
              <a:rPr lang="en-US" sz="2500" dirty="0" err="1" smtClean="0"/>
              <a:t>Lifetracks</a:t>
            </a:r>
            <a:r>
              <a:rPr lang="en-US" sz="2500" dirty="0" smtClean="0"/>
              <a:t> and Report Card</a:t>
            </a:r>
          </a:p>
          <a:p>
            <a:pPr lvl="2"/>
            <a:r>
              <a:rPr lang="en-US" sz="2350" dirty="0" smtClean="0"/>
              <a:t>Does not care about Include/Exclude flag</a:t>
            </a:r>
          </a:p>
          <a:p>
            <a:r>
              <a:rPr lang="en-US" sz="2500" dirty="0" smtClean="0"/>
              <a:t>Include flag for Out-of-State</a:t>
            </a:r>
          </a:p>
          <a:p>
            <a:pPr lvl="1"/>
            <a:r>
              <a:rPr lang="en-US" sz="2500" dirty="0" smtClean="0"/>
              <a:t>Does not affect reimbursements</a:t>
            </a:r>
          </a:p>
          <a:p>
            <a:pPr lvl="1"/>
            <a:r>
              <a:rPr lang="en-US" sz="2500" dirty="0" smtClean="0"/>
              <a:t>Improves reporting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6631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28800"/>
            <a:ext cx="6400800" cy="4419600"/>
          </a:xfrm>
        </p:spPr>
        <p:txBody>
          <a:bodyPr anchor="t" anchorCtr="0">
            <a:normAutofit/>
          </a:bodyPr>
          <a:lstStyle/>
          <a:p>
            <a:r>
              <a:rPr lang="en-US" sz="2800" dirty="0" smtClean="0"/>
              <a:t>Money </a:t>
            </a:r>
            <a:r>
              <a:rPr lang="en-US" sz="2800" dirty="0"/>
              <a:t>Pies are shared</a:t>
            </a:r>
          </a:p>
          <a:p>
            <a:pPr marL="557213" lvl="2"/>
            <a:r>
              <a:rPr lang="en-US" sz="2500" dirty="0"/>
              <a:t>Coding affects college and entire system</a:t>
            </a:r>
          </a:p>
          <a:p>
            <a:pPr lvl="1"/>
            <a:r>
              <a:rPr lang="en-US" sz="2500" dirty="0"/>
              <a:t>Accurate coding is very important</a:t>
            </a:r>
          </a:p>
          <a:p>
            <a:pPr lvl="1"/>
            <a:endParaRPr lang="en-US" sz="25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767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233" y="2209800"/>
            <a:ext cx="7649767" cy="2819401"/>
          </a:xfrm>
        </p:spPr>
        <p:txBody>
          <a:bodyPr anchor="t" anchorCtr="0">
            <a:noAutofit/>
          </a:bodyPr>
          <a:lstStyle/>
          <a:p>
            <a:pPr marL="0" indent="0" algn="ctr">
              <a:buNone/>
            </a:pPr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255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143000"/>
          </a:xfrm>
        </p:spPr>
        <p:txBody>
          <a:bodyPr/>
          <a:lstStyle/>
          <a:p>
            <a:r>
              <a:rPr lang="en-US" dirty="0" smtClean="0"/>
              <a:t>Formula Weights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2483407"/>
              </p:ext>
            </p:extLst>
          </p:nvPr>
        </p:nvGraphicFramePr>
        <p:xfrm>
          <a:off x="1371600" y="1752600"/>
          <a:ext cx="7239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02349" y="3430369"/>
            <a:ext cx="390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Note, these are ‘additive’, i.e., </a:t>
            </a:r>
          </a:p>
          <a:p>
            <a:r>
              <a:rPr lang="en-US" dirty="0" smtClean="0"/>
              <a:t>ADN hours are both Academic + ADN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8181200" y="1836991"/>
            <a:ext cx="734200" cy="2887410"/>
            <a:chOff x="8181200" y="1836991"/>
            <a:chExt cx="734200" cy="2887410"/>
          </a:xfrm>
        </p:grpSpPr>
        <p:sp>
          <p:nvSpPr>
            <p:cNvPr id="6" name="Left Brace 5"/>
            <p:cNvSpPr/>
            <p:nvPr/>
          </p:nvSpPr>
          <p:spPr>
            <a:xfrm rot="10800000">
              <a:off x="8181200" y="1836991"/>
              <a:ext cx="457200" cy="1600199"/>
            </a:xfrm>
            <a:prstGeom prst="leftBrace">
              <a:avLst/>
            </a:prstGeom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8" name="Left Brace 7"/>
            <p:cNvSpPr/>
            <p:nvPr/>
          </p:nvSpPr>
          <p:spPr>
            <a:xfrm rot="10800000">
              <a:off x="8181200" y="3505200"/>
              <a:ext cx="457200" cy="1066800"/>
            </a:xfrm>
            <a:prstGeom prst="leftBrace">
              <a:avLst/>
            </a:prstGeom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5400000">
              <a:off x="8091100" y="2498591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Mutually </a:t>
              </a:r>
              <a:r>
                <a:rPr lang="en-US" sz="1100" dirty="0" smtClean="0"/>
                <a:t>Exclusive</a:t>
              </a:r>
              <a:endParaRPr lang="en-US" sz="1100" dirty="0"/>
            </a:p>
          </p:txBody>
        </p:sp>
        <p:sp>
          <p:nvSpPr>
            <p:cNvPr id="10" name="TextBox 9"/>
            <p:cNvSpPr txBox="1"/>
            <p:nvPr/>
          </p:nvSpPr>
          <p:spPr>
            <a:xfrm rot="5400000">
              <a:off x="8091101" y="3900101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Mutually </a:t>
              </a:r>
              <a:r>
                <a:rPr lang="en-US" sz="1100" dirty="0" smtClean="0"/>
                <a:t>Exclusive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756134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752601"/>
            <a:ext cx="7408069" cy="4190999"/>
          </a:xfrm>
        </p:spPr>
        <p:txBody>
          <a:bodyPr anchor="t" anchorCtr="0"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Student </a:t>
            </a:r>
            <a:r>
              <a:rPr lang="en-US" sz="2800" dirty="0"/>
              <a:t>is coded as an NUR major in PE </a:t>
            </a:r>
            <a:r>
              <a:rPr lang="en-US" sz="2800" dirty="0" smtClean="0"/>
              <a:t>F27 (CIP),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takes 6 </a:t>
            </a:r>
            <a:r>
              <a:rPr lang="en-US" sz="2800" dirty="0" err="1"/>
              <a:t>hrs</a:t>
            </a:r>
            <a:r>
              <a:rPr lang="en-US" sz="2800" dirty="0"/>
              <a:t> of NUR and 6 </a:t>
            </a:r>
            <a:r>
              <a:rPr lang="en-US" sz="2800" dirty="0" err="1"/>
              <a:t>hrs</a:t>
            </a:r>
            <a:r>
              <a:rPr lang="en-US" sz="2800" dirty="0"/>
              <a:t> of BIO:</a:t>
            </a:r>
          </a:p>
          <a:p>
            <a:pPr marL="0" indent="0"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[ 12 Academic x 1.0 + 6 ADN x 1.19 ]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Same </a:t>
            </a:r>
            <a:r>
              <a:rPr lang="en-US" sz="2800" dirty="0"/>
              <a:t>student is coded as an LAR (pre-nursing) major</a:t>
            </a:r>
          </a:p>
          <a:p>
            <a:pPr marL="0" indent="0">
              <a:buNone/>
            </a:pPr>
            <a:r>
              <a:rPr lang="en-US" sz="2800" dirty="0"/>
              <a:t>	in </a:t>
            </a:r>
            <a:r>
              <a:rPr lang="en-US" sz="2800" dirty="0" smtClean="0"/>
              <a:t>PE</a:t>
            </a:r>
            <a:r>
              <a:rPr lang="en-US" sz="2800" dirty="0"/>
              <a:t> F27 (CIP),</a:t>
            </a:r>
            <a:r>
              <a:rPr lang="en-US" sz="2800" dirty="0" smtClean="0"/>
              <a:t> </a:t>
            </a:r>
            <a:r>
              <a:rPr lang="en-US" sz="2800" dirty="0"/>
              <a:t>takes same schedule:</a:t>
            </a:r>
          </a:p>
          <a:p>
            <a:pPr marL="0" indent="0"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[ 12 Academic x 1.0 ]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Effect of additive weights -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98764" y="5791200"/>
            <a:ext cx="6448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It is critical to properly code students!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43307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143000"/>
          </a:xfrm>
        </p:spPr>
        <p:txBody>
          <a:bodyPr/>
          <a:lstStyle/>
          <a:p>
            <a:r>
              <a:rPr lang="en-US" dirty="0" smtClean="0"/>
              <a:t>Weighted FTE Enrollment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5581287"/>
              </p:ext>
            </p:extLst>
          </p:nvPr>
        </p:nvGraphicFramePr>
        <p:xfrm>
          <a:off x="1117506" y="1752600"/>
          <a:ext cx="7416893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54535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932" y="1752600"/>
            <a:ext cx="5655468" cy="3124201"/>
          </a:xfrm>
        </p:spPr>
        <p:txBody>
          <a:bodyPr anchor="t" anchorCtr="0">
            <a:normAutofit/>
          </a:bodyPr>
          <a:lstStyle/>
          <a:p>
            <a:pPr marL="0" indent="0" algn="r">
              <a:buNone/>
            </a:pPr>
            <a:r>
              <a:rPr lang="en-US" sz="2800" dirty="0" smtClean="0"/>
              <a:t>From FY17: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210,990,085</a:t>
            </a:r>
          </a:p>
          <a:p>
            <a:pPr marL="0" indent="0" algn="r">
              <a:buNone/>
            </a:pPr>
            <a:r>
              <a:rPr lang="en-US" sz="2800" dirty="0" smtClean="0"/>
              <a:t>*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2800" dirty="0" smtClean="0"/>
              <a:t>%</a:t>
            </a:r>
          </a:p>
          <a:p>
            <a:pPr marL="0" indent="0" algn="r">
              <a:buNone/>
            </a:pPr>
            <a:r>
              <a:rPr lang="en-US" sz="2800" dirty="0" smtClean="0"/>
              <a:t>Base Amount: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31,648,515</a:t>
            </a:r>
          </a:p>
          <a:p>
            <a:pPr marL="0" indent="0" algn="r">
              <a:buNone/>
            </a:pPr>
            <a:r>
              <a:rPr lang="en-US" sz="2800" dirty="0" smtClean="0"/>
              <a:t>/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2800" dirty="0" smtClean="0"/>
              <a:t> Colleges</a:t>
            </a:r>
          </a:p>
          <a:p>
            <a:pPr marL="0" indent="0" algn="r">
              <a:buNone/>
            </a:pPr>
            <a:r>
              <a:rPr lang="en-US" sz="2800" dirty="0" smtClean="0"/>
              <a:t>College Base Amount: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2,109,901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FY18 Base Calculation 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5410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* Rounding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6006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132" y="1752600"/>
            <a:ext cx="7103268" cy="3124201"/>
          </a:xfrm>
        </p:spPr>
        <p:txBody>
          <a:bodyPr anchor="t" anchorCtr="0">
            <a:normAutofit/>
          </a:bodyPr>
          <a:lstStyle/>
          <a:p>
            <a:pPr marL="0" indent="0" algn="r">
              <a:buNone/>
            </a:pPr>
            <a:r>
              <a:rPr lang="en-US" sz="2800" dirty="0" smtClean="0"/>
              <a:t>Appropriated for FY18: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187,941,779</a:t>
            </a:r>
          </a:p>
          <a:p>
            <a:pPr marL="0" indent="0" algn="r">
              <a:buNone/>
            </a:pPr>
            <a:r>
              <a:rPr lang="en-US" sz="2800" dirty="0" smtClean="0"/>
              <a:t>Less Base: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31,648,515</a:t>
            </a:r>
          </a:p>
          <a:p>
            <a:pPr marL="0" indent="0" algn="r">
              <a:buNone/>
            </a:pPr>
            <a:r>
              <a:rPr lang="en-US" sz="2800" dirty="0" smtClean="0"/>
              <a:t>Available for Distribution: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156,293,264</a:t>
            </a:r>
          </a:p>
          <a:p>
            <a:pPr marL="0" indent="0" algn="r">
              <a:buNone/>
            </a:pPr>
            <a:r>
              <a:rPr lang="en-US" sz="2800" dirty="0" smtClean="0"/>
              <a:t>Divided by weighted Enrollment: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65,215.94</a:t>
            </a:r>
          </a:p>
          <a:p>
            <a:pPr marL="0" indent="0" algn="r">
              <a:buNone/>
            </a:pPr>
            <a:r>
              <a:rPr lang="en-US" sz="2800" dirty="0" smtClean="0"/>
              <a:t>FTE Weight of One: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2,396.55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Amount per FTE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064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Audits Samples - Attendance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38400" y="1752600"/>
            <a:ext cx="4724400" cy="762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5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001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800" dirty="0" smtClean="0"/>
              <a:t>No sample = 100%</a:t>
            </a:r>
          </a:p>
          <a:p>
            <a:pPr marL="0" indent="0" algn="ctr">
              <a:buFont typeface="Arial"/>
              <a:buNone/>
            </a:pPr>
            <a:endParaRPr lang="en-US" sz="2800" dirty="0" smtClean="0"/>
          </a:p>
          <a:p>
            <a:pPr marL="0" indent="0" algn="ctr">
              <a:buFont typeface="Arial"/>
              <a:buNone/>
            </a:pP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324359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Possible sampling in the future</a:t>
            </a:r>
          </a:p>
        </p:txBody>
      </p:sp>
    </p:spTree>
    <p:extLst>
      <p:ext uri="{BB962C8B-B14F-4D97-AF65-F5344CB8AC3E}">
        <p14:creationId xmlns:p14="http://schemas.microsoft.com/office/powerpoint/2010/main" val="18198066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3234" y="685801"/>
            <a:ext cx="751403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Attendance Cost of 3 Academic hours*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11708" y="1981200"/>
            <a:ext cx="2743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5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3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001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05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62000" y="1752600"/>
            <a:ext cx="7010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/>
              <a:t>FTE Cost: $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2,396.55</a:t>
            </a:r>
          </a:p>
          <a:p>
            <a:pPr algn="r"/>
            <a:r>
              <a:rPr lang="en-US" sz="2800" dirty="0" smtClean="0"/>
              <a:t>Hour </a:t>
            </a:r>
            <a:r>
              <a:rPr lang="en-US" sz="2800" dirty="0"/>
              <a:t>Cost: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$ 79.89</a:t>
            </a:r>
          </a:p>
          <a:p>
            <a:pPr algn="r"/>
            <a:r>
              <a:rPr lang="en-US" sz="2800" dirty="0" smtClean="0"/>
              <a:t>Class </a:t>
            </a:r>
            <a:r>
              <a:rPr lang="en-US" sz="2800" dirty="0"/>
              <a:t>Cost: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239.66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50292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* Based on Spring 2017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37338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Remember</a:t>
            </a:r>
          </a:p>
          <a:p>
            <a:pPr algn="ctr"/>
            <a:r>
              <a:rPr lang="en-US" sz="2400" dirty="0" smtClean="0"/>
              <a:t>CTE, ADN, VCC attendance costs will be higher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67804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SchoolBook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choolBook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SchoolBooks</Template>
  <TotalTime>0</TotalTime>
  <Words>1159</Words>
  <Application>Microsoft Office PowerPoint</Application>
  <PresentationFormat>On-screen Show (4:3)</PresentationFormat>
  <Paragraphs>330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Calibri</vt:lpstr>
      <vt:lpstr>Century Gothic</vt:lpstr>
      <vt:lpstr>Corbel</vt:lpstr>
      <vt:lpstr>Georgia</vt:lpstr>
      <vt:lpstr>Mangal</vt:lpstr>
      <vt:lpstr>Times New Roman</vt:lpstr>
      <vt:lpstr>SchoolBooks</vt:lpstr>
      <vt:lpstr>1_SchoolBooks</vt:lpstr>
      <vt:lpstr>Parallax</vt:lpstr>
      <vt:lpstr>Effects of the Include/Exclude flags on the MACJC Funding Formula</vt:lpstr>
      <vt:lpstr>PowerPoint Presentation</vt:lpstr>
      <vt:lpstr>Formula Weights</vt:lpstr>
      <vt:lpstr>PowerPoint Presentation</vt:lpstr>
      <vt:lpstr>Weighted FTE Enrollment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2016-04-05T22:53:17Z</dcterms:created>
  <dcterms:modified xsi:type="dcterms:W3CDTF">2017-09-19T15:09:16Z</dcterms:modified>
</cp:coreProperties>
</file>