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8" r:id="rId5"/>
    <p:sldId id="261" r:id="rId6"/>
    <p:sldId id="262" r:id="rId7"/>
    <p:sldId id="268" r:id="rId8"/>
    <p:sldId id="269" r:id="rId9"/>
    <p:sldId id="270" r:id="rId10"/>
    <p:sldId id="271" r:id="rId11"/>
    <p:sldId id="273" r:id="rId12"/>
    <p:sldId id="274" r:id="rId13"/>
    <p:sldId id="275" r:id="rId14"/>
    <p:sldId id="260" r:id="rId15"/>
    <p:sldId id="259" r:id="rId16"/>
    <p:sldId id="265" r:id="rId17"/>
    <p:sldId id="266" r:id="rId18"/>
    <p:sldId id="267" r:id="rId19"/>
    <p:sldId id="26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5" r:id="rId28"/>
    <p:sldId id="286" r:id="rId29"/>
    <p:sldId id="283" r:id="rId30"/>
    <p:sldId id="284" r:id="rId31"/>
    <p:sldId id="287" r:id="rId32"/>
    <p:sldId id="288" r:id="rId33"/>
    <p:sldId id="289" r:id="rId34"/>
    <p:sldId id="290" r:id="rId35"/>
    <p:sldId id="291" r:id="rId36"/>
    <p:sldId id="294" r:id="rId37"/>
    <p:sldId id="303" r:id="rId38"/>
    <p:sldId id="301" r:id="rId39"/>
    <p:sldId id="302" r:id="rId40"/>
    <p:sldId id="300" r:id="rId41"/>
    <p:sldId id="295" r:id="rId42"/>
    <p:sldId id="297" r:id="rId43"/>
    <p:sldId id="296" r:id="rId44"/>
    <p:sldId id="298" r:id="rId45"/>
    <p:sldId id="299" r:id="rId46"/>
    <p:sldId id="293" r:id="rId47"/>
    <p:sldId id="304" r:id="rId48"/>
    <p:sldId id="305" r:id="rId49"/>
    <p:sldId id="306" r:id="rId50"/>
    <p:sldId id="307" r:id="rId51"/>
    <p:sldId id="309" r:id="rId52"/>
    <p:sldId id="308" r:id="rId53"/>
    <p:sldId id="310" r:id="rId54"/>
    <p:sldId id="311" r:id="rId55"/>
    <p:sldId id="312" r:id="rId56"/>
    <p:sldId id="313" r:id="rId57"/>
    <p:sldId id="316" r:id="rId58"/>
    <p:sldId id="315" r:id="rId59"/>
    <p:sldId id="317" r:id="rId60"/>
    <p:sldId id="292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EE521A-6DF4-454A-9E39-6A9F28CAC234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ED3E0F-2D24-40A7-96C3-0844AA76A0F8}">
      <dgm:prSet phldrT="[Text]"/>
      <dgm:spPr/>
      <dgm:t>
        <a:bodyPr/>
        <a:lstStyle/>
        <a:p>
          <a:r>
            <a:rPr lang="en-US" dirty="0" smtClean="0"/>
            <a:t>Setup</a:t>
          </a:r>
          <a:endParaRPr lang="en-US" dirty="0"/>
        </a:p>
      </dgm:t>
    </dgm:pt>
    <dgm:pt modelId="{2047533B-0F1D-4633-B368-02EC6B13B9BE}" type="parTrans" cxnId="{362157EE-15C9-419E-AB29-886CB7282CFD}">
      <dgm:prSet/>
      <dgm:spPr/>
      <dgm:t>
        <a:bodyPr/>
        <a:lstStyle/>
        <a:p>
          <a:endParaRPr lang="en-US"/>
        </a:p>
      </dgm:t>
    </dgm:pt>
    <dgm:pt modelId="{BF80B765-5007-4372-8575-0802E8FF2D50}" type="sibTrans" cxnId="{362157EE-15C9-419E-AB29-886CB7282CFD}">
      <dgm:prSet/>
      <dgm:spPr/>
      <dgm:t>
        <a:bodyPr/>
        <a:lstStyle/>
        <a:p>
          <a:endParaRPr lang="en-US"/>
        </a:p>
      </dgm:t>
    </dgm:pt>
    <dgm:pt modelId="{54DB3D03-6EFE-4EF7-B9BB-ADEAF10FD765}">
      <dgm:prSet phldrT="[Text]"/>
      <dgm:spPr/>
      <dgm:t>
        <a:bodyPr/>
        <a:lstStyle/>
        <a:p>
          <a:r>
            <a:rPr lang="en-US" dirty="0" smtClean="0"/>
            <a:t>Validation	</a:t>
          </a:r>
          <a:endParaRPr lang="en-US" dirty="0"/>
        </a:p>
      </dgm:t>
    </dgm:pt>
    <dgm:pt modelId="{BF14F646-DDA7-4FD2-96A4-6EA3A6B0C385}" type="parTrans" cxnId="{B47E9CC4-AE24-4B15-8A9D-584935C119F5}">
      <dgm:prSet/>
      <dgm:spPr/>
      <dgm:t>
        <a:bodyPr/>
        <a:lstStyle/>
        <a:p>
          <a:endParaRPr lang="en-US"/>
        </a:p>
      </dgm:t>
    </dgm:pt>
    <dgm:pt modelId="{EDDF3794-064C-46BB-AD35-52209733FD2D}" type="sibTrans" cxnId="{B47E9CC4-AE24-4B15-8A9D-584935C119F5}">
      <dgm:prSet/>
      <dgm:spPr/>
      <dgm:t>
        <a:bodyPr/>
        <a:lstStyle/>
        <a:p>
          <a:endParaRPr lang="en-US"/>
        </a:p>
      </dgm:t>
    </dgm:pt>
    <dgm:pt modelId="{9990210D-FD37-41A2-B584-EBA511A3E2CD}">
      <dgm:prSet phldrT="[Text]"/>
      <dgm:spPr/>
      <dgm:t>
        <a:bodyPr/>
        <a:lstStyle/>
        <a:p>
          <a:r>
            <a:rPr lang="en-US" dirty="0" smtClean="0"/>
            <a:t>Setup</a:t>
          </a:r>
          <a:endParaRPr lang="en-US" dirty="0"/>
        </a:p>
      </dgm:t>
    </dgm:pt>
    <dgm:pt modelId="{E0D9FEC2-E446-41D0-9EAD-A420D94ED586}" type="parTrans" cxnId="{832A2604-CAA6-41DA-A7DB-5A3F5DF0858D}">
      <dgm:prSet/>
      <dgm:spPr/>
      <dgm:t>
        <a:bodyPr/>
        <a:lstStyle/>
        <a:p>
          <a:endParaRPr lang="en-US"/>
        </a:p>
      </dgm:t>
    </dgm:pt>
    <dgm:pt modelId="{FA39633B-3FB4-4AF7-A205-E6E9E29EE811}" type="sibTrans" cxnId="{832A2604-CAA6-41DA-A7DB-5A3F5DF0858D}">
      <dgm:prSet/>
      <dgm:spPr/>
      <dgm:t>
        <a:bodyPr/>
        <a:lstStyle/>
        <a:p>
          <a:endParaRPr lang="en-US"/>
        </a:p>
      </dgm:t>
    </dgm:pt>
    <dgm:pt modelId="{7C49995B-7930-417C-9A0D-266C2060E276}">
      <dgm:prSet phldrT="[Text]"/>
      <dgm:spPr/>
      <dgm:t>
        <a:bodyPr/>
        <a:lstStyle/>
        <a:p>
          <a:r>
            <a:rPr lang="en-US" dirty="0" smtClean="0"/>
            <a:t>Rule	</a:t>
          </a:r>
          <a:endParaRPr lang="en-US" dirty="0"/>
        </a:p>
      </dgm:t>
    </dgm:pt>
    <dgm:pt modelId="{8AFB5620-4656-4B63-B353-3DC53E729B42}" type="parTrans" cxnId="{83E300C8-884C-49AB-A0A5-E5E1AAD744EE}">
      <dgm:prSet/>
      <dgm:spPr/>
      <dgm:t>
        <a:bodyPr/>
        <a:lstStyle/>
        <a:p>
          <a:endParaRPr lang="en-US"/>
        </a:p>
      </dgm:t>
    </dgm:pt>
    <dgm:pt modelId="{080F2BAE-8FA2-45EF-89AF-490ABA805B3A}" type="sibTrans" cxnId="{83E300C8-884C-49AB-A0A5-E5E1AAD744EE}">
      <dgm:prSet/>
      <dgm:spPr/>
      <dgm:t>
        <a:bodyPr/>
        <a:lstStyle/>
        <a:p>
          <a:endParaRPr lang="en-US"/>
        </a:p>
      </dgm:t>
    </dgm:pt>
    <dgm:pt modelId="{7AFE76A0-F85A-4D4D-BB6F-ECA55E4AFAE8}">
      <dgm:prSet phldrT="[Text]"/>
      <dgm:spPr/>
      <dgm:t>
        <a:bodyPr/>
        <a:lstStyle/>
        <a:p>
          <a:r>
            <a:rPr lang="en-US" dirty="0" smtClean="0"/>
            <a:t>Setup</a:t>
          </a:r>
          <a:endParaRPr lang="en-US" dirty="0"/>
        </a:p>
      </dgm:t>
    </dgm:pt>
    <dgm:pt modelId="{C05CD4E5-336B-42FD-9874-959CF4686BB7}" type="parTrans" cxnId="{22859C38-1E08-4ED0-A53E-6579A49AB22E}">
      <dgm:prSet/>
      <dgm:spPr/>
      <dgm:t>
        <a:bodyPr/>
        <a:lstStyle/>
        <a:p>
          <a:endParaRPr lang="en-US"/>
        </a:p>
      </dgm:t>
    </dgm:pt>
    <dgm:pt modelId="{E4F6D339-BC75-49E7-ABC3-229CFA035062}" type="sibTrans" cxnId="{22859C38-1E08-4ED0-A53E-6579A49AB22E}">
      <dgm:prSet/>
      <dgm:spPr/>
      <dgm:t>
        <a:bodyPr/>
        <a:lstStyle/>
        <a:p>
          <a:endParaRPr lang="en-US"/>
        </a:p>
      </dgm:t>
    </dgm:pt>
    <dgm:pt modelId="{F1F7A7EE-3A19-41EB-AA02-2C5695643BDF}">
      <dgm:prSet phldrT="[Text]"/>
      <dgm:spPr/>
      <dgm:t>
        <a:bodyPr/>
        <a:lstStyle/>
        <a:p>
          <a:r>
            <a:rPr lang="en-US" dirty="0" smtClean="0"/>
            <a:t>Control</a:t>
          </a:r>
          <a:endParaRPr lang="en-US" dirty="0"/>
        </a:p>
      </dgm:t>
    </dgm:pt>
    <dgm:pt modelId="{32F9BEAA-03A6-45CE-ACFC-201616C866C8}" type="parTrans" cxnId="{1BA89FAE-8080-4294-9E37-BC5685C32370}">
      <dgm:prSet/>
      <dgm:spPr/>
      <dgm:t>
        <a:bodyPr/>
        <a:lstStyle/>
        <a:p>
          <a:endParaRPr lang="en-US"/>
        </a:p>
      </dgm:t>
    </dgm:pt>
    <dgm:pt modelId="{A0F2C6BA-09DE-42BF-8628-E7AF192ADA56}" type="sibTrans" cxnId="{1BA89FAE-8080-4294-9E37-BC5685C32370}">
      <dgm:prSet/>
      <dgm:spPr/>
      <dgm:t>
        <a:bodyPr/>
        <a:lstStyle/>
        <a:p>
          <a:endParaRPr lang="en-US"/>
        </a:p>
      </dgm:t>
    </dgm:pt>
    <dgm:pt modelId="{B17A9C6D-DAF6-428F-9E60-6D4AAB612334}" type="pres">
      <dgm:prSet presAssocID="{72EE521A-6DF4-454A-9E39-6A9F28CAC23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7A438B-39C5-47D5-A1A3-D632CFFD7440}" type="pres">
      <dgm:prSet presAssocID="{65ED3E0F-2D24-40A7-96C3-0844AA76A0F8}" presName="compositeNode" presStyleCnt="0">
        <dgm:presLayoutVars>
          <dgm:bulletEnabled val="1"/>
        </dgm:presLayoutVars>
      </dgm:prSet>
      <dgm:spPr/>
    </dgm:pt>
    <dgm:pt modelId="{907B4E56-0213-48FF-8FD2-88AC8C93468D}" type="pres">
      <dgm:prSet presAssocID="{65ED3E0F-2D24-40A7-96C3-0844AA76A0F8}" presName="bgRect" presStyleLbl="node1" presStyleIdx="0" presStyleCnt="3"/>
      <dgm:spPr/>
      <dgm:t>
        <a:bodyPr/>
        <a:lstStyle/>
        <a:p>
          <a:endParaRPr lang="en-US"/>
        </a:p>
      </dgm:t>
    </dgm:pt>
    <dgm:pt modelId="{E0E54461-3C08-4A8E-A2FF-D5F37BCDE561}" type="pres">
      <dgm:prSet presAssocID="{65ED3E0F-2D24-40A7-96C3-0844AA76A0F8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E9C05B-A048-4CEC-B513-4D68F83ED655}" type="pres">
      <dgm:prSet presAssocID="{65ED3E0F-2D24-40A7-96C3-0844AA76A0F8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495046-3738-404A-8ABC-5B8BDFE4046C}" type="pres">
      <dgm:prSet presAssocID="{BF80B765-5007-4372-8575-0802E8FF2D50}" presName="hSp" presStyleCnt="0"/>
      <dgm:spPr/>
    </dgm:pt>
    <dgm:pt modelId="{E5B3D358-B6E3-490A-A10E-C5D891E35758}" type="pres">
      <dgm:prSet presAssocID="{BF80B765-5007-4372-8575-0802E8FF2D50}" presName="vProcSp" presStyleCnt="0"/>
      <dgm:spPr/>
    </dgm:pt>
    <dgm:pt modelId="{47E16AFA-5D97-4741-AF5A-A8FBCD42CF2A}" type="pres">
      <dgm:prSet presAssocID="{BF80B765-5007-4372-8575-0802E8FF2D50}" presName="vSp1" presStyleCnt="0"/>
      <dgm:spPr/>
    </dgm:pt>
    <dgm:pt modelId="{791B3869-37C0-44EB-BFBA-83C8664A62DF}" type="pres">
      <dgm:prSet presAssocID="{BF80B765-5007-4372-8575-0802E8FF2D50}" presName="simulatedConn" presStyleLbl="solidFgAcc1" presStyleIdx="0" presStyleCnt="2" custScaleY="231394" custLinFactY="-136662" custLinFactNeighborX="-36977" custLinFactNeighborY="-200000"/>
      <dgm:spPr/>
    </dgm:pt>
    <dgm:pt modelId="{BEE82AD1-1603-4FB0-8BC9-82B1FCF3582B}" type="pres">
      <dgm:prSet presAssocID="{BF80B765-5007-4372-8575-0802E8FF2D50}" presName="vSp2" presStyleCnt="0"/>
      <dgm:spPr/>
    </dgm:pt>
    <dgm:pt modelId="{B8467BB6-D7B3-4C8A-B8DF-10F980B78455}" type="pres">
      <dgm:prSet presAssocID="{BF80B765-5007-4372-8575-0802E8FF2D50}" presName="sibTrans" presStyleCnt="0"/>
      <dgm:spPr/>
    </dgm:pt>
    <dgm:pt modelId="{277B090F-1CC9-45CD-BE76-D9D13C093BB7}" type="pres">
      <dgm:prSet presAssocID="{9990210D-FD37-41A2-B584-EBA511A3E2CD}" presName="compositeNode" presStyleCnt="0">
        <dgm:presLayoutVars>
          <dgm:bulletEnabled val="1"/>
        </dgm:presLayoutVars>
      </dgm:prSet>
      <dgm:spPr/>
    </dgm:pt>
    <dgm:pt modelId="{49CCCB9A-AC67-4CB7-B22C-32B12B487B0F}" type="pres">
      <dgm:prSet presAssocID="{9990210D-FD37-41A2-B584-EBA511A3E2CD}" presName="bgRect" presStyleLbl="node1" presStyleIdx="1" presStyleCnt="3"/>
      <dgm:spPr/>
      <dgm:t>
        <a:bodyPr/>
        <a:lstStyle/>
        <a:p>
          <a:endParaRPr lang="en-US"/>
        </a:p>
      </dgm:t>
    </dgm:pt>
    <dgm:pt modelId="{68790A91-0D8D-491E-999B-F86B6913A6B0}" type="pres">
      <dgm:prSet presAssocID="{9990210D-FD37-41A2-B584-EBA511A3E2CD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2258BD-C695-4B2B-AE7C-1C5EDA58052D}" type="pres">
      <dgm:prSet presAssocID="{9990210D-FD37-41A2-B584-EBA511A3E2CD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8FB3EE-687B-4697-8DC5-B24FC86ED2B8}" type="pres">
      <dgm:prSet presAssocID="{FA39633B-3FB4-4AF7-A205-E6E9E29EE811}" presName="hSp" presStyleCnt="0"/>
      <dgm:spPr/>
    </dgm:pt>
    <dgm:pt modelId="{F82F1DA2-A2DB-462C-992C-6B13C889DCB2}" type="pres">
      <dgm:prSet presAssocID="{FA39633B-3FB4-4AF7-A205-E6E9E29EE811}" presName="vProcSp" presStyleCnt="0"/>
      <dgm:spPr/>
    </dgm:pt>
    <dgm:pt modelId="{DA91AFEF-1210-425F-A7DF-EE57C6AEF77D}" type="pres">
      <dgm:prSet presAssocID="{FA39633B-3FB4-4AF7-A205-E6E9E29EE811}" presName="vSp1" presStyleCnt="0"/>
      <dgm:spPr/>
    </dgm:pt>
    <dgm:pt modelId="{F60E3E4E-91AD-4ED7-825E-A29D367AA633}" type="pres">
      <dgm:prSet presAssocID="{FA39633B-3FB4-4AF7-A205-E6E9E29EE811}" presName="simulatedConn" presStyleLbl="solidFgAcc1" presStyleIdx="1" presStyleCnt="2" custScaleY="231394" custLinFactY="-136662" custLinFactNeighborX="-25698" custLinFactNeighborY="-200000"/>
      <dgm:spPr/>
    </dgm:pt>
    <dgm:pt modelId="{F94AB50D-E15A-40A3-8011-BC7223FE11CA}" type="pres">
      <dgm:prSet presAssocID="{FA39633B-3FB4-4AF7-A205-E6E9E29EE811}" presName="vSp2" presStyleCnt="0"/>
      <dgm:spPr/>
    </dgm:pt>
    <dgm:pt modelId="{C7EFB042-2F9E-45A8-B1D9-8E05920C5733}" type="pres">
      <dgm:prSet presAssocID="{FA39633B-3FB4-4AF7-A205-E6E9E29EE811}" presName="sibTrans" presStyleCnt="0"/>
      <dgm:spPr/>
    </dgm:pt>
    <dgm:pt modelId="{0EA84B31-3BBD-400D-BCCA-FE43709F4532}" type="pres">
      <dgm:prSet presAssocID="{7AFE76A0-F85A-4D4D-BB6F-ECA55E4AFAE8}" presName="compositeNode" presStyleCnt="0">
        <dgm:presLayoutVars>
          <dgm:bulletEnabled val="1"/>
        </dgm:presLayoutVars>
      </dgm:prSet>
      <dgm:spPr/>
    </dgm:pt>
    <dgm:pt modelId="{C54A3FAE-3E68-42E7-994B-93D09EF59D57}" type="pres">
      <dgm:prSet presAssocID="{7AFE76A0-F85A-4D4D-BB6F-ECA55E4AFAE8}" presName="bgRect" presStyleLbl="node1" presStyleIdx="2" presStyleCnt="3"/>
      <dgm:spPr/>
      <dgm:t>
        <a:bodyPr/>
        <a:lstStyle/>
        <a:p>
          <a:endParaRPr lang="en-US"/>
        </a:p>
      </dgm:t>
    </dgm:pt>
    <dgm:pt modelId="{2BF7032A-6D7E-45EC-8A78-06F0A68C1B0A}" type="pres">
      <dgm:prSet presAssocID="{7AFE76A0-F85A-4D4D-BB6F-ECA55E4AFAE8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F45C3E-599D-4442-9A4D-4D2072BAA436}" type="pres">
      <dgm:prSet presAssocID="{7AFE76A0-F85A-4D4D-BB6F-ECA55E4AFAE8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859C38-1E08-4ED0-A53E-6579A49AB22E}" srcId="{72EE521A-6DF4-454A-9E39-6A9F28CAC234}" destId="{7AFE76A0-F85A-4D4D-BB6F-ECA55E4AFAE8}" srcOrd="2" destOrd="0" parTransId="{C05CD4E5-336B-42FD-9874-959CF4686BB7}" sibTransId="{E4F6D339-BC75-49E7-ABC3-229CFA035062}"/>
    <dgm:cxn modelId="{5F54F818-2569-4BAE-8876-6D2C5080FF26}" type="presOf" srcId="{F1F7A7EE-3A19-41EB-AA02-2C5695643BDF}" destId="{43F45C3E-599D-4442-9A4D-4D2072BAA436}" srcOrd="0" destOrd="0" presId="urn:microsoft.com/office/officeart/2005/8/layout/hProcess7"/>
    <dgm:cxn modelId="{1BA89FAE-8080-4294-9E37-BC5685C32370}" srcId="{7AFE76A0-F85A-4D4D-BB6F-ECA55E4AFAE8}" destId="{F1F7A7EE-3A19-41EB-AA02-2C5695643BDF}" srcOrd="0" destOrd="0" parTransId="{32F9BEAA-03A6-45CE-ACFC-201616C866C8}" sibTransId="{A0F2C6BA-09DE-42BF-8628-E7AF192ADA56}"/>
    <dgm:cxn modelId="{3834E6F0-7631-47C3-B7B6-715839315F8A}" type="presOf" srcId="{65ED3E0F-2D24-40A7-96C3-0844AA76A0F8}" destId="{E0E54461-3C08-4A8E-A2FF-D5F37BCDE561}" srcOrd="1" destOrd="0" presId="urn:microsoft.com/office/officeart/2005/8/layout/hProcess7"/>
    <dgm:cxn modelId="{6177D661-7FA0-481D-A87C-E3CA6AC8833A}" type="presOf" srcId="{65ED3E0F-2D24-40A7-96C3-0844AA76A0F8}" destId="{907B4E56-0213-48FF-8FD2-88AC8C93468D}" srcOrd="0" destOrd="0" presId="urn:microsoft.com/office/officeart/2005/8/layout/hProcess7"/>
    <dgm:cxn modelId="{4E8C4961-D97D-45C4-9EBA-CAC894FF30A6}" type="presOf" srcId="{9990210D-FD37-41A2-B584-EBA511A3E2CD}" destId="{49CCCB9A-AC67-4CB7-B22C-32B12B487B0F}" srcOrd="0" destOrd="0" presId="urn:microsoft.com/office/officeart/2005/8/layout/hProcess7"/>
    <dgm:cxn modelId="{83E300C8-884C-49AB-A0A5-E5E1AAD744EE}" srcId="{9990210D-FD37-41A2-B584-EBA511A3E2CD}" destId="{7C49995B-7930-417C-9A0D-266C2060E276}" srcOrd="0" destOrd="0" parTransId="{8AFB5620-4656-4B63-B353-3DC53E729B42}" sibTransId="{080F2BAE-8FA2-45EF-89AF-490ABA805B3A}"/>
    <dgm:cxn modelId="{F4A7DE9D-1831-47EF-B088-D760D1D4BD47}" type="presOf" srcId="{7C49995B-7930-417C-9A0D-266C2060E276}" destId="{FA2258BD-C695-4B2B-AE7C-1C5EDA58052D}" srcOrd="0" destOrd="0" presId="urn:microsoft.com/office/officeart/2005/8/layout/hProcess7"/>
    <dgm:cxn modelId="{B0E205EA-10D9-4900-AE81-699E29323F99}" type="presOf" srcId="{54DB3D03-6EFE-4EF7-B9BB-ADEAF10FD765}" destId="{80E9C05B-A048-4CEC-B513-4D68F83ED655}" srcOrd="0" destOrd="0" presId="urn:microsoft.com/office/officeart/2005/8/layout/hProcess7"/>
    <dgm:cxn modelId="{362157EE-15C9-419E-AB29-886CB7282CFD}" srcId="{72EE521A-6DF4-454A-9E39-6A9F28CAC234}" destId="{65ED3E0F-2D24-40A7-96C3-0844AA76A0F8}" srcOrd="0" destOrd="0" parTransId="{2047533B-0F1D-4633-B368-02EC6B13B9BE}" sibTransId="{BF80B765-5007-4372-8575-0802E8FF2D50}"/>
    <dgm:cxn modelId="{B47E9CC4-AE24-4B15-8A9D-584935C119F5}" srcId="{65ED3E0F-2D24-40A7-96C3-0844AA76A0F8}" destId="{54DB3D03-6EFE-4EF7-B9BB-ADEAF10FD765}" srcOrd="0" destOrd="0" parTransId="{BF14F646-DDA7-4FD2-96A4-6EA3A6B0C385}" sibTransId="{EDDF3794-064C-46BB-AD35-52209733FD2D}"/>
    <dgm:cxn modelId="{14DE2FD0-D749-465E-86D3-ADE0533A7640}" type="presOf" srcId="{7AFE76A0-F85A-4D4D-BB6F-ECA55E4AFAE8}" destId="{C54A3FAE-3E68-42E7-994B-93D09EF59D57}" srcOrd="0" destOrd="0" presId="urn:microsoft.com/office/officeart/2005/8/layout/hProcess7"/>
    <dgm:cxn modelId="{D8FA11BC-485A-40BA-9463-79330DECA24D}" type="presOf" srcId="{72EE521A-6DF4-454A-9E39-6A9F28CAC234}" destId="{B17A9C6D-DAF6-428F-9E60-6D4AAB612334}" srcOrd="0" destOrd="0" presId="urn:microsoft.com/office/officeart/2005/8/layout/hProcess7"/>
    <dgm:cxn modelId="{832A2604-CAA6-41DA-A7DB-5A3F5DF0858D}" srcId="{72EE521A-6DF4-454A-9E39-6A9F28CAC234}" destId="{9990210D-FD37-41A2-B584-EBA511A3E2CD}" srcOrd="1" destOrd="0" parTransId="{E0D9FEC2-E446-41D0-9EAD-A420D94ED586}" sibTransId="{FA39633B-3FB4-4AF7-A205-E6E9E29EE811}"/>
    <dgm:cxn modelId="{585C3ABE-6BA4-4E86-8549-85C1C294BB76}" type="presOf" srcId="{9990210D-FD37-41A2-B584-EBA511A3E2CD}" destId="{68790A91-0D8D-491E-999B-F86B6913A6B0}" srcOrd="1" destOrd="0" presId="urn:microsoft.com/office/officeart/2005/8/layout/hProcess7"/>
    <dgm:cxn modelId="{3057D014-FF3E-4BCE-90B6-54ED5386C7E7}" type="presOf" srcId="{7AFE76A0-F85A-4D4D-BB6F-ECA55E4AFAE8}" destId="{2BF7032A-6D7E-45EC-8A78-06F0A68C1B0A}" srcOrd="1" destOrd="0" presId="urn:microsoft.com/office/officeart/2005/8/layout/hProcess7"/>
    <dgm:cxn modelId="{685C59C2-D71F-4D3C-AE99-CDA8AEF91812}" type="presParOf" srcId="{B17A9C6D-DAF6-428F-9E60-6D4AAB612334}" destId="{107A438B-39C5-47D5-A1A3-D632CFFD7440}" srcOrd="0" destOrd="0" presId="urn:microsoft.com/office/officeart/2005/8/layout/hProcess7"/>
    <dgm:cxn modelId="{9175E06C-1472-434C-8CEB-2C8E04435586}" type="presParOf" srcId="{107A438B-39C5-47D5-A1A3-D632CFFD7440}" destId="{907B4E56-0213-48FF-8FD2-88AC8C93468D}" srcOrd="0" destOrd="0" presId="urn:microsoft.com/office/officeart/2005/8/layout/hProcess7"/>
    <dgm:cxn modelId="{B6951517-052C-45B7-8C4F-66C14FED3494}" type="presParOf" srcId="{107A438B-39C5-47D5-A1A3-D632CFFD7440}" destId="{E0E54461-3C08-4A8E-A2FF-D5F37BCDE561}" srcOrd="1" destOrd="0" presId="urn:microsoft.com/office/officeart/2005/8/layout/hProcess7"/>
    <dgm:cxn modelId="{2454B3E6-5B19-4209-89AD-9C316C014120}" type="presParOf" srcId="{107A438B-39C5-47D5-A1A3-D632CFFD7440}" destId="{80E9C05B-A048-4CEC-B513-4D68F83ED655}" srcOrd="2" destOrd="0" presId="urn:microsoft.com/office/officeart/2005/8/layout/hProcess7"/>
    <dgm:cxn modelId="{FA8F2D61-8A1D-48F5-95F5-FCBCE1F1473F}" type="presParOf" srcId="{B17A9C6D-DAF6-428F-9E60-6D4AAB612334}" destId="{8C495046-3738-404A-8ABC-5B8BDFE4046C}" srcOrd="1" destOrd="0" presId="urn:microsoft.com/office/officeart/2005/8/layout/hProcess7"/>
    <dgm:cxn modelId="{91617ED9-20A3-48CD-811A-EDEF405B3D2A}" type="presParOf" srcId="{B17A9C6D-DAF6-428F-9E60-6D4AAB612334}" destId="{E5B3D358-B6E3-490A-A10E-C5D891E35758}" srcOrd="2" destOrd="0" presId="urn:microsoft.com/office/officeart/2005/8/layout/hProcess7"/>
    <dgm:cxn modelId="{1A64ED85-03A0-4596-94F8-6A4782B3EF74}" type="presParOf" srcId="{E5B3D358-B6E3-490A-A10E-C5D891E35758}" destId="{47E16AFA-5D97-4741-AF5A-A8FBCD42CF2A}" srcOrd="0" destOrd="0" presId="urn:microsoft.com/office/officeart/2005/8/layout/hProcess7"/>
    <dgm:cxn modelId="{DEBE1DEF-BD4D-4F77-BED9-D47E64E0A4A1}" type="presParOf" srcId="{E5B3D358-B6E3-490A-A10E-C5D891E35758}" destId="{791B3869-37C0-44EB-BFBA-83C8664A62DF}" srcOrd="1" destOrd="0" presId="urn:microsoft.com/office/officeart/2005/8/layout/hProcess7"/>
    <dgm:cxn modelId="{E5CCFC8D-B1C1-4B21-ABB9-BD8C2663F7A8}" type="presParOf" srcId="{E5B3D358-B6E3-490A-A10E-C5D891E35758}" destId="{BEE82AD1-1603-4FB0-8BC9-82B1FCF3582B}" srcOrd="2" destOrd="0" presId="urn:microsoft.com/office/officeart/2005/8/layout/hProcess7"/>
    <dgm:cxn modelId="{A15C4107-4FD3-4E38-BEF3-2765F8FC12AC}" type="presParOf" srcId="{B17A9C6D-DAF6-428F-9E60-6D4AAB612334}" destId="{B8467BB6-D7B3-4C8A-B8DF-10F980B78455}" srcOrd="3" destOrd="0" presId="urn:microsoft.com/office/officeart/2005/8/layout/hProcess7"/>
    <dgm:cxn modelId="{C9CD79F5-C596-46A3-BA63-2DEFE7EC4F6C}" type="presParOf" srcId="{B17A9C6D-DAF6-428F-9E60-6D4AAB612334}" destId="{277B090F-1CC9-45CD-BE76-D9D13C093BB7}" srcOrd="4" destOrd="0" presId="urn:microsoft.com/office/officeart/2005/8/layout/hProcess7"/>
    <dgm:cxn modelId="{3A269785-1A22-40B2-B517-C5385FF1FD7F}" type="presParOf" srcId="{277B090F-1CC9-45CD-BE76-D9D13C093BB7}" destId="{49CCCB9A-AC67-4CB7-B22C-32B12B487B0F}" srcOrd="0" destOrd="0" presId="urn:microsoft.com/office/officeart/2005/8/layout/hProcess7"/>
    <dgm:cxn modelId="{9481A209-4C7F-4016-B4FA-34F9C4B67BCC}" type="presParOf" srcId="{277B090F-1CC9-45CD-BE76-D9D13C093BB7}" destId="{68790A91-0D8D-491E-999B-F86B6913A6B0}" srcOrd="1" destOrd="0" presId="urn:microsoft.com/office/officeart/2005/8/layout/hProcess7"/>
    <dgm:cxn modelId="{3DA847B9-5321-47C2-805A-E0EC38BF5F68}" type="presParOf" srcId="{277B090F-1CC9-45CD-BE76-D9D13C093BB7}" destId="{FA2258BD-C695-4B2B-AE7C-1C5EDA58052D}" srcOrd="2" destOrd="0" presId="urn:microsoft.com/office/officeart/2005/8/layout/hProcess7"/>
    <dgm:cxn modelId="{CD86D783-8F0E-40CC-921D-4647096DA803}" type="presParOf" srcId="{B17A9C6D-DAF6-428F-9E60-6D4AAB612334}" destId="{A48FB3EE-687B-4697-8DC5-B24FC86ED2B8}" srcOrd="5" destOrd="0" presId="urn:microsoft.com/office/officeart/2005/8/layout/hProcess7"/>
    <dgm:cxn modelId="{2CA3A208-BEFE-4CB4-BAC5-C4E5E416C9F6}" type="presParOf" srcId="{B17A9C6D-DAF6-428F-9E60-6D4AAB612334}" destId="{F82F1DA2-A2DB-462C-992C-6B13C889DCB2}" srcOrd="6" destOrd="0" presId="urn:microsoft.com/office/officeart/2005/8/layout/hProcess7"/>
    <dgm:cxn modelId="{94EFD74F-7E14-4BE2-91E0-491FDFF0DAA3}" type="presParOf" srcId="{F82F1DA2-A2DB-462C-992C-6B13C889DCB2}" destId="{DA91AFEF-1210-425F-A7DF-EE57C6AEF77D}" srcOrd="0" destOrd="0" presId="urn:microsoft.com/office/officeart/2005/8/layout/hProcess7"/>
    <dgm:cxn modelId="{DB3E961A-7CF1-4AD6-A3C2-4D7CA0B062D2}" type="presParOf" srcId="{F82F1DA2-A2DB-462C-992C-6B13C889DCB2}" destId="{F60E3E4E-91AD-4ED7-825E-A29D367AA633}" srcOrd="1" destOrd="0" presId="urn:microsoft.com/office/officeart/2005/8/layout/hProcess7"/>
    <dgm:cxn modelId="{DCBFCD0E-E232-49FF-B93E-C1C429C36975}" type="presParOf" srcId="{F82F1DA2-A2DB-462C-992C-6B13C889DCB2}" destId="{F94AB50D-E15A-40A3-8011-BC7223FE11CA}" srcOrd="2" destOrd="0" presId="urn:microsoft.com/office/officeart/2005/8/layout/hProcess7"/>
    <dgm:cxn modelId="{A32AC27B-49F8-4FA5-9D2D-F391584C8548}" type="presParOf" srcId="{B17A9C6D-DAF6-428F-9E60-6D4AAB612334}" destId="{C7EFB042-2F9E-45A8-B1D9-8E05920C5733}" srcOrd="7" destOrd="0" presId="urn:microsoft.com/office/officeart/2005/8/layout/hProcess7"/>
    <dgm:cxn modelId="{251C8B24-D641-4A2E-8E1D-CDEE34C018E9}" type="presParOf" srcId="{B17A9C6D-DAF6-428F-9E60-6D4AAB612334}" destId="{0EA84B31-3BBD-400D-BCCA-FE43709F4532}" srcOrd="8" destOrd="0" presId="urn:microsoft.com/office/officeart/2005/8/layout/hProcess7"/>
    <dgm:cxn modelId="{16DB83CF-9364-4CBF-8C2D-5FF9C7CF223A}" type="presParOf" srcId="{0EA84B31-3BBD-400D-BCCA-FE43709F4532}" destId="{C54A3FAE-3E68-42E7-994B-93D09EF59D57}" srcOrd="0" destOrd="0" presId="urn:microsoft.com/office/officeart/2005/8/layout/hProcess7"/>
    <dgm:cxn modelId="{FDCBA41D-76C2-4F3F-9B16-3B51D516FD13}" type="presParOf" srcId="{0EA84B31-3BBD-400D-BCCA-FE43709F4532}" destId="{2BF7032A-6D7E-45EC-8A78-06F0A68C1B0A}" srcOrd="1" destOrd="0" presId="urn:microsoft.com/office/officeart/2005/8/layout/hProcess7"/>
    <dgm:cxn modelId="{B88F1D60-AA2B-4554-9F05-60BB2AF1AE7B}" type="presParOf" srcId="{0EA84B31-3BBD-400D-BCCA-FE43709F4532}" destId="{43F45C3E-599D-4442-9A4D-4D2072BAA436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EE521A-6DF4-454A-9E39-6A9F28CAC234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ED3E0F-2D24-40A7-96C3-0844AA76A0F8}">
      <dgm:prSet phldrT="[Text]"/>
      <dgm:spPr/>
      <dgm:t>
        <a:bodyPr/>
        <a:lstStyle/>
        <a:p>
          <a:r>
            <a:rPr lang="en-US" dirty="0" smtClean="0"/>
            <a:t>Day-to-Day</a:t>
          </a:r>
          <a:endParaRPr lang="en-US" dirty="0"/>
        </a:p>
      </dgm:t>
    </dgm:pt>
    <dgm:pt modelId="{2047533B-0F1D-4633-B368-02EC6B13B9BE}" type="parTrans" cxnId="{362157EE-15C9-419E-AB29-886CB7282CFD}">
      <dgm:prSet/>
      <dgm:spPr/>
      <dgm:t>
        <a:bodyPr/>
        <a:lstStyle/>
        <a:p>
          <a:endParaRPr lang="en-US"/>
        </a:p>
      </dgm:t>
    </dgm:pt>
    <dgm:pt modelId="{BF80B765-5007-4372-8575-0802E8FF2D50}" type="sibTrans" cxnId="{362157EE-15C9-419E-AB29-886CB7282CFD}">
      <dgm:prSet/>
      <dgm:spPr/>
      <dgm:t>
        <a:bodyPr/>
        <a:lstStyle/>
        <a:p>
          <a:endParaRPr lang="en-US"/>
        </a:p>
      </dgm:t>
    </dgm:pt>
    <dgm:pt modelId="{54DB3D03-6EFE-4EF7-B9BB-ADEAF10FD765}">
      <dgm:prSet phldrT="[Text]"/>
      <dgm:spPr/>
      <dgm:t>
        <a:bodyPr/>
        <a:lstStyle/>
        <a:p>
          <a:r>
            <a:rPr lang="en-US" dirty="0" smtClean="0"/>
            <a:t>Application	</a:t>
          </a:r>
          <a:endParaRPr lang="en-US" dirty="0"/>
        </a:p>
      </dgm:t>
    </dgm:pt>
    <dgm:pt modelId="{BF14F646-DDA7-4FD2-96A4-6EA3A6B0C385}" type="parTrans" cxnId="{B47E9CC4-AE24-4B15-8A9D-584935C119F5}">
      <dgm:prSet/>
      <dgm:spPr/>
      <dgm:t>
        <a:bodyPr/>
        <a:lstStyle/>
        <a:p>
          <a:endParaRPr lang="en-US"/>
        </a:p>
      </dgm:t>
    </dgm:pt>
    <dgm:pt modelId="{EDDF3794-064C-46BB-AD35-52209733FD2D}" type="sibTrans" cxnId="{B47E9CC4-AE24-4B15-8A9D-584935C119F5}">
      <dgm:prSet/>
      <dgm:spPr/>
      <dgm:t>
        <a:bodyPr/>
        <a:lstStyle/>
        <a:p>
          <a:endParaRPr lang="en-US"/>
        </a:p>
      </dgm:t>
    </dgm:pt>
    <dgm:pt modelId="{9990210D-FD37-41A2-B584-EBA511A3E2CD}">
      <dgm:prSet phldrT="[Text]"/>
      <dgm:spPr/>
      <dgm:t>
        <a:bodyPr/>
        <a:lstStyle/>
        <a:p>
          <a:r>
            <a:rPr lang="en-US" dirty="0" smtClean="0"/>
            <a:t>Day-to-Day</a:t>
          </a:r>
          <a:endParaRPr lang="en-US" dirty="0"/>
        </a:p>
      </dgm:t>
    </dgm:pt>
    <dgm:pt modelId="{E0D9FEC2-E446-41D0-9EAD-A420D94ED586}" type="parTrans" cxnId="{832A2604-CAA6-41DA-A7DB-5A3F5DF0858D}">
      <dgm:prSet/>
      <dgm:spPr/>
      <dgm:t>
        <a:bodyPr/>
        <a:lstStyle/>
        <a:p>
          <a:endParaRPr lang="en-US"/>
        </a:p>
      </dgm:t>
    </dgm:pt>
    <dgm:pt modelId="{FA39633B-3FB4-4AF7-A205-E6E9E29EE811}" type="sibTrans" cxnId="{832A2604-CAA6-41DA-A7DB-5A3F5DF0858D}">
      <dgm:prSet/>
      <dgm:spPr/>
      <dgm:t>
        <a:bodyPr/>
        <a:lstStyle/>
        <a:p>
          <a:endParaRPr lang="en-US"/>
        </a:p>
      </dgm:t>
    </dgm:pt>
    <dgm:pt modelId="{7C49995B-7930-417C-9A0D-266C2060E276}">
      <dgm:prSet phldrT="[Text]"/>
      <dgm:spPr/>
      <dgm:t>
        <a:bodyPr/>
        <a:lstStyle/>
        <a:p>
          <a:r>
            <a:rPr lang="en-US" dirty="0" smtClean="0"/>
            <a:t>Inquiry	</a:t>
          </a:r>
          <a:endParaRPr lang="en-US" dirty="0"/>
        </a:p>
      </dgm:t>
    </dgm:pt>
    <dgm:pt modelId="{8AFB5620-4656-4B63-B353-3DC53E729B42}" type="parTrans" cxnId="{83E300C8-884C-49AB-A0A5-E5E1AAD744EE}">
      <dgm:prSet/>
      <dgm:spPr/>
      <dgm:t>
        <a:bodyPr/>
        <a:lstStyle/>
        <a:p>
          <a:endParaRPr lang="en-US"/>
        </a:p>
      </dgm:t>
    </dgm:pt>
    <dgm:pt modelId="{080F2BAE-8FA2-45EF-89AF-490ABA805B3A}" type="sibTrans" cxnId="{83E300C8-884C-49AB-A0A5-E5E1AAD744EE}">
      <dgm:prSet/>
      <dgm:spPr/>
      <dgm:t>
        <a:bodyPr/>
        <a:lstStyle/>
        <a:p>
          <a:endParaRPr lang="en-US"/>
        </a:p>
      </dgm:t>
    </dgm:pt>
    <dgm:pt modelId="{7AFE76A0-F85A-4D4D-BB6F-ECA55E4AFAE8}">
      <dgm:prSet phldrT="[Text]"/>
      <dgm:spPr/>
      <dgm:t>
        <a:bodyPr/>
        <a:lstStyle/>
        <a:p>
          <a:r>
            <a:rPr lang="en-US" dirty="0" smtClean="0"/>
            <a:t>Day-to-Day</a:t>
          </a:r>
          <a:endParaRPr lang="en-US" dirty="0"/>
        </a:p>
      </dgm:t>
    </dgm:pt>
    <dgm:pt modelId="{C05CD4E5-336B-42FD-9874-959CF4686BB7}" type="parTrans" cxnId="{22859C38-1E08-4ED0-A53E-6579A49AB22E}">
      <dgm:prSet/>
      <dgm:spPr/>
      <dgm:t>
        <a:bodyPr/>
        <a:lstStyle/>
        <a:p>
          <a:endParaRPr lang="en-US"/>
        </a:p>
      </dgm:t>
    </dgm:pt>
    <dgm:pt modelId="{E4F6D339-BC75-49E7-ABC3-229CFA035062}" type="sibTrans" cxnId="{22859C38-1E08-4ED0-A53E-6579A49AB22E}">
      <dgm:prSet/>
      <dgm:spPr/>
      <dgm:t>
        <a:bodyPr/>
        <a:lstStyle/>
        <a:p>
          <a:endParaRPr lang="en-US"/>
        </a:p>
      </dgm:t>
    </dgm:pt>
    <dgm:pt modelId="{F1F7A7EE-3A19-41EB-AA02-2C5695643BDF}">
      <dgm:prSet phldrT="[Text]"/>
      <dgm:spPr/>
      <dgm:t>
        <a:bodyPr/>
        <a:lstStyle/>
        <a:p>
          <a:r>
            <a:rPr lang="en-US" dirty="0" smtClean="0"/>
            <a:t>Maintenance</a:t>
          </a:r>
          <a:endParaRPr lang="en-US" dirty="0"/>
        </a:p>
      </dgm:t>
    </dgm:pt>
    <dgm:pt modelId="{32F9BEAA-03A6-45CE-ACFC-201616C866C8}" type="parTrans" cxnId="{1BA89FAE-8080-4294-9E37-BC5685C32370}">
      <dgm:prSet/>
      <dgm:spPr/>
      <dgm:t>
        <a:bodyPr/>
        <a:lstStyle/>
        <a:p>
          <a:endParaRPr lang="en-US"/>
        </a:p>
      </dgm:t>
    </dgm:pt>
    <dgm:pt modelId="{A0F2C6BA-09DE-42BF-8628-E7AF192ADA56}" type="sibTrans" cxnId="{1BA89FAE-8080-4294-9E37-BC5685C32370}">
      <dgm:prSet/>
      <dgm:spPr/>
      <dgm:t>
        <a:bodyPr/>
        <a:lstStyle/>
        <a:p>
          <a:endParaRPr lang="en-US"/>
        </a:p>
      </dgm:t>
    </dgm:pt>
    <dgm:pt modelId="{B17A9C6D-DAF6-428F-9E60-6D4AAB612334}" type="pres">
      <dgm:prSet presAssocID="{72EE521A-6DF4-454A-9E39-6A9F28CAC23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7A438B-39C5-47D5-A1A3-D632CFFD7440}" type="pres">
      <dgm:prSet presAssocID="{65ED3E0F-2D24-40A7-96C3-0844AA76A0F8}" presName="compositeNode" presStyleCnt="0">
        <dgm:presLayoutVars>
          <dgm:bulletEnabled val="1"/>
        </dgm:presLayoutVars>
      </dgm:prSet>
      <dgm:spPr/>
    </dgm:pt>
    <dgm:pt modelId="{907B4E56-0213-48FF-8FD2-88AC8C93468D}" type="pres">
      <dgm:prSet presAssocID="{65ED3E0F-2D24-40A7-96C3-0844AA76A0F8}" presName="bgRect" presStyleLbl="node1" presStyleIdx="0" presStyleCnt="3"/>
      <dgm:spPr/>
      <dgm:t>
        <a:bodyPr/>
        <a:lstStyle/>
        <a:p>
          <a:endParaRPr lang="en-US"/>
        </a:p>
      </dgm:t>
    </dgm:pt>
    <dgm:pt modelId="{E0E54461-3C08-4A8E-A2FF-D5F37BCDE561}" type="pres">
      <dgm:prSet presAssocID="{65ED3E0F-2D24-40A7-96C3-0844AA76A0F8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E9C05B-A048-4CEC-B513-4D68F83ED655}" type="pres">
      <dgm:prSet presAssocID="{65ED3E0F-2D24-40A7-96C3-0844AA76A0F8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495046-3738-404A-8ABC-5B8BDFE4046C}" type="pres">
      <dgm:prSet presAssocID="{BF80B765-5007-4372-8575-0802E8FF2D50}" presName="hSp" presStyleCnt="0"/>
      <dgm:spPr/>
    </dgm:pt>
    <dgm:pt modelId="{E5B3D358-B6E3-490A-A10E-C5D891E35758}" type="pres">
      <dgm:prSet presAssocID="{BF80B765-5007-4372-8575-0802E8FF2D50}" presName="vProcSp" presStyleCnt="0"/>
      <dgm:spPr/>
    </dgm:pt>
    <dgm:pt modelId="{47E16AFA-5D97-4741-AF5A-A8FBCD42CF2A}" type="pres">
      <dgm:prSet presAssocID="{BF80B765-5007-4372-8575-0802E8FF2D50}" presName="vSp1" presStyleCnt="0"/>
      <dgm:spPr/>
    </dgm:pt>
    <dgm:pt modelId="{791B3869-37C0-44EB-BFBA-83C8664A62DF}" type="pres">
      <dgm:prSet presAssocID="{BF80B765-5007-4372-8575-0802E8FF2D50}" presName="simulatedConn" presStyleLbl="solidFgAcc1" presStyleIdx="0" presStyleCnt="2" custScaleY="231394" custLinFactY="-136662" custLinFactNeighborX="-36977" custLinFactNeighborY="-200000"/>
      <dgm:spPr/>
    </dgm:pt>
    <dgm:pt modelId="{BEE82AD1-1603-4FB0-8BC9-82B1FCF3582B}" type="pres">
      <dgm:prSet presAssocID="{BF80B765-5007-4372-8575-0802E8FF2D50}" presName="vSp2" presStyleCnt="0"/>
      <dgm:spPr/>
    </dgm:pt>
    <dgm:pt modelId="{B8467BB6-D7B3-4C8A-B8DF-10F980B78455}" type="pres">
      <dgm:prSet presAssocID="{BF80B765-5007-4372-8575-0802E8FF2D50}" presName="sibTrans" presStyleCnt="0"/>
      <dgm:spPr/>
    </dgm:pt>
    <dgm:pt modelId="{277B090F-1CC9-45CD-BE76-D9D13C093BB7}" type="pres">
      <dgm:prSet presAssocID="{9990210D-FD37-41A2-B584-EBA511A3E2CD}" presName="compositeNode" presStyleCnt="0">
        <dgm:presLayoutVars>
          <dgm:bulletEnabled val="1"/>
        </dgm:presLayoutVars>
      </dgm:prSet>
      <dgm:spPr/>
    </dgm:pt>
    <dgm:pt modelId="{49CCCB9A-AC67-4CB7-B22C-32B12B487B0F}" type="pres">
      <dgm:prSet presAssocID="{9990210D-FD37-41A2-B584-EBA511A3E2CD}" presName="bgRect" presStyleLbl="node1" presStyleIdx="1" presStyleCnt="3"/>
      <dgm:spPr/>
      <dgm:t>
        <a:bodyPr/>
        <a:lstStyle/>
        <a:p>
          <a:endParaRPr lang="en-US"/>
        </a:p>
      </dgm:t>
    </dgm:pt>
    <dgm:pt modelId="{68790A91-0D8D-491E-999B-F86B6913A6B0}" type="pres">
      <dgm:prSet presAssocID="{9990210D-FD37-41A2-B584-EBA511A3E2CD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2258BD-C695-4B2B-AE7C-1C5EDA58052D}" type="pres">
      <dgm:prSet presAssocID="{9990210D-FD37-41A2-B584-EBA511A3E2CD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8FB3EE-687B-4697-8DC5-B24FC86ED2B8}" type="pres">
      <dgm:prSet presAssocID="{FA39633B-3FB4-4AF7-A205-E6E9E29EE811}" presName="hSp" presStyleCnt="0"/>
      <dgm:spPr/>
    </dgm:pt>
    <dgm:pt modelId="{F82F1DA2-A2DB-462C-992C-6B13C889DCB2}" type="pres">
      <dgm:prSet presAssocID="{FA39633B-3FB4-4AF7-A205-E6E9E29EE811}" presName="vProcSp" presStyleCnt="0"/>
      <dgm:spPr/>
    </dgm:pt>
    <dgm:pt modelId="{DA91AFEF-1210-425F-A7DF-EE57C6AEF77D}" type="pres">
      <dgm:prSet presAssocID="{FA39633B-3FB4-4AF7-A205-E6E9E29EE811}" presName="vSp1" presStyleCnt="0"/>
      <dgm:spPr/>
    </dgm:pt>
    <dgm:pt modelId="{F60E3E4E-91AD-4ED7-825E-A29D367AA633}" type="pres">
      <dgm:prSet presAssocID="{FA39633B-3FB4-4AF7-A205-E6E9E29EE811}" presName="simulatedConn" presStyleLbl="solidFgAcc1" presStyleIdx="1" presStyleCnt="2" custScaleY="231394" custLinFactY="-136662" custLinFactNeighborX="-25698" custLinFactNeighborY="-200000"/>
      <dgm:spPr/>
    </dgm:pt>
    <dgm:pt modelId="{F94AB50D-E15A-40A3-8011-BC7223FE11CA}" type="pres">
      <dgm:prSet presAssocID="{FA39633B-3FB4-4AF7-A205-E6E9E29EE811}" presName="vSp2" presStyleCnt="0"/>
      <dgm:spPr/>
    </dgm:pt>
    <dgm:pt modelId="{C7EFB042-2F9E-45A8-B1D9-8E05920C5733}" type="pres">
      <dgm:prSet presAssocID="{FA39633B-3FB4-4AF7-A205-E6E9E29EE811}" presName="sibTrans" presStyleCnt="0"/>
      <dgm:spPr/>
    </dgm:pt>
    <dgm:pt modelId="{0EA84B31-3BBD-400D-BCCA-FE43709F4532}" type="pres">
      <dgm:prSet presAssocID="{7AFE76A0-F85A-4D4D-BB6F-ECA55E4AFAE8}" presName="compositeNode" presStyleCnt="0">
        <dgm:presLayoutVars>
          <dgm:bulletEnabled val="1"/>
        </dgm:presLayoutVars>
      </dgm:prSet>
      <dgm:spPr/>
    </dgm:pt>
    <dgm:pt modelId="{C54A3FAE-3E68-42E7-994B-93D09EF59D57}" type="pres">
      <dgm:prSet presAssocID="{7AFE76A0-F85A-4D4D-BB6F-ECA55E4AFAE8}" presName="bgRect" presStyleLbl="node1" presStyleIdx="2" presStyleCnt="3"/>
      <dgm:spPr/>
      <dgm:t>
        <a:bodyPr/>
        <a:lstStyle/>
        <a:p>
          <a:endParaRPr lang="en-US"/>
        </a:p>
      </dgm:t>
    </dgm:pt>
    <dgm:pt modelId="{2BF7032A-6D7E-45EC-8A78-06F0A68C1B0A}" type="pres">
      <dgm:prSet presAssocID="{7AFE76A0-F85A-4D4D-BB6F-ECA55E4AFAE8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F45C3E-599D-4442-9A4D-4D2072BAA436}" type="pres">
      <dgm:prSet presAssocID="{7AFE76A0-F85A-4D4D-BB6F-ECA55E4AFAE8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859C38-1E08-4ED0-A53E-6579A49AB22E}" srcId="{72EE521A-6DF4-454A-9E39-6A9F28CAC234}" destId="{7AFE76A0-F85A-4D4D-BB6F-ECA55E4AFAE8}" srcOrd="2" destOrd="0" parTransId="{C05CD4E5-336B-42FD-9874-959CF4686BB7}" sibTransId="{E4F6D339-BC75-49E7-ABC3-229CFA035062}"/>
    <dgm:cxn modelId="{5F54F818-2569-4BAE-8876-6D2C5080FF26}" type="presOf" srcId="{F1F7A7EE-3A19-41EB-AA02-2C5695643BDF}" destId="{43F45C3E-599D-4442-9A4D-4D2072BAA436}" srcOrd="0" destOrd="0" presId="urn:microsoft.com/office/officeart/2005/8/layout/hProcess7"/>
    <dgm:cxn modelId="{1BA89FAE-8080-4294-9E37-BC5685C32370}" srcId="{7AFE76A0-F85A-4D4D-BB6F-ECA55E4AFAE8}" destId="{F1F7A7EE-3A19-41EB-AA02-2C5695643BDF}" srcOrd="0" destOrd="0" parTransId="{32F9BEAA-03A6-45CE-ACFC-201616C866C8}" sibTransId="{A0F2C6BA-09DE-42BF-8628-E7AF192ADA56}"/>
    <dgm:cxn modelId="{3834E6F0-7631-47C3-B7B6-715839315F8A}" type="presOf" srcId="{65ED3E0F-2D24-40A7-96C3-0844AA76A0F8}" destId="{E0E54461-3C08-4A8E-A2FF-D5F37BCDE561}" srcOrd="1" destOrd="0" presId="urn:microsoft.com/office/officeart/2005/8/layout/hProcess7"/>
    <dgm:cxn modelId="{6177D661-7FA0-481D-A87C-E3CA6AC8833A}" type="presOf" srcId="{65ED3E0F-2D24-40A7-96C3-0844AA76A0F8}" destId="{907B4E56-0213-48FF-8FD2-88AC8C93468D}" srcOrd="0" destOrd="0" presId="urn:microsoft.com/office/officeart/2005/8/layout/hProcess7"/>
    <dgm:cxn modelId="{4E8C4961-D97D-45C4-9EBA-CAC894FF30A6}" type="presOf" srcId="{9990210D-FD37-41A2-B584-EBA511A3E2CD}" destId="{49CCCB9A-AC67-4CB7-B22C-32B12B487B0F}" srcOrd="0" destOrd="0" presId="urn:microsoft.com/office/officeart/2005/8/layout/hProcess7"/>
    <dgm:cxn modelId="{83E300C8-884C-49AB-A0A5-E5E1AAD744EE}" srcId="{9990210D-FD37-41A2-B584-EBA511A3E2CD}" destId="{7C49995B-7930-417C-9A0D-266C2060E276}" srcOrd="0" destOrd="0" parTransId="{8AFB5620-4656-4B63-B353-3DC53E729B42}" sibTransId="{080F2BAE-8FA2-45EF-89AF-490ABA805B3A}"/>
    <dgm:cxn modelId="{F4A7DE9D-1831-47EF-B088-D760D1D4BD47}" type="presOf" srcId="{7C49995B-7930-417C-9A0D-266C2060E276}" destId="{FA2258BD-C695-4B2B-AE7C-1C5EDA58052D}" srcOrd="0" destOrd="0" presId="urn:microsoft.com/office/officeart/2005/8/layout/hProcess7"/>
    <dgm:cxn modelId="{B0E205EA-10D9-4900-AE81-699E29323F99}" type="presOf" srcId="{54DB3D03-6EFE-4EF7-B9BB-ADEAF10FD765}" destId="{80E9C05B-A048-4CEC-B513-4D68F83ED655}" srcOrd="0" destOrd="0" presId="urn:microsoft.com/office/officeart/2005/8/layout/hProcess7"/>
    <dgm:cxn modelId="{362157EE-15C9-419E-AB29-886CB7282CFD}" srcId="{72EE521A-6DF4-454A-9E39-6A9F28CAC234}" destId="{65ED3E0F-2D24-40A7-96C3-0844AA76A0F8}" srcOrd="0" destOrd="0" parTransId="{2047533B-0F1D-4633-B368-02EC6B13B9BE}" sibTransId="{BF80B765-5007-4372-8575-0802E8FF2D50}"/>
    <dgm:cxn modelId="{B47E9CC4-AE24-4B15-8A9D-584935C119F5}" srcId="{65ED3E0F-2D24-40A7-96C3-0844AA76A0F8}" destId="{54DB3D03-6EFE-4EF7-B9BB-ADEAF10FD765}" srcOrd="0" destOrd="0" parTransId="{BF14F646-DDA7-4FD2-96A4-6EA3A6B0C385}" sibTransId="{EDDF3794-064C-46BB-AD35-52209733FD2D}"/>
    <dgm:cxn modelId="{14DE2FD0-D749-465E-86D3-ADE0533A7640}" type="presOf" srcId="{7AFE76A0-F85A-4D4D-BB6F-ECA55E4AFAE8}" destId="{C54A3FAE-3E68-42E7-994B-93D09EF59D57}" srcOrd="0" destOrd="0" presId="urn:microsoft.com/office/officeart/2005/8/layout/hProcess7"/>
    <dgm:cxn modelId="{D8FA11BC-485A-40BA-9463-79330DECA24D}" type="presOf" srcId="{72EE521A-6DF4-454A-9E39-6A9F28CAC234}" destId="{B17A9C6D-DAF6-428F-9E60-6D4AAB612334}" srcOrd="0" destOrd="0" presId="urn:microsoft.com/office/officeart/2005/8/layout/hProcess7"/>
    <dgm:cxn modelId="{832A2604-CAA6-41DA-A7DB-5A3F5DF0858D}" srcId="{72EE521A-6DF4-454A-9E39-6A9F28CAC234}" destId="{9990210D-FD37-41A2-B584-EBA511A3E2CD}" srcOrd="1" destOrd="0" parTransId="{E0D9FEC2-E446-41D0-9EAD-A420D94ED586}" sibTransId="{FA39633B-3FB4-4AF7-A205-E6E9E29EE811}"/>
    <dgm:cxn modelId="{585C3ABE-6BA4-4E86-8549-85C1C294BB76}" type="presOf" srcId="{9990210D-FD37-41A2-B584-EBA511A3E2CD}" destId="{68790A91-0D8D-491E-999B-F86B6913A6B0}" srcOrd="1" destOrd="0" presId="urn:microsoft.com/office/officeart/2005/8/layout/hProcess7"/>
    <dgm:cxn modelId="{3057D014-FF3E-4BCE-90B6-54ED5386C7E7}" type="presOf" srcId="{7AFE76A0-F85A-4D4D-BB6F-ECA55E4AFAE8}" destId="{2BF7032A-6D7E-45EC-8A78-06F0A68C1B0A}" srcOrd="1" destOrd="0" presId="urn:microsoft.com/office/officeart/2005/8/layout/hProcess7"/>
    <dgm:cxn modelId="{685C59C2-D71F-4D3C-AE99-CDA8AEF91812}" type="presParOf" srcId="{B17A9C6D-DAF6-428F-9E60-6D4AAB612334}" destId="{107A438B-39C5-47D5-A1A3-D632CFFD7440}" srcOrd="0" destOrd="0" presId="urn:microsoft.com/office/officeart/2005/8/layout/hProcess7"/>
    <dgm:cxn modelId="{9175E06C-1472-434C-8CEB-2C8E04435586}" type="presParOf" srcId="{107A438B-39C5-47D5-A1A3-D632CFFD7440}" destId="{907B4E56-0213-48FF-8FD2-88AC8C93468D}" srcOrd="0" destOrd="0" presId="urn:microsoft.com/office/officeart/2005/8/layout/hProcess7"/>
    <dgm:cxn modelId="{B6951517-052C-45B7-8C4F-66C14FED3494}" type="presParOf" srcId="{107A438B-39C5-47D5-A1A3-D632CFFD7440}" destId="{E0E54461-3C08-4A8E-A2FF-D5F37BCDE561}" srcOrd="1" destOrd="0" presId="urn:microsoft.com/office/officeart/2005/8/layout/hProcess7"/>
    <dgm:cxn modelId="{2454B3E6-5B19-4209-89AD-9C316C014120}" type="presParOf" srcId="{107A438B-39C5-47D5-A1A3-D632CFFD7440}" destId="{80E9C05B-A048-4CEC-B513-4D68F83ED655}" srcOrd="2" destOrd="0" presId="urn:microsoft.com/office/officeart/2005/8/layout/hProcess7"/>
    <dgm:cxn modelId="{FA8F2D61-8A1D-48F5-95F5-FCBCE1F1473F}" type="presParOf" srcId="{B17A9C6D-DAF6-428F-9E60-6D4AAB612334}" destId="{8C495046-3738-404A-8ABC-5B8BDFE4046C}" srcOrd="1" destOrd="0" presId="urn:microsoft.com/office/officeart/2005/8/layout/hProcess7"/>
    <dgm:cxn modelId="{91617ED9-20A3-48CD-811A-EDEF405B3D2A}" type="presParOf" srcId="{B17A9C6D-DAF6-428F-9E60-6D4AAB612334}" destId="{E5B3D358-B6E3-490A-A10E-C5D891E35758}" srcOrd="2" destOrd="0" presId="urn:microsoft.com/office/officeart/2005/8/layout/hProcess7"/>
    <dgm:cxn modelId="{1A64ED85-03A0-4596-94F8-6A4782B3EF74}" type="presParOf" srcId="{E5B3D358-B6E3-490A-A10E-C5D891E35758}" destId="{47E16AFA-5D97-4741-AF5A-A8FBCD42CF2A}" srcOrd="0" destOrd="0" presId="urn:microsoft.com/office/officeart/2005/8/layout/hProcess7"/>
    <dgm:cxn modelId="{DEBE1DEF-BD4D-4F77-BED9-D47E64E0A4A1}" type="presParOf" srcId="{E5B3D358-B6E3-490A-A10E-C5D891E35758}" destId="{791B3869-37C0-44EB-BFBA-83C8664A62DF}" srcOrd="1" destOrd="0" presId="urn:microsoft.com/office/officeart/2005/8/layout/hProcess7"/>
    <dgm:cxn modelId="{E5CCFC8D-B1C1-4B21-ABB9-BD8C2663F7A8}" type="presParOf" srcId="{E5B3D358-B6E3-490A-A10E-C5D891E35758}" destId="{BEE82AD1-1603-4FB0-8BC9-82B1FCF3582B}" srcOrd="2" destOrd="0" presId="urn:microsoft.com/office/officeart/2005/8/layout/hProcess7"/>
    <dgm:cxn modelId="{A15C4107-4FD3-4E38-BEF3-2765F8FC12AC}" type="presParOf" srcId="{B17A9C6D-DAF6-428F-9E60-6D4AAB612334}" destId="{B8467BB6-D7B3-4C8A-B8DF-10F980B78455}" srcOrd="3" destOrd="0" presId="urn:microsoft.com/office/officeart/2005/8/layout/hProcess7"/>
    <dgm:cxn modelId="{C9CD79F5-C596-46A3-BA63-2DEFE7EC4F6C}" type="presParOf" srcId="{B17A9C6D-DAF6-428F-9E60-6D4AAB612334}" destId="{277B090F-1CC9-45CD-BE76-D9D13C093BB7}" srcOrd="4" destOrd="0" presId="urn:microsoft.com/office/officeart/2005/8/layout/hProcess7"/>
    <dgm:cxn modelId="{3A269785-1A22-40B2-B517-C5385FF1FD7F}" type="presParOf" srcId="{277B090F-1CC9-45CD-BE76-D9D13C093BB7}" destId="{49CCCB9A-AC67-4CB7-B22C-32B12B487B0F}" srcOrd="0" destOrd="0" presId="urn:microsoft.com/office/officeart/2005/8/layout/hProcess7"/>
    <dgm:cxn modelId="{9481A209-4C7F-4016-B4FA-34F9C4B67BCC}" type="presParOf" srcId="{277B090F-1CC9-45CD-BE76-D9D13C093BB7}" destId="{68790A91-0D8D-491E-999B-F86B6913A6B0}" srcOrd="1" destOrd="0" presId="urn:microsoft.com/office/officeart/2005/8/layout/hProcess7"/>
    <dgm:cxn modelId="{3DA847B9-5321-47C2-805A-E0EC38BF5F68}" type="presParOf" srcId="{277B090F-1CC9-45CD-BE76-D9D13C093BB7}" destId="{FA2258BD-C695-4B2B-AE7C-1C5EDA58052D}" srcOrd="2" destOrd="0" presId="urn:microsoft.com/office/officeart/2005/8/layout/hProcess7"/>
    <dgm:cxn modelId="{CD86D783-8F0E-40CC-921D-4647096DA803}" type="presParOf" srcId="{B17A9C6D-DAF6-428F-9E60-6D4AAB612334}" destId="{A48FB3EE-687B-4697-8DC5-B24FC86ED2B8}" srcOrd="5" destOrd="0" presId="urn:microsoft.com/office/officeart/2005/8/layout/hProcess7"/>
    <dgm:cxn modelId="{2CA3A208-BEFE-4CB4-BAC5-C4E5E416C9F6}" type="presParOf" srcId="{B17A9C6D-DAF6-428F-9E60-6D4AAB612334}" destId="{F82F1DA2-A2DB-462C-992C-6B13C889DCB2}" srcOrd="6" destOrd="0" presId="urn:microsoft.com/office/officeart/2005/8/layout/hProcess7"/>
    <dgm:cxn modelId="{94EFD74F-7E14-4BE2-91E0-491FDFF0DAA3}" type="presParOf" srcId="{F82F1DA2-A2DB-462C-992C-6B13C889DCB2}" destId="{DA91AFEF-1210-425F-A7DF-EE57C6AEF77D}" srcOrd="0" destOrd="0" presId="urn:microsoft.com/office/officeart/2005/8/layout/hProcess7"/>
    <dgm:cxn modelId="{DB3E961A-7CF1-4AD6-A3C2-4D7CA0B062D2}" type="presParOf" srcId="{F82F1DA2-A2DB-462C-992C-6B13C889DCB2}" destId="{F60E3E4E-91AD-4ED7-825E-A29D367AA633}" srcOrd="1" destOrd="0" presId="urn:microsoft.com/office/officeart/2005/8/layout/hProcess7"/>
    <dgm:cxn modelId="{DCBFCD0E-E232-49FF-B93E-C1C429C36975}" type="presParOf" srcId="{F82F1DA2-A2DB-462C-992C-6B13C889DCB2}" destId="{F94AB50D-E15A-40A3-8011-BC7223FE11CA}" srcOrd="2" destOrd="0" presId="urn:microsoft.com/office/officeart/2005/8/layout/hProcess7"/>
    <dgm:cxn modelId="{A32AC27B-49F8-4FA5-9D2D-F391584C8548}" type="presParOf" srcId="{B17A9C6D-DAF6-428F-9E60-6D4AAB612334}" destId="{C7EFB042-2F9E-45A8-B1D9-8E05920C5733}" srcOrd="7" destOrd="0" presId="urn:microsoft.com/office/officeart/2005/8/layout/hProcess7"/>
    <dgm:cxn modelId="{251C8B24-D641-4A2E-8E1D-CDEE34C018E9}" type="presParOf" srcId="{B17A9C6D-DAF6-428F-9E60-6D4AAB612334}" destId="{0EA84B31-3BBD-400D-BCCA-FE43709F4532}" srcOrd="8" destOrd="0" presId="urn:microsoft.com/office/officeart/2005/8/layout/hProcess7"/>
    <dgm:cxn modelId="{16DB83CF-9364-4CBF-8C2D-5FF9C7CF223A}" type="presParOf" srcId="{0EA84B31-3BBD-400D-BCCA-FE43709F4532}" destId="{C54A3FAE-3E68-42E7-994B-93D09EF59D57}" srcOrd="0" destOrd="0" presId="urn:microsoft.com/office/officeart/2005/8/layout/hProcess7"/>
    <dgm:cxn modelId="{FDCBA41D-76C2-4F3F-9B16-3B51D516FD13}" type="presParOf" srcId="{0EA84B31-3BBD-400D-BCCA-FE43709F4532}" destId="{2BF7032A-6D7E-45EC-8A78-06F0A68C1B0A}" srcOrd="1" destOrd="0" presId="urn:microsoft.com/office/officeart/2005/8/layout/hProcess7"/>
    <dgm:cxn modelId="{B88F1D60-AA2B-4554-9F05-60BB2AF1AE7B}" type="presParOf" srcId="{0EA84B31-3BBD-400D-BCCA-FE43709F4532}" destId="{43F45C3E-599D-4442-9A4D-4D2072BAA436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D9F4EF-2C0C-438D-9BD4-1F2FDB513F9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E3A8F5-6B4A-40EE-80CA-8111ADFCD7DF}">
      <dgm:prSet phldrT="[Text]"/>
      <dgm:spPr/>
      <dgm:t>
        <a:bodyPr/>
        <a:lstStyle/>
        <a:p>
          <a:r>
            <a:rPr lang="en-US" dirty="0" smtClean="0"/>
            <a:t>GTVLETR – Letter Code Validation</a:t>
          </a:r>
          <a:endParaRPr lang="en-US" dirty="0"/>
        </a:p>
      </dgm:t>
    </dgm:pt>
    <dgm:pt modelId="{619C71B2-4A00-4EC3-9D38-5389313667B7}" type="parTrans" cxnId="{A0AA5DBD-8E30-42DD-809E-74962870AFCB}">
      <dgm:prSet/>
      <dgm:spPr/>
      <dgm:t>
        <a:bodyPr/>
        <a:lstStyle/>
        <a:p>
          <a:endParaRPr lang="en-US"/>
        </a:p>
      </dgm:t>
    </dgm:pt>
    <dgm:pt modelId="{10A6FADC-1F5D-4FFF-9612-A3CC2371CCA1}" type="sibTrans" cxnId="{A0AA5DBD-8E30-42DD-809E-74962870AFCB}">
      <dgm:prSet/>
      <dgm:spPr/>
      <dgm:t>
        <a:bodyPr/>
        <a:lstStyle/>
        <a:p>
          <a:endParaRPr lang="en-US"/>
        </a:p>
      </dgm:t>
    </dgm:pt>
    <dgm:pt modelId="{497F348A-0385-4370-8693-A80DAEEB264B}">
      <dgm:prSet phldrT="[Text]"/>
      <dgm:spPr/>
      <dgm:t>
        <a:bodyPr/>
        <a:lstStyle/>
        <a:p>
          <a:r>
            <a:rPr lang="en-US" dirty="0" smtClean="0"/>
            <a:t>RORELTR – E-Mail Letter Rules</a:t>
          </a:r>
          <a:endParaRPr lang="en-US" dirty="0"/>
        </a:p>
      </dgm:t>
    </dgm:pt>
    <dgm:pt modelId="{BFC46740-59DA-4942-A1D5-90E518960C67}" type="parTrans" cxnId="{636F9A5E-84B3-4272-99DB-2ACB1F373579}">
      <dgm:prSet/>
      <dgm:spPr/>
      <dgm:t>
        <a:bodyPr/>
        <a:lstStyle/>
        <a:p>
          <a:endParaRPr lang="en-US"/>
        </a:p>
      </dgm:t>
    </dgm:pt>
    <dgm:pt modelId="{F8A98206-636E-47D4-85DF-5C03D433B2E3}" type="sibTrans" cxnId="{636F9A5E-84B3-4272-99DB-2ACB1F373579}">
      <dgm:prSet/>
      <dgm:spPr/>
      <dgm:t>
        <a:bodyPr/>
        <a:lstStyle/>
        <a:p>
          <a:endParaRPr lang="en-US"/>
        </a:p>
      </dgm:t>
    </dgm:pt>
    <dgm:pt modelId="{FE2B05AD-D447-4A1B-B4D2-01986DDDAC55}">
      <dgm:prSet phldrT="[Text]"/>
      <dgm:spPr/>
      <dgm:t>
        <a:bodyPr/>
        <a:lstStyle/>
        <a:p>
          <a:r>
            <a:rPr lang="en-US" dirty="0" smtClean="0"/>
            <a:t>RORELTF – E-Mail Letter Format Rules</a:t>
          </a:r>
          <a:endParaRPr lang="en-US" dirty="0"/>
        </a:p>
      </dgm:t>
    </dgm:pt>
    <dgm:pt modelId="{13CEA28F-665B-4AFA-9D4E-D22569F6E40D}" type="parTrans" cxnId="{DC115862-5348-4EF3-8352-EE282C164CC3}">
      <dgm:prSet/>
      <dgm:spPr/>
      <dgm:t>
        <a:bodyPr/>
        <a:lstStyle/>
        <a:p>
          <a:endParaRPr lang="en-US"/>
        </a:p>
      </dgm:t>
    </dgm:pt>
    <dgm:pt modelId="{DEB45967-5FBE-42A8-B9F1-AAA36F6381F6}" type="sibTrans" cxnId="{DC115862-5348-4EF3-8352-EE282C164CC3}">
      <dgm:prSet/>
      <dgm:spPr/>
      <dgm:t>
        <a:bodyPr/>
        <a:lstStyle/>
        <a:p>
          <a:endParaRPr lang="en-US"/>
        </a:p>
      </dgm:t>
    </dgm:pt>
    <dgm:pt modelId="{6198CBE5-BE7B-47C3-B536-D9D17713C17C}">
      <dgm:prSet phldrT="[Text]"/>
      <dgm:spPr/>
      <dgm:t>
        <a:bodyPr/>
        <a:lstStyle/>
        <a:p>
          <a:r>
            <a:rPr lang="en-US" dirty="0" smtClean="0"/>
            <a:t>ROREMAL – Generate Financial Aid E-Mail</a:t>
          </a:r>
          <a:endParaRPr lang="en-US" dirty="0"/>
        </a:p>
      </dgm:t>
    </dgm:pt>
    <dgm:pt modelId="{20C1997B-07AE-4D89-82C8-492EB746287C}" type="parTrans" cxnId="{4E7EFE82-6491-402A-BE7E-7ACF47073ACE}">
      <dgm:prSet/>
      <dgm:spPr/>
      <dgm:t>
        <a:bodyPr/>
        <a:lstStyle/>
        <a:p>
          <a:endParaRPr lang="en-US"/>
        </a:p>
      </dgm:t>
    </dgm:pt>
    <dgm:pt modelId="{056BCD6D-E1AD-479F-94B1-61C08CAF5C05}" type="sibTrans" cxnId="{4E7EFE82-6491-402A-BE7E-7ACF47073ACE}">
      <dgm:prSet/>
      <dgm:spPr/>
      <dgm:t>
        <a:bodyPr/>
        <a:lstStyle/>
        <a:p>
          <a:endParaRPr lang="en-US"/>
        </a:p>
      </dgm:t>
    </dgm:pt>
    <dgm:pt modelId="{0A5CF634-54E4-4327-B33E-57E2349CDA47}">
      <dgm:prSet phldrT="[Text]"/>
      <dgm:spPr/>
      <dgm:t>
        <a:bodyPr/>
        <a:lstStyle/>
        <a:p>
          <a:r>
            <a:rPr lang="en-US" dirty="0" smtClean="0"/>
            <a:t>RUAMAIL – Applicant Mail Inquiry</a:t>
          </a:r>
          <a:endParaRPr lang="en-US" dirty="0"/>
        </a:p>
      </dgm:t>
    </dgm:pt>
    <dgm:pt modelId="{ECFD4D04-0754-4AED-8114-CB9327B61150}" type="parTrans" cxnId="{E9E6FE8C-9EFC-4B14-AA8D-112457D7E99F}">
      <dgm:prSet/>
      <dgm:spPr/>
      <dgm:t>
        <a:bodyPr/>
        <a:lstStyle/>
        <a:p>
          <a:endParaRPr lang="en-US"/>
        </a:p>
      </dgm:t>
    </dgm:pt>
    <dgm:pt modelId="{72A7641C-F4DF-475E-BE84-05972D8B626D}" type="sibTrans" cxnId="{E9E6FE8C-9EFC-4B14-AA8D-112457D7E99F}">
      <dgm:prSet/>
      <dgm:spPr/>
      <dgm:t>
        <a:bodyPr/>
        <a:lstStyle/>
        <a:p>
          <a:endParaRPr lang="en-US"/>
        </a:p>
      </dgm:t>
    </dgm:pt>
    <dgm:pt modelId="{E82DFFC4-273F-4CD5-94B4-BDB1DC6EE2F2}">
      <dgm:prSet phldrT="[Text]"/>
      <dgm:spPr/>
      <dgm:t>
        <a:bodyPr/>
        <a:lstStyle/>
        <a:p>
          <a:r>
            <a:rPr lang="en-US" dirty="0" smtClean="0"/>
            <a:t>GLBDATA – Population Selection Extract</a:t>
          </a:r>
          <a:endParaRPr lang="en-US" dirty="0"/>
        </a:p>
      </dgm:t>
    </dgm:pt>
    <dgm:pt modelId="{9BD8045A-B6DC-4831-8516-C031BD874FB8}" type="parTrans" cxnId="{CF7EFC11-D880-4FE0-9BD3-49B8DBAB8459}">
      <dgm:prSet/>
      <dgm:spPr/>
      <dgm:t>
        <a:bodyPr/>
        <a:lstStyle/>
        <a:p>
          <a:endParaRPr lang="en-US"/>
        </a:p>
      </dgm:t>
    </dgm:pt>
    <dgm:pt modelId="{103338D2-E6D4-4D6C-A9C8-60A9FA26449B}" type="sibTrans" cxnId="{CF7EFC11-D880-4FE0-9BD3-49B8DBAB8459}">
      <dgm:prSet/>
      <dgm:spPr/>
      <dgm:t>
        <a:bodyPr/>
        <a:lstStyle/>
        <a:p>
          <a:endParaRPr lang="en-US"/>
        </a:p>
      </dgm:t>
    </dgm:pt>
    <dgm:pt modelId="{6865FF53-690A-4C67-A184-432CEFE87FFC}">
      <dgm:prSet phldrT="[Text]"/>
      <dgm:spPr/>
      <dgm:t>
        <a:bodyPr/>
        <a:lstStyle/>
        <a:p>
          <a:r>
            <a:rPr lang="en-US" dirty="0" smtClean="0"/>
            <a:t>GLRSLCT – Population Selection Definition Rules</a:t>
          </a:r>
          <a:endParaRPr lang="en-US" dirty="0"/>
        </a:p>
      </dgm:t>
    </dgm:pt>
    <dgm:pt modelId="{C076545A-C54F-460E-9FAD-EBC4DC298CB6}" type="parTrans" cxnId="{33CC6C5D-51E1-48F1-9E6B-DB0C7EC80E80}">
      <dgm:prSet/>
      <dgm:spPr/>
      <dgm:t>
        <a:bodyPr/>
        <a:lstStyle/>
        <a:p>
          <a:endParaRPr lang="en-US"/>
        </a:p>
      </dgm:t>
    </dgm:pt>
    <dgm:pt modelId="{CC8440BB-5ECB-43E1-A778-3C649C49A67D}" type="sibTrans" cxnId="{33CC6C5D-51E1-48F1-9E6B-DB0C7EC80E80}">
      <dgm:prSet/>
      <dgm:spPr/>
      <dgm:t>
        <a:bodyPr/>
        <a:lstStyle/>
        <a:p>
          <a:endParaRPr lang="en-US"/>
        </a:p>
      </dgm:t>
    </dgm:pt>
    <dgm:pt modelId="{76AAC5A3-EE4D-4427-A127-A90B6774F5B8}" type="pres">
      <dgm:prSet presAssocID="{29D9F4EF-2C0C-438D-9BD4-1F2FDB513F9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AC3AA2-0C8A-4316-94EB-FE50BE455566}" type="pres">
      <dgm:prSet presAssocID="{E9E3A8F5-6B4A-40EE-80CA-8111ADFCD7DF}" presName="parentLin" presStyleCnt="0"/>
      <dgm:spPr/>
    </dgm:pt>
    <dgm:pt modelId="{D32B8E10-C607-4266-8EEA-90B3D39CADDC}" type="pres">
      <dgm:prSet presAssocID="{E9E3A8F5-6B4A-40EE-80CA-8111ADFCD7DF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BC104F85-6E1F-4308-AD31-B35CAFD7EDF2}" type="pres">
      <dgm:prSet presAssocID="{E9E3A8F5-6B4A-40EE-80CA-8111ADFCD7DF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63A1C8-AE88-44C1-9E9A-B2E004197B8B}" type="pres">
      <dgm:prSet presAssocID="{E9E3A8F5-6B4A-40EE-80CA-8111ADFCD7DF}" presName="negativeSpace" presStyleCnt="0"/>
      <dgm:spPr/>
    </dgm:pt>
    <dgm:pt modelId="{C187E385-37B1-4BC3-AFE5-4A8BC43C770D}" type="pres">
      <dgm:prSet presAssocID="{E9E3A8F5-6B4A-40EE-80CA-8111ADFCD7DF}" presName="childText" presStyleLbl="conFgAcc1" presStyleIdx="0" presStyleCnt="7">
        <dgm:presLayoutVars>
          <dgm:bulletEnabled val="1"/>
        </dgm:presLayoutVars>
      </dgm:prSet>
      <dgm:spPr/>
    </dgm:pt>
    <dgm:pt modelId="{EEFC7B76-C5F1-4A7A-91AD-424DD1F3B807}" type="pres">
      <dgm:prSet presAssocID="{10A6FADC-1F5D-4FFF-9612-A3CC2371CCA1}" presName="spaceBetweenRectangles" presStyleCnt="0"/>
      <dgm:spPr/>
    </dgm:pt>
    <dgm:pt modelId="{EAF20197-6833-4C3B-AF2E-B9F852C4DF0E}" type="pres">
      <dgm:prSet presAssocID="{497F348A-0385-4370-8693-A80DAEEB264B}" presName="parentLin" presStyleCnt="0"/>
      <dgm:spPr/>
    </dgm:pt>
    <dgm:pt modelId="{676FBD6D-8747-4ACE-9296-683F0A38F956}" type="pres">
      <dgm:prSet presAssocID="{497F348A-0385-4370-8693-A80DAEEB264B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C009B980-0FDA-4EA8-BD1A-1CDECBEA6992}" type="pres">
      <dgm:prSet presAssocID="{497F348A-0385-4370-8693-A80DAEEB264B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3605DA-1EC0-4BA3-8F7F-CB5B94437150}" type="pres">
      <dgm:prSet presAssocID="{497F348A-0385-4370-8693-A80DAEEB264B}" presName="negativeSpace" presStyleCnt="0"/>
      <dgm:spPr/>
    </dgm:pt>
    <dgm:pt modelId="{29231925-5812-4383-80E5-723A661809C3}" type="pres">
      <dgm:prSet presAssocID="{497F348A-0385-4370-8693-A80DAEEB264B}" presName="childText" presStyleLbl="conFgAcc1" presStyleIdx="1" presStyleCnt="7">
        <dgm:presLayoutVars>
          <dgm:bulletEnabled val="1"/>
        </dgm:presLayoutVars>
      </dgm:prSet>
      <dgm:spPr/>
    </dgm:pt>
    <dgm:pt modelId="{9D6FFBD3-F0BD-4E1F-8D0D-BFC303E567F8}" type="pres">
      <dgm:prSet presAssocID="{F8A98206-636E-47D4-85DF-5C03D433B2E3}" presName="spaceBetweenRectangles" presStyleCnt="0"/>
      <dgm:spPr/>
    </dgm:pt>
    <dgm:pt modelId="{17115021-7D26-4A7F-BFFD-8777CF9633FA}" type="pres">
      <dgm:prSet presAssocID="{FE2B05AD-D447-4A1B-B4D2-01986DDDAC55}" presName="parentLin" presStyleCnt="0"/>
      <dgm:spPr/>
    </dgm:pt>
    <dgm:pt modelId="{5073DF6D-8685-4028-BD20-B5D8B16AF137}" type="pres">
      <dgm:prSet presAssocID="{FE2B05AD-D447-4A1B-B4D2-01986DDDAC55}" presName="parentLeftMargin" presStyleLbl="node1" presStyleIdx="1" presStyleCnt="7"/>
      <dgm:spPr/>
      <dgm:t>
        <a:bodyPr/>
        <a:lstStyle/>
        <a:p>
          <a:endParaRPr lang="en-US"/>
        </a:p>
      </dgm:t>
    </dgm:pt>
    <dgm:pt modelId="{4DC12567-80C4-4FEA-AF63-11BA99A56FE2}" type="pres">
      <dgm:prSet presAssocID="{FE2B05AD-D447-4A1B-B4D2-01986DDDAC55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A074BD-BBF3-443E-A281-B96F27105977}" type="pres">
      <dgm:prSet presAssocID="{FE2B05AD-D447-4A1B-B4D2-01986DDDAC55}" presName="negativeSpace" presStyleCnt="0"/>
      <dgm:spPr/>
    </dgm:pt>
    <dgm:pt modelId="{4761678E-785A-4927-B990-C8A8F98F0025}" type="pres">
      <dgm:prSet presAssocID="{FE2B05AD-D447-4A1B-B4D2-01986DDDAC55}" presName="childText" presStyleLbl="conFgAcc1" presStyleIdx="2" presStyleCnt="7">
        <dgm:presLayoutVars>
          <dgm:bulletEnabled val="1"/>
        </dgm:presLayoutVars>
      </dgm:prSet>
      <dgm:spPr/>
    </dgm:pt>
    <dgm:pt modelId="{C955BE42-E6D0-4625-9BD7-94E55181BF53}" type="pres">
      <dgm:prSet presAssocID="{DEB45967-5FBE-42A8-B9F1-AAA36F6381F6}" presName="spaceBetweenRectangles" presStyleCnt="0"/>
      <dgm:spPr/>
    </dgm:pt>
    <dgm:pt modelId="{338CE888-31C2-4BB3-908C-51D40737E7EB}" type="pres">
      <dgm:prSet presAssocID="{6865FF53-690A-4C67-A184-432CEFE87FFC}" presName="parentLin" presStyleCnt="0"/>
      <dgm:spPr/>
    </dgm:pt>
    <dgm:pt modelId="{17B4867D-3451-46B2-A4A8-7E0AC9BA8895}" type="pres">
      <dgm:prSet presAssocID="{6865FF53-690A-4C67-A184-432CEFE87FFC}" presName="parentLeftMargin" presStyleLbl="node1" presStyleIdx="2" presStyleCnt="7"/>
      <dgm:spPr/>
      <dgm:t>
        <a:bodyPr/>
        <a:lstStyle/>
        <a:p>
          <a:endParaRPr lang="en-US"/>
        </a:p>
      </dgm:t>
    </dgm:pt>
    <dgm:pt modelId="{4C5DDE39-A805-4ABA-8AF5-34538472AE79}" type="pres">
      <dgm:prSet presAssocID="{6865FF53-690A-4C67-A184-432CEFE87FFC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903A77-4D37-4537-B412-01A214038E01}" type="pres">
      <dgm:prSet presAssocID="{6865FF53-690A-4C67-A184-432CEFE87FFC}" presName="negativeSpace" presStyleCnt="0"/>
      <dgm:spPr/>
    </dgm:pt>
    <dgm:pt modelId="{0B0E86EA-AFA9-4384-85E7-2DF8F2843808}" type="pres">
      <dgm:prSet presAssocID="{6865FF53-690A-4C67-A184-432CEFE87FFC}" presName="childText" presStyleLbl="conFgAcc1" presStyleIdx="3" presStyleCnt="7">
        <dgm:presLayoutVars>
          <dgm:bulletEnabled val="1"/>
        </dgm:presLayoutVars>
      </dgm:prSet>
      <dgm:spPr/>
    </dgm:pt>
    <dgm:pt modelId="{8FF5A164-7A6A-4169-886B-8AE7DF2FF919}" type="pres">
      <dgm:prSet presAssocID="{CC8440BB-5ECB-43E1-A778-3C649C49A67D}" presName="spaceBetweenRectangles" presStyleCnt="0"/>
      <dgm:spPr/>
    </dgm:pt>
    <dgm:pt modelId="{C4B63C1A-E8B0-4877-B9CF-7AD46B01E0BA}" type="pres">
      <dgm:prSet presAssocID="{E82DFFC4-273F-4CD5-94B4-BDB1DC6EE2F2}" presName="parentLin" presStyleCnt="0"/>
      <dgm:spPr/>
    </dgm:pt>
    <dgm:pt modelId="{39AA7ACA-145E-476E-B9ED-9FB9E4F9A002}" type="pres">
      <dgm:prSet presAssocID="{E82DFFC4-273F-4CD5-94B4-BDB1DC6EE2F2}" presName="parentLeftMargin" presStyleLbl="node1" presStyleIdx="3" presStyleCnt="7"/>
      <dgm:spPr/>
      <dgm:t>
        <a:bodyPr/>
        <a:lstStyle/>
        <a:p>
          <a:endParaRPr lang="en-US"/>
        </a:p>
      </dgm:t>
    </dgm:pt>
    <dgm:pt modelId="{9928550A-F96A-4CA8-9E38-FF0D70260F30}" type="pres">
      <dgm:prSet presAssocID="{E82DFFC4-273F-4CD5-94B4-BDB1DC6EE2F2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ED0C5A-0E32-43B9-9739-00921C718C19}" type="pres">
      <dgm:prSet presAssocID="{E82DFFC4-273F-4CD5-94B4-BDB1DC6EE2F2}" presName="negativeSpace" presStyleCnt="0"/>
      <dgm:spPr/>
    </dgm:pt>
    <dgm:pt modelId="{3CE2652A-571D-415A-A578-458C7735344D}" type="pres">
      <dgm:prSet presAssocID="{E82DFFC4-273F-4CD5-94B4-BDB1DC6EE2F2}" presName="childText" presStyleLbl="conFgAcc1" presStyleIdx="4" presStyleCnt="7">
        <dgm:presLayoutVars>
          <dgm:bulletEnabled val="1"/>
        </dgm:presLayoutVars>
      </dgm:prSet>
      <dgm:spPr/>
    </dgm:pt>
    <dgm:pt modelId="{AD32AE63-0B9F-4D58-8A61-A78EF551EF7F}" type="pres">
      <dgm:prSet presAssocID="{103338D2-E6D4-4D6C-A9C8-60A9FA26449B}" presName="spaceBetweenRectangles" presStyleCnt="0"/>
      <dgm:spPr/>
    </dgm:pt>
    <dgm:pt modelId="{EFCB4609-2751-44EB-9C82-394C3CCD84DA}" type="pres">
      <dgm:prSet presAssocID="{6198CBE5-BE7B-47C3-B536-D9D17713C17C}" presName="parentLin" presStyleCnt="0"/>
      <dgm:spPr/>
    </dgm:pt>
    <dgm:pt modelId="{DE3B6FB1-72F3-4D3B-B845-0C654B1E3D15}" type="pres">
      <dgm:prSet presAssocID="{6198CBE5-BE7B-47C3-B536-D9D17713C17C}" presName="parentLeftMargin" presStyleLbl="node1" presStyleIdx="4" presStyleCnt="7"/>
      <dgm:spPr/>
      <dgm:t>
        <a:bodyPr/>
        <a:lstStyle/>
        <a:p>
          <a:endParaRPr lang="en-US"/>
        </a:p>
      </dgm:t>
    </dgm:pt>
    <dgm:pt modelId="{8EA6FAC0-242F-4C78-B3C2-D766D70BD80F}" type="pres">
      <dgm:prSet presAssocID="{6198CBE5-BE7B-47C3-B536-D9D17713C17C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B7A10B-62F1-439F-B290-E4872D400C6D}" type="pres">
      <dgm:prSet presAssocID="{6198CBE5-BE7B-47C3-B536-D9D17713C17C}" presName="negativeSpace" presStyleCnt="0"/>
      <dgm:spPr/>
    </dgm:pt>
    <dgm:pt modelId="{FB104822-A32C-4BA5-A582-2A82BA51C5CD}" type="pres">
      <dgm:prSet presAssocID="{6198CBE5-BE7B-47C3-B536-D9D17713C17C}" presName="childText" presStyleLbl="conFgAcc1" presStyleIdx="5" presStyleCnt="7">
        <dgm:presLayoutVars>
          <dgm:bulletEnabled val="1"/>
        </dgm:presLayoutVars>
      </dgm:prSet>
      <dgm:spPr/>
    </dgm:pt>
    <dgm:pt modelId="{A0A49435-422F-4C0B-B217-A7ABBC68E56C}" type="pres">
      <dgm:prSet presAssocID="{056BCD6D-E1AD-479F-94B1-61C08CAF5C05}" presName="spaceBetweenRectangles" presStyleCnt="0"/>
      <dgm:spPr/>
    </dgm:pt>
    <dgm:pt modelId="{7B9F80A1-62E8-4382-807D-65E1F06AFB75}" type="pres">
      <dgm:prSet presAssocID="{0A5CF634-54E4-4327-B33E-57E2349CDA47}" presName="parentLin" presStyleCnt="0"/>
      <dgm:spPr/>
    </dgm:pt>
    <dgm:pt modelId="{39E4BAF4-CEAE-43EA-85D5-495205C37B37}" type="pres">
      <dgm:prSet presAssocID="{0A5CF634-54E4-4327-B33E-57E2349CDA47}" presName="parentLeftMargin" presStyleLbl="node1" presStyleIdx="5" presStyleCnt="7"/>
      <dgm:spPr/>
      <dgm:t>
        <a:bodyPr/>
        <a:lstStyle/>
        <a:p>
          <a:endParaRPr lang="en-US"/>
        </a:p>
      </dgm:t>
    </dgm:pt>
    <dgm:pt modelId="{1DF8ED44-6E87-4843-883B-BCD10E5AC1C5}" type="pres">
      <dgm:prSet presAssocID="{0A5CF634-54E4-4327-B33E-57E2349CDA47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003125-49E4-4A41-9475-0B70839521BA}" type="pres">
      <dgm:prSet presAssocID="{0A5CF634-54E4-4327-B33E-57E2349CDA47}" presName="negativeSpace" presStyleCnt="0"/>
      <dgm:spPr/>
    </dgm:pt>
    <dgm:pt modelId="{1F882861-9986-4854-924C-80F8D4B4C133}" type="pres">
      <dgm:prSet presAssocID="{0A5CF634-54E4-4327-B33E-57E2349CDA47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33CC6C5D-51E1-48F1-9E6B-DB0C7EC80E80}" srcId="{29D9F4EF-2C0C-438D-9BD4-1F2FDB513F99}" destId="{6865FF53-690A-4C67-A184-432CEFE87FFC}" srcOrd="3" destOrd="0" parTransId="{C076545A-C54F-460E-9FAD-EBC4DC298CB6}" sibTransId="{CC8440BB-5ECB-43E1-A778-3C649C49A67D}"/>
    <dgm:cxn modelId="{3BEDFA64-724B-41E6-8DFE-26258FE83A46}" type="presOf" srcId="{FE2B05AD-D447-4A1B-B4D2-01986DDDAC55}" destId="{4DC12567-80C4-4FEA-AF63-11BA99A56FE2}" srcOrd="1" destOrd="0" presId="urn:microsoft.com/office/officeart/2005/8/layout/list1"/>
    <dgm:cxn modelId="{DC69D352-213F-471E-ABB0-535285E6E40F}" type="presOf" srcId="{FE2B05AD-D447-4A1B-B4D2-01986DDDAC55}" destId="{5073DF6D-8685-4028-BD20-B5D8B16AF137}" srcOrd="0" destOrd="0" presId="urn:microsoft.com/office/officeart/2005/8/layout/list1"/>
    <dgm:cxn modelId="{DC115862-5348-4EF3-8352-EE282C164CC3}" srcId="{29D9F4EF-2C0C-438D-9BD4-1F2FDB513F99}" destId="{FE2B05AD-D447-4A1B-B4D2-01986DDDAC55}" srcOrd="2" destOrd="0" parTransId="{13CEA28F-665B-4AFA-9D4E-D22569F6E40D}" sibTransId="{DEB45967-5FBE-42A8-B9F1-AAA36F6381F6}"/>
    <dgm:cxn modelId="{636F9A5E-84B3-4272-99DB-2ACB1F373579}" srcId="{29D9F4EF-2C0C-438D-9BD4-1F2FDB513F99}" destId="{497F348A-0385-4370-8693-A80DAEEB264B}" srcOrd="1" destOrd="0" parTransId="{BFC46740-59DA-4942-A1D5-90E518960C67}" sibTransId="{F8A98206-636E-47D4-85DF-5C03D433B2E3}"/>
    <dgm:cxn modelId="{2D04FB56-CD62-47CA-A0B2-34D174741F74}" type="presOf" srcId="{6198CBE5-BE7B-47C3-B536-D9D17713C17C}" destId="{DE3B6FB1-72F3-4D3B-B845-0C654B1E3D15}" srcOrd="0" destOrd="0" presId="urn:microsoft.com/office/officeart/2005/8/layout/list1"/>
    <dgm:cxn modelId="{8B2A69A5-5575-41AC-B996-743A1D0D27AE}" type="presOf" srcId="{497F348A-0385-4370-8693-A80DAEEB264B}" destId="{C009B980-0FDA-4EA8-BD1A-1CDECBEA6992}" srcOrd="1" destOrd="0" presId="urn:microsoft.com/office/officeart/2005/8/layout/list1"/>
    <dgm:cxn modelId="{36A3616B-D3AA-4800-9BFB-F1A0B45650C7}" type="presOf" srcId="{E9E3A8F5-6B4A-40EE-80CA-8111ADFCD7DF}" destId="{BC104F85-6E1F-4308-AD31-B35CAFD7EDF2}" srcOrd="1" destOrd="0" presId="urn:microsoft.com/office/officeart/2005/8/layout/list1"/>
    <dgm:cxn modelId="{9DF95D0B-EF4F-42EA-B7FF-8FFD8F01DF3E}" type="presOf" srcId="{6865FF53-690A-4C67-A184-432CEFE87FFC}" destId="{4C5DDE39-A805-4ABA-8AF5-34538472AE79}" srcOrd="1" destOrd="0" presId="urn:microsoft.com/office/officeart/2005/8/layout/list1"/>
    <dgm:cxn modelId="{58A086AF-51F2-417D-B59D-C17746188127}" type="presOf" srcId="{E82DFFC4-273F-4CD5-94B4-BDB1DC6EE2F2}" destId="{39AA7ACA-145E-476E-B9ED-9FB9E4F9A002}" srcOrd="0" destOrd="0" presId="urn:microsoft.com/office/officeart/2005/8/layout/list1"/>
    <dgm:cxn modelId="{BF80F06A-1051-4C32-B19F-6510F4DB1CD6}" type="presOf" srcId="{6198CBE5-BE7B-47C3-B536-D9D17713C17C}" destId="{8EA6FAC0-242F-4C78-B3C2-D766D70BD80F}" srcOrd="1" destOrd="0" presId="urn:microsoft.com/office/officeart/2005/8/layout/list1"/>
    <dgm:cxn modelId="{CF7EFC11-D880-4FE0-9BD3-49B8DBAB8459}" srcId="{29D9F4EF-2C0C-438D-9BD4-1F2FDB513F99}" destId="{E82DFFC4-273F-4CD5-94B4-BDB1DC6EE2F2}" srcOrd="4" destOrd="0" parTransId="{9BD8045A-B6DC-4831-8516-C031BD874FB8}" sibTransId="{103338D2-E6D4-4D6C-A9C8-60A9FA26449B}"/>
    <dgm:cxn modelId="{AFFAFD6E-CBE0-4261-BE26-454CC0E30CFA}" type="presOf" srcId="{E9E3A8F5-6B4A-40EE-80CA-8111ADFCD7DF}" destId="{D32B8E10-C607-4266-8EEA-90B3D39CADDC}" srcOrd="0" destOrd="0" presId="urn:microsoft.com/office/officeart/2005/8/layout/list1"/>
    <dgm:cxn modelId="{78A4E230-F07B-447F-A0A9-4297846D03CA}" type="presOf" srcId="{0A5CF634-54E4-4327-B33E-57E2349CDA47}" destId="{1DF8ED44-6E87-4843-883B-BCD10E5AC1C5}" srcOrd="1" destOrd="0" presId="urn:microsoft.com/office/officeart/2005/8/layout/list1"/>
    <dgm:cxn modelId="{16AA14EE-1E71-4033-A30B-61893FFB573D}" type="presOf" srcId="{29D9F4EF-2C0C-438D-9BD4-1F2FDB513F99}" destId="{76AAC5A3-EE4D-4427-A127-A90B6774F5B8}" srcOrd="0" destOrd="0" presId="urn:microsoft.com/office/officeart/2005/8/layout/list1"/>
    <dgm:cxn modelId="{6417A668-1BEE-4622-AE77-97D3D57B26DA}" type="presOf" srcId="{0A5CF634-54E4-4327-B33E-57E2349CDA47}" destId="{39E4BAF4-CEAE-43EA-85D5-495205C37B37}" srcOrd="0" destOrd="0" presId="urn:microsoft.com/office/officeart/2005/8/layout/list1"/>
    <dgm:cxn modelId="{89E315F6-377D-451F-A983-E8640EC1EFBC}" type="presOf" srcId="{497F348A-0385-4370-8693-A80DAEEB264B}" destId="{676FBD6D-8747-4ACE-9296-683F0A38F956}" srcOrd="0" destOrd="0" presId="urn:microsoft.com/office/officeart/2005/8/layout/list1"/>
    <dgm:cxn modelId="{4E7EFE82-6491-402A-BE7E-7ACF47073ACE}" srcId="{29D9F4EF-2C0C-438D-9BD4-1F2FDB513F99}" destId="{6198CBE5-BE7B-47C3-B536-D9D17713C17C}" srcOrd="5" destOrd="0" parTransId="{20C1997B-07AE-4D89-82C8-492EB746287C}" sibTransId="{056BCD6D-E1AD-479F-94B1-61C08CAF5C05}"/>
    <dgm:cxn modelId="{F1872D8B-CC0E-48C8-9269-507E44F6DC6F}" type="presOf" srcId="{E82DFFC4-273F-4CD5-94B4-BDB1DC6EE2F2}" destId="{9928550A-F96A-4CA8-9E38-FF0D70260F30}" srcOrd="1" destOrd="0" presId="urn:microsoft.com/office/officeart/2005/8/layout/list1"/>
    <dgm:cxn modelId="{E57D68B3-6B49-4503-9621-7CD3BA366FA7}" type="presOf" srcId="{6865FF53-690A-4C67-A184-432CEFE87FFC}" destId="{17B4867D-3451-46B2-A4A8-7E0AC9BA8895}" srcOrd="0" destOrd="0" presId="urn:microsoft.com/office/officeart/2005/8/layout/list1"/>
    <dgm:cxn modelId="{E9E6FE8C-9EFC-4B14-AA8D-112457D7E99F}" srcId="{29D9F4EF-2C0C-438D-9BD4-1F2FDB513F99}" destId="{0A5CF634-54E4-4327-B33E-57E2349CDA47}" srcOrd="6" destOrd="0" parTransId="{ECFD4D04-0754-4AED-8114-CB9327B61150}" sibTransId="{72A7641C-F4DF-475E-BE84-05972D8B626D}"/>
    <dgm:cxn modelId="{A0AA5DBD-8E30-42DD-809E-74962870AFCB}" srcId="{29D9F4EF-2C0C-438D-9BD4-1F2FDB513F99}" destId="{E9E3A8F5-6B4A-40EE-80CA-8111ADFCD7DF}" srcOrd="0" destOrd="0" parTransId="{619C71B2-4A00-4EC3-9D38-5389313667B7}" sibTransId="{10A6FADC-1F5D-4FFF-9612-A3CC2371CCA1}"/>
    <dgm:cxn modelId="{646DA23B-7A4C-42DC-B3B3-C58E2BCBE8AC}" type="presParOf" srcId="{76AAC5A3-EE4D-4427-A127-A90B6774F5B8}" destId="{C7AC3AA2-0C8A-4316-94EB-FE50BE455566}" srcOrd="0" destOrd="0" presId="urn:microsoft.com/office/officeart/2005/8/layout/list1"/>
    <dgm:cxn modelId="{CD068F62-D3C6-490F-BFD9-80A944F9FBAF}" type="presParOf" srcId="{C7AC3AA2-0C8A-4316-94EB-FE50BE455566}" destId="{D32B8E10-C607-4266-8EEA-90B3D39CADDC}" srcOrd="0" destOrd="0" presId="urn:microsoft.com/office/officeart/2005/8/layout/list1"/>
    <dgm:cxn modelId="{84E810B5-583C-4419-BEA8-6C599709D948}" type="presParOf" srcId="{C7AC3AA2-0C8A-4316-94EB-FE50BE455566}" destId="{BC104F85-6E1F-4308-AD31-B35CAFD7EDF2}" srcOrd="1" destOrd="0" presId="urn:microsoft.com/office/officeart/2005/8/layout/list1"/>
    <dgm:cxn modelId="{2A36931A-3442-4BB7-AAA8-8B6C2DC4594F}" type="presParOf" srcId="{76AAC5A3-EE4D-4427-A127-A90B6774F5B8}" destId="{7363A1C8-AE88-44C1-9E9A-B2E004197B8B}" srcOrd="1" destOrd="0" presId="urn:microsoft.com/office/officeart/2005/8/layout/list1"/>
    <dgm:cxn modelId="{9AAC9121-3111-4EA2-ADD4-EFEB4CA3519B}" type="presParOf" srcId="{76AAC5A3-EE4D-4427-A127-A90B6774F5B8}" destId="{C187E385-37B1-4BC3-AFE5-4A8BC43C770D}" srcOrd="2" destOrd="0" presId="urn:microsoft.com/office/officeart/2005/8/layout/list1"/>
    <dgm:cxn modelId="{7A0B2174-7C86-425D-8E27-00CA630F6A42}" type="presParOf" srcId="{76AAC5A3-EE4D-4427-A127-A90B6774F5B8}" destId="{EEFC7B76-C5F1-4A7A-91AD-424DD1F3B807}" srcOrd="3" destOrd="0" presId="urn:microsoft.com/office/officeart/2005/8/layout/list1"/>
    <dgm:cxn modelId="{C62EE6DA-360C-4C41-8F0D-679FF3DDF025}" type="presParOf" srcId="{76AAC5A3-EE4D-4427-A127-A90B6774F5B8}" destId="{EAF20197-6833-4C3B-AF2E-B9F852C4DF0E}" srcOrd="4" destOrd="0" presId="urn:microsoft.com/office/officeart/2005/8/layout/list1"/>
    <dgm:cxn modelId="{59F264AF-5885-41AD-AC89-92A269802874}" type="presParOf" srcId="{EAF20197-6833-4C3B-AF2E-B9F852C4DF0E}" destId="{676FBD6D-8747-4ACE-9296-683F0A38F956}" srcOrd="0" destOrd="0" presId="urn:microsoft.com/office/officeart/2005/8/layout/list1"/>
    <dgm:cxn modelId="{73F69656-A007-465A-8D94-BCD66215BE16}" type="presParOf" srcId="{EAF20197-6833-4C3B-AF2E-B9F852C4DF0E}" destId="{C009B980-0FDA-4EA8-BD1A-1CDECBEA6992}" srcOrd="1" destOrd="0" presId="urn:microsoft.com/office/officeart/2005/8/layout/list1"/>
    <dgm:cxn modelId="{95F06C4B-E3FB-4C45-B127-628060BD48DA}" type="presParOf" srcId="{76AAC5A3-EE4D-4427-A127-A90B6774F5B8}" destId="{4E3605DA-1EC0-4BA3-8F7F-CB5B94437150}" srcOrd="5" destOrd="0" presId="urn:microsoft.com/office/officeart/2005/8/layout/list1"/>
    <dgm:cxn modelId="{A7D0FE8D-0663-46DE-B7B7-4823C41EC986}" type="presParOf" srcId="{76AAC5A3-EE4D-4427-A127-A90B6774F5B8}" destId="{29231925-5812-4383-80E5-723A661809C3}" srcOrd="6" destOrd="0" presId="urn:microsoft.com/office/officeart/2005/8/layout/list1"/>
    <dgm:cxn modelId="{C30D2E52-4AE2-4A77-A615-70DF519EAF8C}" type="presParOf" srcId="{76AAC5A3-EE4D-4427-A127-A90B6774F5B8}" destId="{9D6FFBD3-F0BD-4E1F-8D0D-BFC303E567F8}" srcOrd="7" destOrd="0" presId="urn:microsoft.com/office/officeart/2005/8/layout/list1"/>
    <dgm:cxn modelId="{1C9C81CE-5113-4718-BF25-A63866A2567E}" type="presParOf" srcId="{76AAC5A3-EE4D-4427-A127-A90B6774F5B8}" destId="{17115021-7D26-4A7F-BFFD-8777CF9633FA}" srcOrd="8" destOrd="0" presId="urn:microsoft.com/office/officeart/2005/8/layout/list1"/>
    <dgm:cxn modelId="{F73D50C3-4D64-4942-8342-CD4895BDB77D}" type="presParOf" srcId="{17115021-7D26-4A7F-BFFD-8777CF9633FA}" destId="{5073DF6D-8685-4028-BD20-B5D8B16AF137}" srcOrd="0" destOrd="0" presId="urn:microsoft.com/office/officeart/2005/8/layout/list1"/>
    <dgm:cxn modelId="{617D88F8-AD30-45F7-8030-5EF7FC416DFA}" type="presParOf" srcId="{17115021-7D26-4A7F-BFFD-8777CF9633FA}" destId="{4DC12567-80C4-4FEA-AF63-11BA99A56FE2}" srcOrd="1" destOrd="0" presId="urn:microsoft.com/office/officeart/2005/8/layout/list1"/>
    <dgm:cxn modelId="{6C7FF6FE-BAF3-4673-8C44-89BF6F7A461E}" type="presParOf" srcId="{76AAC5A3-EE4D-4427-A127-A90B6774F5B8}" destId="{80A074BD-BBF3-443E-A281-B96F27105977}" srcOrd="9" destOrd="0" presId="urn:microsoft.com/office/officeart/2005/8/layout/list1"/>
    <dgm:cxn modelId="{8CB93881-11F8-4361-90E6-836AE462D4A4}" type="presParOf" srcId="{76AAC5A3-EE4D-4427-A127-A90B6774F5B8}" destId="{4761678E-785A-4927-B990-C8A8F98F0025}" srcOrd="10" destOrd="0" presId="urn:microsoft.com/office/officeart/2005/8/layout/list1"/>
    <dgm:cxn modelId="{79EA5A1A-3390-4D35-9B7F-B7B3A0E6280A}" type="presParOf" srcId="{76AAC5A3-EE4D-4427-A127-A90B6774F5B8}" destId="{C955BE42-E6D0-4625-9BD7-94E55181BF53}" srcOrd="11" destOrd="0" presId="urn:microsoft.com/office/officeart/2005/8/layout/list1"/>
    <dgm:cxn modelId="{D9DCEEA4-C835-47CC-AB5F-84123EBF7354}" type="presParOf" srcId="{76AAC5A3-EE4D-4427-A127-A90B6774F5B8}" destId="{338CE888-31C2-4BB3-908C-51D40737E7EB}" srcOrd="12" destOrd="0" presId="urn:microsoft.com/office/officeart/2005/8/layout/list1"/>
    <dgm:cxn modelId="{30E246C4-2862-4994-BA9B-387A3DFCA117}" type="presParOf" srcId="{338CE888-31C2-4BB3-908C-51D40737E7EB}" destId="{17B4867D-3451-46B2-A4A8-7E0AC9BA8895}" srcOrd="0" destOrd="0" presId="urn:microsoft.com/office/officeart/2005/8/layout/list1"/>
    <dgm:cxn modelId="{83834F43-F53F-4B16-8C5D-828487728B98}" type="presParOf" srcId="{338CE888-31C2-4BB3-908C-51D40737E7EB}" destId="{4C5DDE39-A805-4ABA-8AF5-34538472AE79}" srcOrd="1" destOrd="0" presId="urn:microsoft.com/office/officeart/2005/8/layout/list1"/>
    <dgm:cxn modelId="{749554B0-6927-4BDD-8A09-374F7D282E33}" type="presParOf" srcId="{76AAC5A3-EE4D-4427-A127-A90B6774F5B8}" destId="{17903A77-4D37-4537-B412-01A214038E01}" srcOrd="13" destOrd="0" presId="urn:microsoft.com/office/officeart/2005/8/layout/list1"/>
    <dgm:cxn modelId="{660651E3-F54D-4F19-8A18-70F280C0D47E}" type="presParOf" srcId="{76AAC5A3-EE4D-4427-A127-A90B6774F5B8}" destId="{0B0E86EA-AFA9-4384-85E7-2DF8F2843808}" srcOrd="14" destOrd="0" presId="urn:microsoft.com/office/officeart/2005/8/layout/list1"/>
    <dgm:cxn modelId="{559217F5-EE56-4827-8DB6-984AF79E962E}" type="presParOf" srcId="{76AAC5A3-EE4D-4427-A127-A90B6774F5B8}" destId="{8FF5A164-7A6A-4169-886B-8AE7DF2FF919}" srcOrd="15" destOrd="0" presId="urn:microsoft.com/office/officeart/2005/8/layout/list1"/>
    <dgm:cxn modelId="{BCF17F4F-FEB9-4CC1-9E3D-BCD64A53127D}" type="presParOf" srcId="{76AAC5A3-EE4D-4427-A127-A90B6774F5B8}" destId="{C4B63C1A-E8B0-4877-B9CF-7AD46B01E0BA}" srcOrd="16" destOrd="0" presId="urn:microsoft.com/office/officeart/2005/8/layout/list1"/>
    <dgm:cxn modelId="{6B9322F0-8220-4AF7-89DE-267DF547EBA7}" type="presParOf" srcId="{C4B63C1A-E8B0-4877-B9CF-7AD46B01E0BA}" destId="{39AA7ACA-145E-476E-B9ED-9FB9E4F9A002}" srcOrd="0" destOrd="0" presId="urn:microsoft.com/office/officeart/2005/8/layout/list1"/>
    <dgm:cxn modelId="{DFAD3729-1557-46EE-B799-386B543B4391}" type="presParOf" srcId="{C4B63C1A-E8B0-4877-B9CF-7AD46B01E0BA}" destId="{9928550A-F96A-4CA8-9E38-FF0D70260F30}" srcOrd="1" destOrd="0" presId="urn:microsoft.com/office/officeart/2005/8/layout/list1"/>
    <dgm:cxn modelId="{5357E0D5-16D8-4629-B416-21B5CDB7E673}" type="presParOf" srcId="{76AAC5A3-EE4D-4427-A127-A90B6774F5B8}" destId="{0EED0C5A-0E32-43B9-9739-00921C718C19}" srcOrd="17" destOrd="0" presId="urn:microsoft.com/office/officeart/2005/8/layout/list1"/>
    <dgm:cxn modelId="{C92B66E7-C056-447D-BC53-16DB3BF8B85F}" type="presParOf" srcId="{76AAC5A3-EE4D-4427-A127-A90B6774F5B8}" destId="{3CE2652A-571D-415A-A578-458C7735344D}" srcOrd="18" destOrd="0" presId="urn:microsoft.com/office/officeart/2005/8/layout/list1"/>
    <dgm:cxn modelId="{83B4A7B0-BD99-4C40-B560-9387EF9A0411}" type="presParOf" srcId="{76AAC5A3-EE4D-4427-A127-A90B6774F5B8}" destId="{AD32AE63-0B9F-4D58-8A61-A78EF551EF7F}" srcOrd="19" destOrd="0" presId="urn:microsoft.com/office/officeart/2005/8/layout/list1"/>
    <dgm:cxn modelId="{80C8FF65-962F-44C0-AE27-7F66CCDBA3C6}" type="presParOf" srcId="{76AAC5A3-EE4D-4427-A127-A90B6774F5B8}" destId="{EFCB4609-2751-44EB-9C82-394C3CCD84DA}" srcOrd="20" destOrd="0" presId="urn:microsoft.com/office/officeart/2005/8/layout/list1"/>
    <dgm:cxn modelId="{C8369694-BEFF-415F-8461-A3ACD6B5B167}" type="presParOf" srcId="{EFCB4609-2751-44EB-9C82-394C3CCD84DA}" destId="{DE3B6FB1-72F3-4D3B-B845-0C654B1E3D15}" srcOrd="0" destOrd="0" presId="urn:microsoft.com/office/officeart/2005/8/layout/list1"/>
    <dgm:cxn modelId="{9A03E4D5-6D3D-4C7B-AEEC-9663EF952EF3}" type="presParOf" srcId="{EFCB4609-2751-44EB-9C82-394C3CCD84DA}" destId="{8EA6FAC0-242F-4C78-B3C2-D766D70BD80F}" srcOrd="1" destOrd="0" presId="urn:microsoft.com/office/officeart/2005/8/layout/list1"/>
    <dgm:cxn modelId="{7E842182-B3D8-4158-BB40-2B0D6F6C71B9}" type="presParOf" srcId="{76AAC5A3-EE4D-4427-A127-A90B6774F5B8}" destId="{35B7A10B-62F1-439F-B290-E4872D400C6D}" srcOrd="21" destOrd="0" presId="urn:microsoft.com/office/officeart/2005/8/layout/list1"/>
    <dgm:cxn modelId="{E1C5C4E0-1BB2-4262-AAFE-B5A6D86D0328}" type="presParOf" srcId="{76AAC5A3-EE4D-4427-A127-A90B6774F5B8}" destId="{FB104822-A32C-4BA5-A582-2A82BA51C5CD}" srcOrd="22" destOrd="0" presId="urn:microsoft.com/office/officeart/2005/8/layout/list1"/>
    <dgm:cxn modelId="{1FFBE791-F1D0-41DC-84F8-5ABE6C1A7721}" type="presParOf" srcId="{76AAC5A3-EE4D-4427-A127-A90B6774F5B8}" destId="{A0A49435-422F-4C0B-B217-A7ABBC68E56C}" srcOrd="23" destOrd="0" presId="urn:microsoft.com/office/officeart/2005/8/layout/list1"/>
    <dgm:cxn modelId="{83509223-B344-412E-999A-1BDB58CF65CF}" type="presParOf" srcId="{76AAC5A3-EE4D-4427-A127-A90B6774F5B8}" destId="{7B9F80A1-62E8-4382-807D-65E1F06AFB75}" srcOrd="24" destOrd="0" presId="urn:microsoft.com/office/officeart/2005/8/layout/list1"/>
    <dgm:cxn modelId="{D70FC668-CA2E-4BBA-8431-18DA2A4B29E1}" type="presParOf" srcId="{7B9F80A1-62E8-4382-807D-65E1F06AFB75}" destId="{39E4BAF4-CEAE-43EA-85D5-495205C37B37}" srcOrd="0" destOrd="0" presId="urn:microsoft.com/office/officeart/2005/8/layout/list1"/>
    <dgm:cxn modelId="{AF543266-E012-4E0A-8D6A-DB757783DE9F}" type="presParOf" srcId="{7B9F80A1-62E8-4382-807D-65E1F06AFB75}" destId="{1DF8ED44-6E87-4843-883B-BCD10E5AC1C5}" srcOrd="1" destOrd="0" presId="urn:microsoft.com/office/officeart/2005/8/layout/list1"/>
    <dgm:cxn modelId="{39DC721A-9158-49E8-B90C-7A6201DEF084}" type="presParOf" srcId="{76AAC5A3-EE4D-4427-A127-A90B6774F5B8}" destId="{ED003125-49E4-4A41-9475-0B70839521BA}" srcOrd="25" destOrd="0" presId="urn:microsoft.com/office/officeart/2005/8/layout/list1"/>
    <dgm:cxn modelId="{96CB77FE-AA21-4A68-A74C-7A2456D2C1A6}" type="presParOf" srcId="{76AAC5A3-EE4D-4427-A127-A90B6774F5B8}" destId="{1F882861-9986-4854-924C-80F8D4B4C133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D9F4EF-2C0C-438D-9BD4-1F2FDB513F9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2DFFC4-273F-4CD5-94B4-BDB1DC6EE2F2}">
      <dgm:prSet phldrT="[Text]"/>
      <dgm:spPr/>
      <dgm:t>
        <a:bodyPr/>
        <a:lstStyle/>
        <a:p>
          <a:r>
            <a:rPr lang="en-US" dirty="0" smtClean="0"/>
            <a:t>GLBDATA – Population Selection Extract</a:t>
          </a:r>
          <a:endParaRPr lang="en-US" dirty="0"/>
        </a:p>
      </dgm:t>
    </dgm:pt>
    <dgm:pt modelId="{9BD8045A-B6DC-4831-8516-C031BD874FB8}" type="parTrans" cxnId="{CF7EFC11-D880-4FE0-9BD3-49B8DBAB8459}">
      <dgm:prSet/>
      <dgm:spPr/>
      <dgm:t>
        <a:bodyPr/>
        <a:lstStyle/>
        <a:p>
          <a:endParaRPr lang="en-US"/>
        </a:p>
      </dgm:t>
    </dgm:pt>
    <dgm:pt modelId="{103338D2-E6D4-4D6C-A9C8-60A9FA26449B}" type="sibTrans" cxnId="{CF7EFC11-D880-4FE0-9BD3-49B8DBAB8459}">
      <dgm:prSet/>
      <dgm:spPr/>
      <dgm:t>
        <a:bodyPr/>
        <a:lstStyle/>
        <a:p>
          <a:endParaRPr lang="en-US"/>
        </a:p>
      </dgm:t>
    </dgm:pt>
    <dgm:pt modelId="{6865FF53-690A-4C67-A184-432CEFE87FFC}">
      <dgm:prSet phldrT="[Text]"/>
      <dgm:spPr/>
      <dgm:t>
        <a:bodyPr/>
        <a:lstStyle/>
        <a:p>
          <a:r>
            <a:rPr lang="en-US" dirty="0" smtClean="0"/>
            <a:t>GLRSLCT – Population Selection Definition Rules</a:t>
          </a:r>
          <a:endParaRPr lang="en-US" dirty="0"/>
        </a:p>
      </dgm:t>
    </dgm:pt>
    <dgm:pt modelId="{C076545A-C54F-460E-9FAD-EBC4DC298CB6}" type="parTrans" cxnId="{33CC6C5D-51E1-48F1-9E6B-DB0C7EC80E80}">
      <dgm:prSet/>
      <dgm:spPr/>
      <dgm:t>
        <a:bodyPr/>
        <a:lstStyle/>
        <a:p>
          <a:endParaRPr lang="en-US"/>
        </a:p>
      </dgm:t>
    </dgm:pt>
    <dgm:pt modelId="{CC8440BB-5ECB-43E1-A778-3C649C49A67D}" type="sibTrans" cxnId="{33CC6C5D-51E1-48F1-9E6B-DB0C7EC80E80}">
      <dgm:prSet/>
      <dgm:spPr/>
      <dgm:t>
        <a:bodyPr/>
        <a:lstStyle/>
        <a:p>
          <a:endParaRPr lang="en-US"/>
        </a:p>
      </dgm:t>
    </dgm:pt>
    <dgm:pt modelId="{0FDB77CE-049A-49DC-BD84-F2FEF2EBF84C}">
      <dgm:prSet phldrT="[Text]"/>
      <dgm:spPr/>
      <dgm:t>
        <a:bodyPr/>
        <a:lstStyle/>
        <a:p>
          <a:r>
            <a:rPr lang="en-US" dirty="0" smtClean="0"/>
            <a:t>GLAEXTR – Population Selection Extract Data</a:t>
          </a:r>
          <a:endParaRPr lang="en-US" dirty="0"/>
        </a:p>
      </dgm:t>
    </dgm:pt>
    <dgm:pt modelId="{79A1DD7D-F14F-4CA7-A77F-A528D156EDDE}" type="parTrans" cxnId="{E5D2D603-F534-4C40-8FD7-844D5C212275}">
      <dgm:prSet/>
      <dgm:spPr/>
      <dgm:t>
        <a:bodyPr/>
        <a:lstStyle/>
        <a:p>
          <a:endParaRPr lang="en-US"/>
        </a:p>
      </dgm:t>
    </dgm:pt>
    <dgm:pt modelId="{5E48236C-BFEC-4D43-917F-9C94F0E727B6}" type="sibTrans" cxnId="{E5D2D603-F534-4C40-8FD7-844D5C212275}">
      <dgm:prSet/>
      <dgm:spPr/>
      <dgm:t>
        <a:bodyPr/>
        <a:lstStyle/>
        <a:p>
          <a:endParaRPr lang="en-US"/>
        </a:p>
      </dgm:t>
    </dgm:pt>
    <dgm:pt modelId="{76AAC5A3-EE4D-4427-A127-A90B6774F5B8}" type="pres">
      <dgm:prSet presAssocID="{29D9F4EF-2C0C-438D-9BD4-1F2FDB513F9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8CE888-31C2-4BB3-908C-51D40737E7EB}" type="pres">
      <dgm:prSet presAssocID="{6865FF53-690A-4C67-A184-432CEFE87FFC}" presName="parentLin" presStyleCnt="0"/>
      <dgm:spPr/>
    </dgm:pt>
    <dgm:pt modelId="{17B4867D-3451-46B2-A4A8-7E0AC9BA8895}" type="pres">
      <dgm:prSet presAssocID="{6865FF53-690A-4C67-A184-432CEFE87FFC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C5DDE39-A805-4ABA-8AF5-34538472AE79}" type="pres">
      <dgm:prSet presAssocID="{6865FF53-690A-4C67-A184-432CEFE87FF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903A77-4D37-4537-B412-01A214038E01}" type="pres">
      <dgm:prSet presAssocID="{6865FF53-690A-4C67-A184-432CEFE87FFC}" presName="negativeSpace" presStyleCnt="0"/>
      <dgm:spPr/>
    </dgm:pt>
    <dgm:pt modelId="{0B0E86EA-AFA9-4384-85E7-2DF8F2843808}" type="pres">
      <dgm:prSet presAssocID="{6865FF53-690A-4C67-A184-432CEFE87FFC}" presName="childText" presStyleLbl="conFgAcc1" presStyleIdx="0" presStyleCnt="3">
        <dgm:presLayoutVars>
          <dgm:bulletEnabled val="1"/>
        </dgm:presLayoutVars>
      </dgm:prSet>
      <dgm:spPr/>
    </dgm:pt>
    <dgm:pt modelId="{8FF5A164-7A6A-4169-886B-8AE7DF2FF919}" type="pres">
      <dgm:prSet presAssocID="{CC8440BB-5ECB-43E1-A778-3C649C49A67D}" presName="spaceBetweenRectangles" presStyleCnt="0"/>
      <dgm:spPr/>
    </dgm:pt>
    <dgm:pt modelId="{C4B63C1A-E8B0-4877-B9CF-7AD46B01E0BA}" type="pres">
      <dgm:prSet presAssocID="{E82DFFC4-273F-4CD5-94B4-BDB1DC6EE2F2}" presName="parentLin" presStyleCnt="0"/>
      <dgm:spPr/>
    </dgm:pt>
    <dgm:pt modelId="{39AA7ACA-145E-476E-B9ED-9FB9E4F9A002}" type="pres">
      <dgm:prSet presAssocID="{E82DFFC4-273F-4CD5-94B4-BDB1DC6EE2F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928550A-F96A-4CA8-9E38-FF0D70260F30}" type="pres">
      <dgm:prSet presAssocID="{E82DFFC4-273F-4CD5-94B4-BDB1DC6EE2F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ED0C5A-0E32-43B9-9739-00921C718C19}" type="pres">
      <dgm:prSet presAssocID="{E82DFFC4-273F-4CD5-94B4-BDB1DC6EE2F2}" presName="negativeSpace" presStyleCnt="0"/>
      <dgm:spPr/>
    </dgm:pt>
    <dgm:pt modelId="{3CE2652A-571D-415A-A578-458C7735344D}" type="pres">
      <dgm:prSet presAssocID="{E82DFFC4-273F-4CD5-94B4-BDB1DC6EE2F2}" presName="childText" presStyleLbl="conFgAcc1" presStyleIdx="1" presStyleCnt="3">
        <dgm:presLayoutVars>
          <dgm:bulletEnabled val="1"/>
        </dgm:presLayoutVars>
      </dgm:prSet>
      <dgm:spPr/>
    </dgm:pt>
    <dgm:pt modelId="{AD32AE63-0B9F-4D58-8A61-A78EF551EF7F}" type="pres">
      <dgm:prSet presAssocID="{103338D2-E6D4-4D6C-A9C8-60A9FA26449B}" presName="spaceBetweenRectangles" presStyleCnt="0"/>
      <dgm:spPr/>
    </dgm:pt>
    <dgm:pt modelId="{065DF488-6233-4A5E-AE76-6ECF5DB84F2F}" type="pres">
      <dgm:prSet presAssocID="{0FDB77CE-049A-49DC-BD84-F2FEF2EBF84C}" presName="parentLin" presStyleCnt="0"/>
      <dgm:spPr/>
    </dgm:pt>
    <dgm:pt modelId="{E5672866-25F6-4EA7-853D-34BAD4BF7CBC}" type="pres">
      <dgm:prSet presAssocID="{0FDB77CE-049A-49DC-BD84-F2FEF2EBF84C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87FF8474-CB4C-4C49-AB39-160C6B296F70}" type="pres">
      <dgm:prSet presAssocID="{0FDB77CE-049A-49DC-BD84-F2FEF2EBF84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8B7812-F827-4C34-9567-162C93ED1897}" type="pres">
      <dgm:prSet presAssocID="{0FDB77CE-049A-49DC-BD84-F2FEF2EBF84C}" presName="negativeSpace" presStyleCnt="0"/>
      <dgm:spPr/>
    </dgm:pt>
    <dgm:pt modelId="{08327EEC-038F-4AC7-9489-24AE9AF65DE5}" type="pres">
      <dgm:prSet presAssocID="{0FDB77CE-049A-49DC-BD84-F2FEF2EBF84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6AA14EE-1E71-4033-A30B-61893FFB573D}" type="presOf" srcId="{29D9F4EF-2C0C-438D-9BD4-1F2FDB513F99}" destId="{76AAC5A3-EE4D-4427-A127-A90B6774F5B8}" srcOrd="0" destOrd="0" presId="urn:microsoft.com/office/officeart/2005/8/layout/list1"/>
    <dgm:cxn modelId="{F1872D8B-CC0E-48C8-9269-507E44F6DC6F}" type="presOf" srcId="{E82DFFC4-273F-4CD5-94B4-BDB1DC6EE2F2}" destId="{9928550A-F96A-4CA8-9E38-FF0D70260F30}" srcOrd="1" destOrd="0" presId="urn:microsoft.com/office/officeart/2005/8/layout/list1"/>
    <dgm:cxn modelId="{9DF95D0B-EF4F-42EA-B7FF-8FFD8F01DF3E}" type="presOf" srcId="{6865FF53-690A-4C67-A184-432CEFE87FFC}" destId="{4C5DDE39-A805-4ABA-8AF5-34538472AE79}" srcOrd="1" destOrd="0" presId="urn:microsoft.com/office/officeart/2005/8/layout/list1"/>
    <dgm:cxn modelId="{14D03AF9-2182-47FD-ADE7-6627D51677F9}" type="presOf" srcId="{0FDB77CE-049A-49DC-BD84-F2FEF2EBF84C}" destId="{E5672866-25F6-4EA7-853D-34BAD4BF7CBC}" srcOrd="0" destOrd="0" presId="urn:microsoft.com/office/officeart/2005/8/layout/list1"/>
    <dgm:cxn modelId="{58A086AF-51F2-417D-B59D-C17746188127}" type="presOf" srcId="{E82DFFC4-273F-4CD5-94B4-BDB1DC6EE2F2}" destId="{39AA7ACA-145E-476E-B9ED-9FB9E4F9A002}" srcOrd="0" destOrd="0" presId="urn:microsoft.com/office/officeart/2005/8/layout/list1"/>
    <dgm:cxn modelId="{33CC6C5D-51E1-48F1-9E6B-DB0C7EC80E80}" srcId="{29D9F4EF-2C0C-438D-9BD4-1F2FDB513F99}" destId="{6865FF53-690A-4C67-A184-432CEFE87FFC}" srcOrd="0" destOrd="0" parTransId="{C076545A-C54F-460E-9FAD-EBC4DC298CB6}" sibTransId="{CC8440BB-5ECB-43E1-A778-3C649C49A67D}"/>
    <dgm:cxn modelId="{E5D2D603-F534-4C40-8FD7-844D5C212275}" srcId="{29D9F4EF-2C0C-438D-9BD4-1F2FDB513F99}" destId="{0FDB77CE-049A-49DC-BD84-F2FEF2EBF84C}" srcOrd="2" destOrd="0" parTransId="{79A1DD7D-F14F-4CA7-A77F-A528D156EDDE}" sibTransId="{5E48236C-BFEC-4D43-917F-9C94F0E727B6}"/>
    <dgm:cxn modelId="{87659C97-D774-4A2D-913E-A26683D3D3E7}" type="presOf" srcId="{0FDB77CE-049A-49DC-BD84-F2FEF2EBF84C}" destId="{87FF8474-CB4C-4C49-AB39-160C6B296F70}" srcOrd="1" destOrd="0" presId="urn:microsoft.com/office/officeart/2005/8/layout/list1"/>
    <dgm:cxn modelId="{CF7EFC11-D880-4FE0-9BD3-49B8DBAB8459}" srcId="{29D9F4EF-2C0C-438D-9BD4-1F2FDB513F99}" destId="{E82DFFC4-273F-4CD5-94B4-BDB1DC6EE2F2}" srcOrd="1" destOrd="0" parTransId="{9BD8045A-B6DC-4831-8516-C031BD874FB8}" sibTransId="{103338D2-E6D4-4D6C-A9C8-60A9FA26449B}"/>
    <dgm:cxn modelId="{E57D68B3-6B49-4503-9621-7CD3BA366FA7}" type="presOf" srcId="{6865FF53-690A-4C67-A184-432CEFE87FFC}" destId="{17B4867D-3451-46B2-A4A8-7E0AC9BA8895}" srcOrd="0" destOrd="0" presId="urn:microsoft.com/office/officeart/2005/8/layout/list1"/>
    <dgm:cxn modelId="{D9DCEEA4-C835-47CC-AB5F-84123EBF7354}" type="presParOf" srcId="{76AAC5A3-EE4D-4427-A127-A90B6774F5B8}" destId="{338CE888-31C2-4BB3-908C-51D40737E7EB}" srcOrd="0" destOrd="0" presId="urn:microsoft.com/office/officeart/2005/8/layout/list1"/>
    <dgm:cxn modelId="{30E246C4-2862-4994-BA9B-387A3DFCA117}" type="presParOf" srcId="{338CE888-31C2-4BB3-908C-51D40737E7EB}" destId="{17B4867D-3451-46B2-A4A8-7E0AC9BA8895}" srcOrd="0" destOrd="0" presId="urn:microsoft.com/office/officeart/2005/8/layout/list1"/>
    <dgm:cxn modelId="{83834F43-F53F-4B16-8C5D-828487728B98}" type="presParOf" srcId="{338CE888-31C2-4BB3-908C-51D40737E7EB}" destId="{4C5DDE39-A805-4ABA-8AF5-34538472AE79}" srcOrd="1" destOrd="0" presId="urn:microsoft.com/office/officeart/2005/8/layout/list1"/>
    <dgm:cxn modelId="{749554B0-6927-4BDD-8A09-374F7D282E33}" type="presParOf" srcId="{76AAC5A3-EE4D-4427-A127-A90B6774F5B8}" destId="{17903A77-4D37-4537-B412-01A214038E01}" srcOrd="1" destOrd="0" presId="urn:microsoft.com/office/officeart/2005/8/layout/list1"/>
    <dgm:cxn modelId="{660651E3-F54D-4F19-8A18-70F280C0D47E}" type="presParOf" srcId="{76AAC5A3-EE4D-4427-A127-A90B6774F5B8}" destId="{0B0E86EA-AFA9-4384-85E7-2DF8F2843808}" srcOrd="2" destOrd="0" presId="urn:microsoft.com/office/officeart/2005/8/layout/list1"/>
    <dgm:cxn modelId="{559217F5-EE56-4827-8DB6-984AF79E962E}" type="presParOf" srcId="{76AAC5A3-EE4D-4427-A127-A90B6774F5B8}" destId="{8FF5A164-7A6A-4169-886B-8AE7DF2FF919}" srcOrd="3" destOrd="0" presId="urn:microsoft.com/office/officeart/2005/8/layout/list1"/>
    <dgm:cxn modelId="{BCF17F4F-FEB9-4CC1-9E3D-BCD64A53127D}" type="presParOf" srcId="{76AAC5A3-EE4D-4427-A127-A90B6774F5B8}" destId="{C4B63C1A-E8B0-4877-B9CF-7AD46B01E0BA}" srcOrd="4" destOrd="0" presId="urn:microsoft.com/office/officeart/2005/8/layout/list1"/>
    <dgm:cxn modelId="{6B9322F0-8220-4AF7-89DE-267DF547EBA7}" type="presParOf" srcId="{C4B63C1A-E8B0-4877-B9CF-7AD46B01E0BA}" destId="{39AA7ACA-145E-476E-B9ED-9FB9E4F9A002}" srcOrd="0" destOrd="0" presId="urn:microsoft.com/office/officeart/2005/8/layout/list1"/>
    <dgm:cxn modelId="{DFAD3729-1557-46EE-B799-386B543B4391}" type="presParOf" srcId="{C4B63C1A-E8B0-4877-B9CF-7AD46B01E0BA}" destId="{9928550A-F96A-4CA8-9E38-FF0D70260F30}" srcOrd="1" destOrd="0" presId="urn:microsoft.com/office/officeart/2005/8/layout/list1"/>
    <dgm:cxn modelId="{5357E0D5-16D8-4629-B416-21B5CDB7E673}" type="presParOf" srcId="{76AAC5A3-EE4D-4427-A127-A90B6774F5B8}" destId="{0EED0C5A-0E32-43B9-9739-00921C718C19}" srcOrd="5" destOrd="0" presId="urn:microsoft.com/office/officeart/2005/8/layout/list1"/>
    <dgm:cxn modelId="{C92B66E7-C056-447D-BC53-16DB3BF8B85F}" type="presParOf" srcId="{76AAC5A3-EE4D-4427-A127-A90B6774F5B8}" destId="{3CE2652A-571D-415A-A578-458C7735344D}" srcOrd="6" destOrd="0" presId="urn:microsoft.com/office/officeart/2005/8/layout/list1"/>
    <dgm:cxn modelId="{7AA9BC99-1503-465F-B364-D613031B8C4C}" type="presParOf" srcId="{76AAC5A3-EE4D-4427-A127-A90B6774F5B8}" destId="{AD32AE63-0B9F-4D58-8A61-A78EF551EF7F}" srcOrd="7" destOrd="0" presId="urn:microsoft.com/office/officeart/2005/8/layout/list1"/>
    <dgm:cxn modelId="{B485313E-1A37-4202-82D3-A69B87A7FA29}" type="presParOf" srcId="{76AAC5A3-EE4D-4427-A127-A90B6774F5B8}" destId="{065DF488-6233-4A5E-AE76-6ECF5DB84F2F}" srcOrd="8" destOrd="0" presId="urn:microsoft.com/office/officeart/2005/8/layout/list1"/>
    <dgm:cxn modelId="{1B6751D1-DE8C-42D6-8F05-B6F53E17A3DA}" type="presParOf" srcId="{065DF488-6233-4A5E-AE76-6ECF5DB84F2F}" destId="{E5672866-25F6-4EA7-853D-34BAD4BF7CBC}" srcOrd="0" destOrd="0" presId="urn:microsoft.com/office/officeart/2005/8/layout/list1"/>
    <dgm:cxn modelId="{3032A34B-DD67-4511-A313-939EDFDFD33E}" type="presParOf" srcId="{065DF488-6233-4A5E-AE76-6ECF5DB84F2F}" destId="{87FF8474-CB4C-4C49-AB39-160C6B296F70}" srcOrd="1" destOrd="0" presId="urn:microsoft.com/office/officeart/2005/8/layout/list1"/>
    <dgm:cxn modelId="{F85D70B7-D621-4497-8861-E85C4D4CE389}" type="presParOf" srcId="{76AAC5A3-EE4D-4427-A127-A90B6774F5B8}" destId="{458B7812-F827-4C34-9567-162C93ED1897}" srcOrd="9" destOrd="0" presId="urn:microsoft.com/office/officeart/2005/8/layout/list1"/>
    <dgm:cxn modelId="{916B83CA-602F-4B1C-A149-3A2D9F2913D4}" type="presParOf" srcId="{76AAC5A3-EE4D-4427-A127-A90B6774F5B8}" destId="{08327EEC-038F-4AC7-9489-24AE9AF65DE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D9F4EF-2C0C-438D-9BD4-1F2FDB513F9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423D52-318C-4959-8BE4-80AC8E3D1DB6}">
      <dgm:prSet/>
      <dgm:spPr/>
      <dgm:t>
        <a:bodyPr/>
        <a:lstStyle/>
        <a:p>
          <a:r>
            <a:rPr lang="en-US" dirty="0" smtClean="0"/>
            <a:t>RORPOST – Batch Posting Rules</a:t>
          </a:r>
          <a:endParaRPr lang="en-US" dirty="0"/>
        </a:p>
      </dgm:t>
    </dgm:pt>
    <dgm:pt modelId="{DAAE812E-40C7-46A6-8FFE-CBE5F3467AD2}" type="parTrans" cxnId="{6AF9814F-E7C7-4A89-83EC-6CE4684B334E}">
      <dgm:prSet/>
      <dgm:spPr/>
      <dgm:t>
        <a:bodyPr/>
        <a:lstStyle/>
        <a:p>
          <a:endParaRPr lang="en-US"/>
        </a:p>
      </dgm:t>
    </dgm:pt>
    <dgm:pt modelId="{9D2DC4F1-1255-47EA-802D-4A7BC276CFBD}" type="sibTrans" cxnId="{6AF9814F-E7C7-4A89-83EC-6CE4684B334E}">
      <dgm:prSet/>
      <dgm:spPr/>
      <dgm:t>
        <a:bodyPr/>
        <a:lstStyle/>
        <a:p>
          <a:endParaRPr lang="en-US"/>
        </a:p>
      </dgm:t>
    </dgm:pt>
    <dgm:pt modelId="{BBF3B0C7-2A82-42BF-9B1C-1914F658231A}">
      <dgm:prSet/>
      <dgm:spPr/>
      <dgm:t>
        <a:bodyPr/>
        <a:lstStyle/>
        <a:p>
          <a:r>
            <a:rPr lang="en-US" dirty="0" smtClean="0"/>
            <a:t>RORRULE – FA Selection Rules</a:t>
          </a:r>
          <a:endParaRPr lang="en-US" dirty="0"/>
        </a:p>
      </dgm:t>
    </dgm:pt>
    <dgm:pt modelId="{4E610AAA-78CC-486C-B4B4-7A1F412909A8}" type="parTrans" cxnId="{9A29EC08-E5E8-4F6F-AEEE-8700928032B9}">
      <dgm:prSet/>
      <dgm:spPr/>
      <dgm:t>
        <a:bodyPr/>
        <a:lstStyle/>
        <a:p>
          <a:endParaRPr lang="en-US"/>
        </a:p>
      </dgm:t>
    </dgm:pt>
    <dgm:pt modelId="{D0306730-ECC7-44F5-8EAA-ECB874589B92}" type="sibTrans" cxnId="{9A29EC08-E5E8-4F6F-AEEE-8700928032B9}">
      <dgm:prSet/>
      <dgm:spPr/>
      <dgm:t>
        <a:bodyPr/>
        <a:lstStyle/>
        <a:p>
          <a:endParaRPr lang="en-US"/>
        </a:p>
      </dgm:t>
    </dgm:pt>
    <dgm:pt modelId="{4B6373B0-CE3B-4295-9064-93E1B9431D1E}">
      <dgm:prSet/>
      <dgm:spPr/>
      <dgm:t>
        <a:bodyPr/>
        <a:lstStyle/>
        <a:p>
          <a:r>
            <a:rPr lang="en-US" dirty="0" smtClean="0"/>
            <a:t>RORALGO – General Algorithmic Rules</a:t>
          </a:r>
          <a:endParaRPr lang="en-US" dirty="0"/>
        </a:p>
      </dgm:t>
    </dgm:pt>
    <dgm:pt modelId="{C2C0DD44-7FA7-4673-A0F1-2400D960D017}" type="parTrans" cxnId="{6DF9E875-148B-41FA-855F-CE7233329509}">
      <dgm:prSet/>
      <dgm:spPr/>
      <dgm:t>
        <a:bodyPr/>
        <a:lstStyle/>
        <a:p>
          <a:endParaRPr lang="en-US"/>
        </a:p>
      </dgm:t>
    </dgm:pt>
    <dgm:pt modelId="{0B134FA6-CEAF-490A-891F-0FA6B7C49116}" type="sibTrans" cxnId="{6DF9E875-148B-41FA-855F-CE7233329509}">
      <dgm:prSet/>
      <dgm:spPr/>
      <dgm:t>
        <a:bodyPr/>
        <a:lstStyle/>
        <a:p>
          <a:endParaRPr lang="en-US"/>
        </a:p>
      </dgm:t>
    </dgm:pt>
    <dgm:pt modelId="{94ECDE33-0192-47CE-B9A2-41DDD1BBF131}">
      <dgm:prSet/>
      <dgm:spPr/>
      <dgm:t>
        <a:bodyPr/>
        <a:lstStyle/>
        <a:p>
          <a:r>
            <a:rPr lang="en-US" dirty="0" smtClean="0"/>
            <a:t>RORWTAB - Web Tab Rules</a:t>
          </a:r>
          <a:endParaRPr lang="en-US" dirty="0"/>
        </a:p>
      </dgm:t>
    </dgm:pt>
    <dgm:pt modelId="{FA15AD90-5AF3-48BC-BE5E-D3D7F72AAF77}" type="parTrans" cxnId="{DD11EE01-8AB3-4B3D-9A5F-9ACE63A473D9}">
      <dgm:prSet/>
      <dgm:spPr/>
      <dgm:t>
        <a:bodyPr/>
        <a:lstStyle/>
        <a:p>
          <a:endParaRPr lang="en-US"/>
        </a:p>
      </dgm:t>
    </dgm:pt>
    <dgm:pt modelId="{5B84DDB5-D70F-4D0D-9871-CB15C3D73074}" type="sibTrans" cxnId="{DD11EE01-8AB3-4B3D-9A5F-9ACE63A473D9}">
      <dgm:prSet/>
      <dgm:spPr/>
      <dgm:t>
        <a:bodyPr/>
        <a:lstStyle/>
        <a:p>
          <a:endParaRPr lang="en-US"/>
        </a:p>
      </dgm:t>
    </dgm:pt>
    <dgm:pt modelId="{886651FE-18E3-43FC-8018-7318D6E08EF7}">
      <dgm:prSet/>
      <dgm:spPr/>
      <dgm:t>
        <a:bodyPr/>
        <a:lstStyle/>
        <a:p>
          <a:r>
            <a:rPr lang="en-US" dirty="0" smtClean="0"/>
            <a:t>RORWTXT – Web Text Rules</a:t>
          </a:r>
          <a:endParaRPr lang="en-US" dirty="0"/>
        </a:p>
      </dgm:t>
    </dgm:pt>
    <dgm:pt modelId="{DE1AAE27-4D24-4328-BDA1-0C1C47157DA3}" type="parTrans" cxnId="{06CFE5EC-632E-4B8E-AC67-5DFA132758F0}">
      <dgm:prSet/>
      <dgm:spPr/>
      <dgm:t>
        <a:bodyPr/>
        <a:lstStyle/>
        <a:p>
          <a:endParaRPr lang="en-US"/>
        </a:p>
      </dgm:t>
    </dgm:pt>
    <dgm:pt modelId="{CED99E03-BE03-4A09-9673-62553EDCE8C9}" type="sibTrans" cxnId="{06CFE5EC-632E-4B8E-AC67-5DFA132758F0}">
      <dgm:prSet/>
      <dgm:spPr/>
      <dgm:t>
        <a:bodyPr/>
        <a:lstStyle/>
        <a:p>
          <a:endParaRPr lang="en-US"/>
        </a:p>
      </dgm:t>
    </dgm:pt>
    <dgm:pt modelId="{76AAC5A3-EE4D-4427-A127-A90B6774F5B8}" type="pres">
      <dgm:prSet presAssocID="{29D9F4EF-2C0C-438D-9BD4-1F2FDB513F9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CC61F6-E4F8-47E8-97CE-B5B0C629EFF1}" type="pres">
      <dgm:prSet presAssocID="{4B6373B0-CE3B-4295-9064-93E1B9431D1E}" presName="parentLin" presStyleCnt="0"/>
      <dgm:spPr/>
    </dgm:pt>
    <dgm:pt modelId="{631D58A7-193C-4AE3-8024-77061C23A825}" type="pres">
      <dgm:prSet presAssocID="{4B6373B0-CE3B-4295-9064-93E1B9431D1E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6C48570F-654E-453A-BDB0-3595AF3A5D30}" type="pres">
      <dgm:prSet presAssocID="{4B6373B0-CE3B-4295-9064-93E1B9431D1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58A932-45DF-45D4-BD73-12B23F27E3FD}" type="pres">
      <dgm:prSet presAssocID="{4B6373B0-CE3B-4295-9064-93E1B9431D1E}" presName="negativeSpace" presStyleCnt="0"/>
      <dgm:spPr/>
    </dgm:pt>
    <dgm:pt modelId="{7CAE58FC-2B37-4071-B8A8-4ADB54550224}" type="pres">
      <dgm:prSet presAssocID="{4B6373B0-CE3B-4295-9064-93E1B9431D1E}" presName="childText" presStyleLbl="conFgAcc1" presStyleIdx="0" presStyleCnt="5">
        <dgm:presLayoutVars>
          <dgm:bulletEnabled val="1"/>
        </dgm:presLayoutVars>
      </dgm:prSet>
      <dgm:spPr/>
    </dgm:pt>
    <dgm:pt modelId="{0B91BF42-C941-4FAE-92A8-508624D3D593}" type="pres">
      <dgm:prSet presAssocID="{0B134FA6-CEAF-490A-891F-0FA6B7C49116}" presName="spaceBetweenRectangles" presStyleCnt="0"/>
      <dgm:spPr/>
    </dgm:pt>
    <dgm:pt modelId="{49B555E7-2245-400D-951A-DC2ABB2C76D5}" type="pres">
      <dgm:prSet presAssocID="{B2423D52-318C-4959-8BE4-80AC8E3D1DB6}" presName="parentLin" presStyleCnt="0"/>
      <dgm:spPr/>
    </dgm:pt>
    <dgm:pt modelId="{2A6F629E-F0C4-494A-B42F-470DC37D8EEA}" type="pres">
      <dgm:prSet presAssocID="{B2423D52-318C-4959-8BE4-80AC8E3D1DB6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9440D9F3-A479-4661-A1E6-554D13E1A50E}" type="pres">
      <dgm:prSet presAssocID="{B2423D52-318C-4959-8BE4-80AC8E3D1DB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9C70BD-DEFC-4E19-939E-5147375F2392}" type="pres">
      <dgm:prSet presAssocID="{B2423D52-318C-4959-8BE4-80AC8E3D1DB6}" presName="negativeSpace" presStyleCnt="0"/>
      <dgm:spPr/>
    </dgm:pt>
    <dgm:pt modelId="{A18D95A9-5AA4-4B8C-8004-B482357256A9}" type="pres">
      <dgm:prSet presAssocID="{B2423D52-318C-4959-8BE4-80AC8E3D1DB6}" presName="childText" presStyleLbl="conFgAcc1" presStyleIdx="1" presStyleCnt="5">
        <dgm:presLayoutVars>
          <dgm:bulletEnabled val="1"/>
        </dgm:presLayoutVars>
      </dgm:prSet>
      <dgm:spPr/>
    </dgm:pt>
    <dgm:pt modelId="{74F8A47F-B445-443E-A6E4-6DE42E3002D8}" type="pres">
      <dgm:prSet presAssocID="{9D2DC4F1-1255-47EA-802D-4A7BC276CFBD}" presName="spaceBetweenRectangles" presStyleCnt="0"/>
      <dgm:spPr/>
    </dgm:pt>
    <dgm:pt modelId="{6C609AB3-3FA4-4603-A56F-9637C5ECA8B4}" type="pres">
      <dgm:prSet presAssocID="{BBF3B0C7-2A82-42BF-9B1C-1914F658231A}" presName="parentLin" presStyleCnt="0"/>
      <dgm:spPr/>
    </dgm:pt>
    <dgm:pt modelId="{DA78DDFE-E93E-496F-95AF-77F081C700C1}" type="pres">
      <dgm:prSet presAssocID="{BBF3B0C7-2A82-42BF-9B1C-1914F658231A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7618DF5F-39E5-4396-86DE-0ADF337A85A3}" type="pres">
      <dgm:prSet presAssocID="{BBF3B0C7-2A82-42BF-9B1C-1914F658231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C34023-52E2-406C-84AE-D939F14BD189}" type="pres">
      <dgm:prSet presAssocID="{BBF3B0C7-2A82-42BF-9B1C-1914F658231A}" presName="negativeSpace" presStyleCnt="0"/>
      <dgm:spPr/>
    </dgm:pt>
    <dgm:pt modelId="{1F909D70-4766-4522-A659-16457D784A0D}" type="pres">
      <dgm:prSet presAssocID="{BBF3B0C7-2A82-42BF-9B1C-1914F658231A}" presName="childText" presStyleLbl="conFgAcc1" presStyleIdx="2" presStyleCnt="5">
        <dgm:presLayoutVars>
          <dgm:bulletEnabled val="1"/>
        </dgm:presLayoutVars>
      </dgm:prSet>
      <dgm:spPr/>
    </dgm:pt>
    <dgm:pt modelId="{576EFC3D-F5D8-4BAC-B669-376C9C805DBC}" type="pres">
      <dgm:prSet presAssocID="{D0306730-ECC7-44F5-8EAA-ECB874589B92}" presName="spaceBetweenRectangles" presStyleCnt="0"/>
      <dgm:spPr/>
    </dgm:pt>
    <dgm:pt modelId="{4A27D6C8-12DE-47EF-8549-2FB1041AFD9A}" type="pres">
      <dgm:prSet presAssocID="{94ECDE33-0192-47CE-B9A2-41DDD1BBF131}" presName="parentLin" presStyleCnt="0"/>
      <dgm:spPr/>
    </dgm:pt>
    <dgm:pt modelId="{04E148F7-501A-4FE6-BAAB-41345E00346D}" type="pres">
      <dgm:prSet presAssocID="{94ECDE33-0192-47CE-B9A2-41DDD1BBF131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47F62D60-333B-4EA6-BF06-B27393A4E762}" type="pres">
      <dgm:prSet presAssocID="{94ECDE33-0192-47CE-B9A2-41DDD1BBF13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B6DA10-E5F8-4D9F-B1BA-923C1B2F8E16}" type="pres">
      <dgm:prSet presAssocID="{94ECDE33-0192-47CE-B9A2-41DDD1BBF131}" presName="negativeSpace" presStyleCnt="0"/>
      <dgm:spPr/>
    </dgm:pt>
    <dgm:pt modelId="{C76888C8-849B-4281-A1DD-2FCE1E0A4DEC}" type="pres">
      <dgm:prSet presAssocID="{94ECDE33-0192-47CE-B9A2-41DDD1BBF131}" presName="childText" presStyleLbl="conFgAcc1" presStyleIdx="3" presStyleCnt="5">
        <dgm:presLayoutVars>
          <dgm:bulletEnabled val="1"/>
        </dgm:presLayoutVars>
      </dgm:prSet>
      <dgm:spPr/>
    </dgm:pt>
    <dgm:pt modelId="{29E3A7E2-017E-4D52-B407-36F0BB04ECA1}" type="pres">
      <dgm:prSet presAssocID="{5B84DDB5-D70F-4D0D-9871-CB15C3D73074}" presName="spaceBetweenRectangles" presStyleCnt="0"/>
      <dgm:spPr/>
    </dgm:pt>
    <dgm:pt modelId="{BE9D4F58-544B-42B8-BB18-20F27E112653}" type="pres">
      <dgm:prSet presAssocID="{886651FE-18E3-43FC-8018-7318D6E08EF7}" presName="parentLin" presStyleCnt="0"/>
      <dgm:spPr/>
    </dgm:pt>
    <dgm:pt modelId="{CE29A22F-EE21-4E23-A14A-138CC4AF139D}" type="pres">
      <dgm:prSet presAssocID="{886651FE-18E3-43FC-8018-7318D6E08EF7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577BF94B-A5EC-4971-AD7B-C19077A88B15}" type="pres">
      <dgm:prSet presAssocID="{886651FE-18E3-43FC-8018-7318D6E08EF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361DDC-776F-4484-AED3-9C247AA23704}" type="pres">
      <dgm:prSet presAssocID="{886651FE-18E3-43FC-8018-7318D6E08EF7}" presName="negativeSpace" presStyleCnt="0"/>
      <dgm:spPr/>
    </dgm:pt>
    <dgm:pt modelId="{BE924B1A-4324-4ED2-9531-78846E248B1A}" type="pres">
      <dgm:prSet presAssocID="{886651FE-18E3-43FC-8018-7318D6E08EF7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81DABD8B-CE18-4602-BB82-4BC6B47CD7DD}" type="presOf" srcId="{BBF3B0C7-2A82-42BF-9B1C-1914F658231A}" destId="{DA78DDFE-E93E-496F-95AF-77F081C700C1}" srcOrd="0" destOrd="0" presId="urn:microsoft.com/office/officeart/2005/8/layout/list1"/>
    <dgm:cxn modelId="{FF9B6473-C7FA-46B0-ABC5-557A03AE536C}" type="presOf" srcId="{B2423D52-318C-4959-8BE4-80AC8E3D1DB6}" destId="{9440D9F3-A479-4661-A1E6-554D13E1A50E}" srcOrd="1" destOrd="0" presId="urn:microsoft.com/office/officeart/2005/8/layout/list1"/>
    <dgm:cxn modelId="{D0ADBF9B-F769-4256-B3B0-5936376108D8}" type="presOf" srcId="{886651FE-18E3-43FC-8018-7318D6E08EF7}" destId="{577BF94B-A5EC-4971-AD7B-C19077A88B15}" srcOrd="1" destOrd="0" presId="urn:microsoft.com/office/officeart/2005/8/layout/list1"/>
    <dgm:cxn modelId="{037CF3A3-CC4C-44B5-B69D-CF9C760AC878}" type="presOf" srcId="{BBF3B0C7-2A82-42BF-9B1C-1914F658231A}" destId="{7618DF5F-39E5-4396-86DE-0ADF337A85A3}" srcOrd="1" destOrd="0" presId="urn:microsoft.com/office/officeart/2005/8/layout/list1"/>
    <dgm:cxn modelId="{6AF9814F-E7C7-4A89-83EC-6CE4684B334E}" srcId="{29D9F4EF-2C0C-438D-9BD4-1F2FDB513F99}" destId="{B2423D52-318C-4959-8BE4-80AC8E3D1DB6}" srcOrd="1" destOrd="0" parTransId="{DAAE812E-40C7-46A6-8FFE-CBE5F3467AD2}" sibTransId="{9D2DC4F1-1255-47EA-802D-4A7BC276CFBD}"/>
    <dgm:cxn modelId="{CB1EC429-F187-44A8-8E12-D06F1F237722}" type="presOf" srcId="{B2423D52-318C-4959-8BE4-80AC8E3D1DB6}" destId="{2A6F629E-F0C4-494A-B42F-470DC37D8EEA}" srcOrd="0" destOrd="0" presId="urn:microsoft.com/office/officeart/2005/8/layout/list1"/>
    <dgm:cxn modelId="{DD11EE01-8AB3-4B3D-9A5F-9ACE63A473D9}" srcId="{29D9F4EF-2C0C-438D-9BD4-1F2FDB513F99}" destId="{94ECDE33-0192-47CE-B9A2-41DDD1BBF131}" srcOrd="3" destOrd="0" parTransId="{FA15AD90-5AF3-48BC-BE5E-D3D7F72AAF77}" sibTransId="{5B84DDB5-D70F-4D0D-9871-CB15C3D73074}"/>
    <dgm:cxn modelId="{9A29EC08-E5E8-4F6F-AEEE-8700928032B9}" srcId="{29D9F4EF-2C0C-438D-9BD4-1F2FDB513F99}" destId="{BBF3B0C7-2A82-42BF-9B1C-1914F658231A}" srcOrd="2" destOrd="0" parTransId="{4E610AAA-78CC-486C-B4B4-7A1F412909A8}" sibTransId="{D0306730-ECC7-44F5-8EAA-ECB874589B92}"/>
    <dgm:cxn modelId="{16AA14EE-1E71-4033-A30B-61893FFB573D}" type="presOf" srcId="{29D9F4EF-2C0C-438D-9BD4-1F2FDB513F99}" destId="{76AAC5A3-EE4D-4427-A127-A90B6774F5B8}" srcOrd="0" destOrd="0" presId="urn:microsoft.com/office/officeart/2005/8/layout/list1"/>
    <dgm:cxn modelId="{06CFE5EC-632E-4B8E-AC67-5DFA132758F0}" srcId="{29D9F4EF-2C0C-438D-9BD4-1F2FDB513F99}" destId="{886651FE-18E3-43FC-8018-7318D6E08EF7}" srcOrd="4" destOrd="0" parTransId="{DE1AAE27-4D24-4328-BDA1-0C1C47157DA3}" sibTransId="{CED99E03-BE03-4A09-9673-62553EDCE8C9}"/>
    <dgm:cxn modelId="{6DF9E875-148B-41FA-855F-CE7233329509}" srcId="{29D9F4EF-2C0C-438D-9BD4-1F2FDB513F99}" destId="{4B6373B0-CE3B-4295-9064-93E1B9431D1E}" srcOrd="0" destOrd="0" parTransId="{C2C0DD44-7FA7-4673-A0F1-2400D960D017}" sibTransId="{0B134FA6-CEAF-490A-891F-0FA6B7C49116}"/>
    <dgm:cxn modelId="{8262DC51-9CE3-4997-9CD0-FE6F2EA90A10}" type="presOf" srcId="{886651FE-18E3-43FC-8018-7318D6E08EF7}" destId="{CE29A22F-EE21-4E23-A14A-138CC4AF139D}" srcOrd="0" destOrd="0" presId="urn:microsoft.com/office/officeart/2005/8/layout/list1"/>
    <dgm:cxn modelId="{86AEE48A-BE09-40CA-8648-6DC840B6A74F}" type="presOf" srcId="{94ECDE33-0192-47CE-B9A2-41DDD1BBF131}" destId="{47F62D60-333B-4EA6-BF06-B27393A4E762}" srcOrd="1" destOrd="0" presId="urn:microsoft.com/office/officeart/2005/8/layout/list1"/>
    <dgm:cxn modelId="{307955DC-58BE-4951-AD8E-9D4E1CF862CF}" type="presOf" srcId="{94ECDE33-0192-47CE-B9A2-41DDD1BBF131}" destId="{04E148F7-501A-4FE6-BAAB-41345E00346D}" srcOrd="0" destOrd="0" presId="urn:microsoft.com/office/officeart/2005/8/layout/list1"/>
    <dgm:cxn modelId="{BBBC95D2-7F3D-4D7E-9F2F-3AEC18FAEE33}" type="presOf" srcId="{4B6373B0-CE3B-4295-9064-93E1B9431D1E}" destId="{6C48570F-654E-453A-BDB0-3595AF3A5D30}" srcOrd="1" destOrd="0" presId="urn:microsoft.com/office/officeart/2005/8/layout/list1"/>
    <dgm:cxn modelId="{8CE138DF-82AD-404C-BC26-E1239FB9A289}" type="presOf" srcId="{4B6373B0-CE3B-4295-9064-93E1B9431D1E}" destId="{631D58A7-193C-4AE3-8024-77061C23A825}" srcOrd="0" destOrd="0" presId="urn:microsoft.com/office/officeart/2005/8/layout/list1"/>
    <dgm:cxn modelId="{A3DF277E-E009-47E5-98EA-AE6E8387A693}" type="presParOf" srcId="{76AAC5A3-EE4D-4427-A127-A90B6774F5B8}" destId="{3ACC61F6-E4F8-47E8-97CE-B5B0C629EFF1}" srcOrd="0" destOrd="0" presId="urn:microsoft.com/office/officeart/2005/8/layout/list1"/>
    <dgm:cxn modelId="{4B7F56DB-1970-4FFA-AAB6-BBDAA8C8A8AB}" type="presParOf" srcId="{3ACC61F6-E4F8-47E8-97CE-B5B0C629EFF1}" destId="{631D58A7-193C-4AE3-8024-77061C23A825}" srcOrd="0" destOrd="0" presId="urn:microsoft.com/office/officeart/2005/8/layout/list1"/>
    <dgm:cxn modelId="{C6D66B9D-CA91-4296-9F3A-37545A4D71CA}" type="presParOf" srcId="{3ACC61F6-E4F8-47E8-97CE-B5B0C629EFF1}" destId="{6C48570F-654E-453A-BDB0-3595AF3A5D30}" srcOrd="1" destOrd="0" presId="urn:microsoft.com/office/officeart/2005/8/layout/list1"/>
    <dgm:cxn modelId="{8EB3C317-A320-4B6F-896C-5E5EBFDE148E}" type="presParOf" srcId="{76AAC5A3-EE4D-4427-A127-A90B6774F5B8}" destId="{1058A932-45DF-45D4-BD73-12B23F27E3FD}" srcOrd="1" destOrd="0" presId="urn:microsoft.com/office/officeart/2005/8/layout/list1"/>
    <dgm:cxn modelId="{3B7F3BAB-9281-439D-B499-0A11395006FD}" type="presParOf" srcId="{76AAC5A3-EE4D-4427-A127-A90B6774F5B8}" destId="{7CAE58FC-2B37-4071-B8A8-4ADB54550224}" srcOrd="2" destOrd="0" presId="urn:microsoft.com/office/officeart/2005/8/layout/list1"/>
    <dgm:cxn modelId="{103D62C3-F3B9-48DA-A9BC-1D5E6C4C48DE}" type="presParOf" srcId="{76AAC5A3-EE4D-4427-A127-A90B6774F5B8}" destId="{0B91BF42-C941-4FAE-92A8-508624D3D593}" srcOrd="3" destOrd="0" presId="urn:microsoft.com/office/officeart/2005/8/layout/list1"/>
    <dgm:cxn modelId="{4444D1FF-AB1C-409F-8D78-2A8611B4363C}" type="presParOf" srcId="{76AAC5A3-EE4D-4427-A127-A90B6774F5B8}" destId="{49B555E7-2245-400D-951A-DC2ABB2C76D5}" srcOrd="4" destOrd="0" presId="urn:microsoft.com/office/officeart/2005/8/layout/list1"/>
    <dgm:cxn modelId="{056A0076-34A8-4B7D-B806-833E0340A83B}" type="presParOf" srcId="{49B555E7-2245-400D-951A-DC2ABB2C76D5}" destId="{2A6F629E-F0C4-494A-B42F-470DC37D8EEA}" srcOrd="0" destOrd="0" presId="urn:microsoft.com/office/officeart/2005/8/layout/list1"/>
    <dgm:cxn modelId="{66E10383-BBB0-487B-B45C-7131E5FA5F1B}" type="presParOf" srcId="{49B555E7-2245-400D-951A-DC2ABB2C76D5}" destId="{9440D9F3-A479-4661-A1E6-554D13E1A50E}" srcOrd="1" destOrd="0" presId="urn:microsoft.com/office/officeart/2005/8/layout/list1"/>
    <dgm:cxn modelId="{604530BA-8348-4350-8444-B96CCE06EEED}" type="presParOf" srcId="{76AAC5A3-EE4D-4427-A127-A90B6774F5B8}" destId="{EF9C70BD-DEFC-4E19-939E-5147375F2392}" srcOrd="5" destOrd="0" presId="urn:microsoft.com/office/officeart/2005/8/layout/list1"/>
    <dgm:cxn modelId="{2D57C6A8-B8ED-4877-AF87-A9B90EEDC958}" type="presParOf" srcId="{76AAC5A3-EE4D-4427-A127-A90B6774F5B8}" destId="{A18D95A9-5AA4-4B8C-8004-B482357256A9}" srcOrd="6" destOrd="0" presId="urn:microsoft.com/office/officeart/2005/8/layout/list1"/>
    <dgm:cxn modelId="{F4CDEC75-713E-4D1D-96BD-FE272AF95420}" type="presParOf" srcId="{76AAC5A3-EE4D-4427-A127-A90B6774F5B8}" destId="{74F8A47F-B445-443E-A6E4-6DE42E3002D8}" srcOrd="7" destOrd="0" presId="urn:microsoft.com/office/officeart/2005/8/layout/list1"/>
    <dgm:cxn modelId="{C7540BD2-5B19-426F-B3E1-57125D5883E7}" type="presParOf" srcId="{76AAC5A3-EE4D-4427-A127-A90B6774F5B8}" destId="{6C609AB3-3FA4-4603-A56F-9637C5ECA8B4}" srcOrd="8" destOrd="0" presId="urn:microsoft.com/office/officeart/2005/8/layout/list1"/>
    <dgm:cxn modelId="{B1322BC4-7A98-468C-B35A-F968E66461D0}" type="presParOf" srcId="{6C609AB3-3FA4-4603-A56F-9637C5ECA8B4}" destId="{DA78DDFE-E93E-496F-95AF-77F081C700C1}" srcOrd="0" destOrd="0" presId="urn:microsoft.com/office/officeart/2005/8/layout/list1"/>
    <dgm:cxn modelId="{5821D24D-F0A9-436B-B04B-99B312176B23}" type="presParOf" srcId="{6C609AB3-3FA4-4603-A56F-9637C5ECA8B4}" destId="{7618DF5F-39E5-4396-86DE-0ADF337A85A3}" srcOrd="1" destOrd="0" presId="urn:microsoft.com/office/officeart/2005/8/layout/list1"/>
    <dgm:cxn modelId="{B25AFB4F-52BD-45D2-97E2-20D0E7A6F870}" type="presParOf" srcId="{76AAC5A3-EE4D-4427-A127-A90B6774F5B8}" destId="{4CC34023-52E2-406C-84AE-D939F14BD189}" srcOrd="9" destOrd="0" presId="urn:microsoft.com/office/officeart/2005/8/layout/list1"/>
    <dgm:cxn modelId="{92EBB29C-631E-4880-8E3A-46C9BD7D2B53}" type="presParOf" srcId="{76AAC5A3-EE4D-4427-A127-A90B6774F5B8}" destId="{1F909D70-4766-4522-A659-16457D784A0D}" srcOrd="10" destOrd="0" presId="urn:microsoft.com/office/officeart/2005/8/layout/list1"/>
    <dgm:cxn modelId="{11ABED61-63C4-4371-97E8-B1A302172BF5}" type="presParOf" srcId="{76AAC5A3-EE4D-4427-A127-A90B6774F5B8}" destId="{576EFC3D-F5D8-4BAC-B669-376C9C805DBC}" srcOrd="11" destOrd="0" presId="urn:microsoft.com/office/officeart/2005/8/layout/list1"/>
    <dgm:cxn modelId="{0502B441-A101-4A33-9AD2-CDDE2DF750E3}" type="presParOf" srcId="{76AAC5A3-EE4D-4427-A127-A90B6774F5B8}" destId="{4A27D6C8-12DE-47EF-8549-2FB1041AFD9A}" srcOrd="12" destOrd="0" presId="urn:microsoft.com/office/officeart/2005/8/layout/list1"/>
    <dgm:cxn modelId="{C49AD4F3-262A-4EEB-9B4D-C2FEC386FBD6}" type="presParOf" srcId="{4A27D6C8-12DE-47EF-8549-2FB1041AFD9A}" destId="{04E148F7-501A-4FE6-BAAB-41345E00346D}" srcOrd="0" destOrd="0" presId="urn:microsoft.com/office/officeart/2005/8/layout/list1"/>
    <dgm:cxn modelId="{29D106A7-A7A2-40C5-8BF6-24FC979DF234}" type="presParOf" srcId="{4A27D6C8-12DE-47EF-8549-2FB1041AFD9A}" destId="{47F62D60-333B-4EA6-BF06-B27393A4E762}" srcOrd="1" destOrd="0" presId="urn:microsoft.com/office/officeart/2005/8/layout/list1"/>
    <dgm:cxn modelId="{136F9A2A-6EC5-452B-8976-C396AA3A7673}" type="presParOf" srcId="{76AAC5A3-EE4D-4427-A127-A90B6774F5B8}" destId="{5FB6DA10-E5F8-4D9F-B1BA-923C1B2F8E16}" srcOrd="13" destOrd="0" presId="urn:microsoft.com/office/officeart/2005/8/layout/list1"/>
    <dgm:cxn modelId="{0097F563-570D-4059-BD92-F101F04297ED}" type="presParOf" srcId="{76AAC5A3-EE4D-4427-A127-A90B6774F5B8}" destId="{C76888C8-849B-4281-A1DD-2FCE1E0A4DEC}" srcOrd="14" destOrd="0" presId="urn:microsoft.com/office/officeart/2005/8/layout/list1"/>
    <dgm:cxn modelId="{723ED5C6-A92E-4747-9C86-140FEA52848A}" type="presParOf" srcId="{76AAC5A3-EE4D-4427-A127-A90B6774F5B8}" destId="{29E3A7E2-017E-4D52-B407-36F0BB04ECA1}" srcOrd="15" destOrd="0" presId="urn:microsoft.com/office/officeart/2005/8/layout/list1"/>
    <dgm:cxn modelId="{B83B5D2A-134A-41AF-9D52-B41581BE5D04}" type="presParOf" srcId="{76AAC5A3-EE4D-4427-A127-A90B6774F5B8}" destId="{BE9D4F58-544B-42B8-BB18-20F27E112653}" srcOrd="16" destOrd="0" presId="urn:microsoft.com/office/officeart/2005/8/layout/list1"/>
    <dgm:cxn modelId="{C0C41FFE-7E1A-4A1A-AD3E-F546EF634412}" type="presParOf" srcId="{BE9D4F58-544B-42B8-BB18-20F27E112653}" destId="{CE29A22F-EE21-4E23-A14A-138CC4AF139D}" srcOrd="0" destOrd="0" presId="urn:microsoft.com/office/officeart/2005/8/layout/list1"/>
    <dgm:cxn modelId="{53F2A7AC-EDE9-44C1-93BA-431098633CF9}" type="presParOf" srcId="{BE9D4F58-544B-42B8-BB18-20F27E112653}" destId="{577BF94B-A5EC-4971-AD7B-C19077A88B15}" srcOrd="1" destOrd="0" presId="urn:microsoft.com/office/officeart/2005/8/layout/list1"/>
    <dgm:cxn modelId="{BC28C265-0A1C-4288-8AFC-9A33FB764472}" type="presParOf" srcId="{76AAC5A3-EE4D-4427-A127-A90B6774F5B8}" destId="{98361DDC-776F-4484-AED3-9C247AA23704}" srcOrd="17" destOrd="0" presId="urn:microsoft.com/office/officeart/2005/8/layout/list1"/>
    <dgm:cxn modelId="{1E4CFA65-0ABE-4C6F-9CC8-CD1263C3CC13}" type="presParOf" srcId="{76AAC5A3-EE4D-4427-A127-A90B6774F5B8}" destId="{BE924B1A-4324-4ED2-9531-78846E248B1A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7B4E56-0213-48FF-8FD2-88AC8C93468D}">
      <dsp:nvSpPr>
        <dsp:cNvPr id="0" name=""/>
        <dsp:cNvSpPr/>
      </dsp:nvSpPr>
      <dsp:spPr>
        <a:xfrm>
          <a:off x="622" y="0"/>
          <a:ext cx="2680245" cy="1338262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Setup</a:t>
          </a:r>
          <a:endParaRPr lang="en-US" sz="2400" kern="1200" dirty="0"/>
        </a:p>
      </dsp:txBody>
      <dsp:txXfrm rot="16200000">
        <a:off x="-280040" y="280662"/>
        <a:ext cx="1097374" cy="536049"/>
      </dsp:txXfrm>
    </dsp:sp>
    <dsp:sp modelId="{80E9C05B-A048-4CEC-B513-4D68F83ED655}">
      <dsp:nvSpPr>
        <dsp:cNvPr id="0" name=""/>
        <dsp:cNvSpPr/>
      </dsp:nvSpPr>
      <dsp:spPr>
        <a:xfrm>
          <a:off x="536671" y="0"/>
          <a:ext cx="1996783" cy="1338262"/>
        </a:xfrm>
        <a:prstGeom prst="rect">
          <a:avLst/>
        </a:prstGeom>
        <a:noFill/>
        <a:ln w="55000" cap="flat" cmpd="thickThin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Validation	</a:t>
          </a:r>
          <a:endParaRPr lang="en-US" sz="3200" kern="1200" dirty="0"/>
        </a:p>
      </dsp:txBody>
      <dsp:txXfrm>
        <a:off x="536671" y="0"/>
        <a:ext cx="1996783" cy="1338262"/>
      </dsp:txXfrm>
    </dsp:sp>
    <dsp:sp modelId="{49CCCB9A-AC67-4CB7-B22C-32B12B487B0F}">
      <dsp:nvSpPr>
        <dsp:cNvPr id="0" name=""/>
        <dsp:cNvSpPr/>
      </dsp:nvSpPr>
      <dsp:spPr>
        <a:xfrm>
          <a:off x="2774677" y="0"/>
          <a:ext cx="2680245" cy="1338262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Setup</a:t>
          </a:r>
          <a:endParaRPr lang="en-US" sz="2400" kern="1200" dirty="0"/>
        </a:p>
      </dsp:txBody>
      <dsp:txXfrm rot="16200000">
        <a:off x="2494014" y="280662"/>
        <a:ext cx="1097374" cy="536049"/>
      </dsp:txXfrm>
    </dsp:sp>
    <dsp:sp modelId="{791B3869-37C0-44EB-BFBA-83C8664A62DF}">
      <dsp:nvSpPr>
        <dsp:cNvPr id="0" name=""/>
        <dsp:cNvSpPr/>
      </dsp:nvSpPr>
      <dsp:spPr>
        <a:xfrm rot="5400000">
          <a:off x="2448687" y="489774"/>
          <a:ext cx="381460" cy="40203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2258BD-C695-4B2B-AE7C-1C5EDA58052D}">
      <dsp:nvSpPr>
        <dsp:cNvPr id="0" name=""/>
        <dsp:cNvSpPr/>
      </dsp:nvSpPr>
      <dsp:spPr>
        <a:xfrm>
          <a:off x="3310726" y="0"/>
          <a:ext cx="1996783" cy="1338262"/>
        </a:xfrm>
        <a:prstGeom prst="rect">
          <a:avLst/>
        </a:prstGeom>
        <a:noFill/>
        <a:ln w="55000" cap="flat" cmpd="thickThin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Rule	</a:t>
          </a:r>
          <a:endParaRPr lang="en-US" sz="3200" kern="1200" dirty="0"/>
        </a:p>
      </dsp:txBody>
      <dsp:txXfrm>
        <a:off x="3310726" y="0"/>
        <a:ext cx="1996783" cy="1338262"/>
      </dsp:txXfrm>
    </dsp:sp>
    <dsp:sp modelId="{C54A3FAE-3E68-42E7-994B-93D09EF59D57}">
      <dsp:nvSpPr>
        <dsp:cNvPr id="0" name=""/>
        <dsp:cNvSpPr/>
      </dsp:nvSpPr>
      <dsp:spPr>
        <a:xfrm>
          <a:off x="5548731" y="0"/>
          <a:ext cx="2680245" cy="1338262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Setup</a:t>
          </a:r>
          <a:endParaRPr lang="en-US" sz="2400" kern="1200" dirty="0"/>
        </a:p>
      </dsp:txBody>
      <dsp:txXfrm rot="16200000">
        <a:off x="5268068" y="280662"/>
        <a:ext cx="1097374" cy="536049"/>
      </dsp:txXfrm>
    </dsp:sp>
    <dsp:sp modelId="{F60E3E4E-91AD-4ED7-825E-A29D367AA633}">
      <dsp:nvSpPr>
        <dsp:cNvPr id="0" name=""/>
        <dsp:cNvSpPr/>
      </dsp:nvSpPr>
      <dsp:spPr>
        <a:xfrm rot="5400000">
          <a:off x="5268087" y="489774"/>
          <a:ext cx="381460" cy="40203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F45C3E-599D-4442-9A4D-4D2072BAA436}">
      <dsp:nvSpPr>
        <dsp:cNvPr id="0" name=""/>
        <dsp:cNvSpPr/>
      </dsp:nvSpPr>
      <dsp:spPr>
        <a:xfrm>
          <a:off x="6084780" y="0"/>
          <a:ext cx="1996783" cy="1338262"/>
        </a:xfrm>
        <a:prstGeom prst="rect">
          <a:avLst/>
        </a:prstGeom>
        <a:noFill/>
        <a:ln w="55000" cap="flat" cmpd="thickThin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Control</a:t>
          </a:r>
          <a:endParaRPr lang="en-US" sz="3200" kern="1200" dirty="0"/>
        </a:p>
      </dsp:txBody>
      <dsp:txXfrm>
        <a:off x="6084780" y="0"/>
        <a:ext cx="1996783" cy="13382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7B4E56-0213-48FF-8FD2-88AC8C93468D}">
      <dsp:nvSpPr>
        <dsp:cNvPr id="0" name=""/>
        <dsp:cNvSpPr/>
      </dsp:nvSpPr>
      <dsp:spPr>
        <a:xfrm>
          <a:off x="622" y="0"/>
          <a:ext cx="2680245" cy="1338262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62230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Day-to-Day</a:t>
          </a:r>
          <a:endParaRPr lang="en-US" sz="1400" kern="1200" dirty="0"/>
        </a:p>
      </dsp:txBody>
      <dsp:txXfrm rot="16200000">
        <a:off x="-280040" y="280662"/>
        <a:ext cx="1097374" cy="536049"/>
      </dsp:txXfrm>
    </dsp:sp>
    <dsp:sp modelId="{80E9C05B-A048-4CEC-B513-4D68F83ED655}">
      <dsp:nvSpPr>
        <dsp:cNvPr id="0" name=""/>
        <dsp:cNvSpPr/>
      </dsp:nvSpPr>
      <dsp:spPr>
        <a:xfrm>
          <a:off x="536671" y="0"/>
          <a:ext cx="1996783" cy="1338262"/>
        </a:xfrm>
        <a:prstGeom prst="rect">
          <a:avLst/>
        </a:prstGeom>
        <a:noFill/>
        <a:ln w="55000" cap="flat" cmpd="thickThin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0" bIns="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Application	</a:t>
          </a:r>
          <a:endParaRPr lang="en-US" sz="2500" kern="1200" dirty="0"/>
        </a:p>
      </dsp:txBody>
      <dsp:txXfrm>
        <a:off x="536671" y="0"/>
        <a:ext cx="1996783" cy="1338262"/>
      </dsp:txXfrm>
    </dsp:sp>
    <dsp:sp modelId="{49CCCB9A-AC67-4CB7-B22C-32B12B487B0F}">
      <dsp:nvSpPr>
        <dsp:cNvPr id="0" name=""/>
        <dsp:cNvSpPr/>
      </dsp:nvSpPr>
      <dsp:spPr>
        <a:xfrm>
          <a:off x="2774677" y="0"/>
          <a:ext cx="2680245" cy="1338262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62230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Day-to-Day</a:t>
          </a:r>
          <a:endParaRPr lang="en-US" sz="1400" kern="1200" dirty="0"/>
        </a:p>
      </dsp:txBody>
      <dsp:txXfrm rot="16200000">
        <a:off x="2494014" y="280662"/>
        <a:ext cx="1097374" cy="536049"/>
      </dsp:txXfrm>
    </dsp:sp>
    <dsp:sp modelId="{791B3869-37C0-44EB-BFBA-83C8664A62DF}">
      <dsp:nvSpPr>
        <dsp:cNvPr id="0" name=""/>
        <dsp:cNvSpPr/>
      </dsp:nvSpPr>
      <dsp:spPr>
        <a:xfrm rot="5400000">
          <a:off x="2448687" y="489774"/>
          <a:ext cx="381460" cy="40203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2258BD-C695-4B2B-AE7C-1C5EDA58052D}">
      <dsp:nvSpPr>
        <dsp:cNvPr id="0" name=""/>
        <dsp:cNvSpPr/>
      </dsp:nvSpPr>
      <dsp:spPr>
        <a:xfrm>
          <a:off x="3310726" y="0"/>
          <a:ext cx="1996783" cy="1338262"/>
        </a:xfrm>
        <a:prstGeom prst="rect">
          <a:avLst/>
        </a:prstGeom>
        <a:noFill/>
        <a:ln w="55000" cap="flat" cmpd="thickThin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0" bIns="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Inquiry	</a:t>
          </a:r>
          <a:endParaRPr lang="en-US" sz="2500" kern="1200" dirty="0"/>
        </a:p>
      </dsp:txBody>
      <dsp:txXfrm>
        <a:off x="3310726" y="0"/>
        <a:ext cx="1996783" cy="1338262"/>
      </dsp:txXfrm>
    </dsp:sp>
    <dsp:sp modelId="{C54A3FAE-3E68-42E7-994B-93D09EF59D57}">
      <dsp:nvSpPr>
        <dsp:cNvPr id="0" name=""/>
        <dsp:cNvSpPr/>
      </dsp:nvSpPr>
      <dsp:spPr>
        <a:xfrm>
          <a:off x="5548731" y="0"/>
          <a:ext cx="2680245" cy="1338262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62230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Day-to-Day</a:t>
          </a:r>
          <a:endParaRPr lang="en-US" sz="1400" kern="1200" dirty="0"/>
        </a:p>
      </dsp:txBody>
      <dsp:txXfrm rot="16200000">
        <a:off x="5268068" y="280662"/>
        <a:ext cx="1097374" cy="536049"/>
      </dsp:txXfrm>
    </dsp:sp>
    <dsp:sp modelId="{F60E3E4E-91AD-4ED7-825E-A29D367AA633}">
      <dsp:nvSpPr>
        <dsp:cNvPr id="0" name=""/>
        <dsp:cNvSpPr/>
      </dsp:nvSpPr>
      <dsp:spPr>
        <a:xfrm rot="5400000">
          <a:off x="5268087" y="489774"/>
          <a:ext cx="381460" cy="40203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F45C3E-599D-4442-9A4D-4D2072BAA436}">
      <dsp:nvSpPr>
        <dsp:cNvPr id="0" name=""/>
        <dsp:cNvSpPr/>
      </dsp:nvSpPr>
      <dsp:spPr>
        <a:xfrm>
          <a:off x="6084780" y="0"/>
          <a:ext cx="1996783" cy="1338262"/>
        </a:xfrm>
        <a:prstGeom prst="rect">
          <a:avLst/>
        </a:prstGeom>
        <a:noFill/>
        <a:ln w="55000" cap="flat" cmpd="thickThin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0" bIns="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Maintenance</a:t>
          </a:r>
          <a:endParaRPr lang="en-US" sz="2500" kern="1200" dirty="0"/>
        </a:p>
      </dsp:txBody>
      <dsp:txXfrm>
        <a:off x="6084780" y="0"/>
        <a:ext cx="1996783" cy="13382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87E385-37B1-4BC3-AFE5-4A8BC43C770D}">
      <dsp:nvSpPr>
        <dsp:cNvPr id="0" name=""/>
        <dsp:cNvSpPr/>
      </dsp:nvSpPr>
      <dsp:spPr>
        <a:xfrm>
          <a:off x="0" y="224727"/>
          <a:ext cx="6157332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104F85-6E1F-4308-AD31-B35CAFD7EDF2}">
      <dsp:nvSpPr>
        <dsp:cNvPr id="0" name=""/>
        <dsp:cNvSpPr/>
      </dsp:nvSpPr>
      <dsp:spPr>
        <a:xfrm>
          <a:off x="307866" y="62367"/>
          <a:ext cx="4310132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913" tIns="0" rIns="162913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GTVLETR – Letter Code Validation</a:t>
          </a:r>
          <a:endParaRPr lang="en-US" sz="1100" kern="1200" dirty="0"/>
        </a:p>
      </dsp:txBody>
      <dsp:txXfrm>
        <a:off x="323718" y="78219"/>
        <a:ext cx="4278428" cy="293016"/>
      </dsp:txXfrm>
    </dsp:sp>
    <dsp:sp modelId="{29231925-5812-4383-80E5-723A661809C3}">
      <dsp:nvSpPr>
        <dsp:cNvPr id="0" name=""/>
        <dsp:cNvSpPr/>
      </dsp:nvSpPr>
      <dsp:spPr>
        <a:xfrm>
          <a:off x="0" y="723687"/>
          <a:ext cx="6157332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09B980-0FDA-4EA8-BD1A-1CDECBEA6992}">
      <dsp:nvSpPr>
        <dsp:cNvPr id="0" name=""/>
        <dsp:cNvSpPr/>
      </dsp:nvSpPr>
      <dsp:spPr>
        <a:xfrm>
          <a:off x="307866" y="561327"/>
          <a:ext cx="4310132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913" tIns="0" rIns="162913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RORELTR – E-Mail Letter Rules</a:t>
          </a:r>
          <a:endParaRPr lang="en-US" sz="1100" kern="1200" dirty="0"/>
        </a:p>
      </dsp:txBody>
      <dsp:txXfrm>
        <a:off x="323718" y="577179"/>
        <a:ext cx="4278428" cy="293016"/>
      </dsp:txXfrm>
    </dsp:sp>
    <dsp:sp modelId="{4761678E-785A-4927-B990-C8A8F98F0025}">
      <dsp:nvSpPr>
        <dsp:cNvPr id="0" name=""/>
        <dsp:cNvSpPr/>
      </dsp:nvSpPr>
      <dsp:spPr>
        <a:xfrm>
          <a:off x="0" y="1222648"/>
          <a:ext cx="6157332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C12567-80C4-4FEA-AF63-11BA99A56FE2}">
      <dsp:nvSpPr>
        <dsp:cNvPr id="0" name=""/>
        <dsp:cNvSpPr/>
      </dsp:nvSpPr>
      <dsp:spPr>
        <a:xfrm>
          <a:off x="307866" y="1060288"/>
          <a:ext cx="4310132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913" tIns="0" rIns="162913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RORELTF – E-Mail Letter Format Rules</a:t>
          </a:r>
          <a:endParaRPr lang="en-US" sz="1100" kern="1200" dirty="0"/>
        </a:p>
      </dsp:txBody>
      <dsp:txXfrm>
        <a:off x="323718" y="1076140"/>
        <a:ext cx="4278428" cy="293016"/>
      </dsp:txXfrm>
    </dsp:sp>
    <dsp:sp modelId="{0B0E86EA-AFA9-4384-85E7-2DF8F2843808}">
      <dsp:nvSpPr>
        <dsp:cNvPr id="0" name=""/>
        <dsp:cNvSpPr/>
      </dsp:nvSpPr>
      <dsp:spPr>
        <a:xfrm>
          <a:off x="0" y="1721608"/>
          <a:ext cx="6157332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5DDE39-A805-4ABA-8AF5-34538472AE79}">
      <dsp:nvSpPr>
        <dsp:cNvPr id="0" name=""/>
        <dsp:cNvSpPr/>
      </dsp:nvSpPr>
      <dsp:spPr>
        <a:xfrm>
          <a:off x="307866" y="1559248"/>
          <a:ext cx="4310132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913" tIns="0" rIns="162913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GLRSLCT – Population Selection Definition Rules</a:t>
          </a:r>
          <a:endParaRPr lang="en-US" sz="1100" kern="1200" dirty="0"/>
        </a:p>
      </dsp:txBody>
      <dsp:txXfrm>
        <a:off x="323718" y="1575100"/>
        <a:ext cx="4278428" cy="293016"/>
      </dsp:txXfrm>
    </dsp:sp>
    <dsp:sp modelId="{3CE2652A-571D-415A-A578-458C7735344D}">
      <dsp:nvSpPr>
        <dsp:cNvPr id="0" name=""/>
        <dsp:cNvSpPr/>
      </dsp:nvSpPr>
      <dsp:spPr>
        <a:xfrm>
          <a:off x="0" y="2220568"/>
          <a:ext cx="6157332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28550A-F96A-4CA8-9E38-FF0D70260F30}">
      <dsp:nvSpPr>
        <dsp:cNvPr id="0" name=""/>
        <dsp:cNvSpPr/>
      </dsp:nvSpPr>
      <dsp:spPr>
        <a:xfrm>
          <a:off x="307866" y="2058208"/>
          <a:ext cx="4310132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913" tIns="0" rIns="162913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GLBDATA – Population Selection Extract</a:t>
          </a:r>
          <a:endParaRPr lang="en-US" sz="1100" kern="1200" dirty="0"/>
        </a:p>
      </dsp:txBody>
      <dsp:txXfrm>
        <a:off x="323718" y="2074060"/>
        <a:ext cx="4278428" cy="293016"/>
      </dsp:txXfrm>
    </dsp:sp>
    <dsp:sp modelId="{FB104822-A32C-4BA5-A582-2A82BA51C5CD}">
      <dsp:nvSpPr>
        <dsp:cNvPr id="0" name=""/>
        <dsp:cNvSpPr/>
      </dsp:nvSpPr>
      <dsp:spPr>
        <a:xfrm>
          <a:off x="0" y="2719528"/>
          <a:ext cx="6157332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A6FAC0-242F-4C78-B3C2-D766D70BD80F}">
      <dsp:nvSpPr>
        <dsp:cNvPr id="0" name=""/>
        <dsp:cNvSpPr/>
      </dsp:nvSpPr>
      <dsp:spPr>
        <a:xfrm>
          <a:off x="307866" y="2557168"/>
          <a:ext cx="4310132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913" tIns="0" rIns="162913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ROREMAL – Generate Financial Aid E-Mail</a:t>
          </a:r>
          <a:endParaRPr lang="en-US" sz="1100" kern="1200" dirty="0"/>
        </a:p>
      </dsp:txBody>
      <dsp:txXfrm>
        <a:off x="323718" y="2573020"/>
        <a:ext cx="4278428" cy="293016"/>
      </dsp:txXfrm>
    </dsp:sp>
    <dsp:sp modelId="{1F882861-9986-4854-924C-80F8D4B4C133}">
      <dsp:nvSpPr>
        <dsp:cNvPr id="0" name=""/>
        <dsp:cNvSpPr/>
      </dsp:nvSpPr>
      <dsp:spPr>
        <a:xfrm>
          <a:off x="0" y="3218488"/>
          <a:ext cx="6157332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F8ED44-6E87-4843-883B-BCD10E5AC1C5}">
      <dsp:nvSpPr>
        <dsp:cNvPr id="0" name=""/>
        <dsp:cNvSpPr/>
      </dsp:nvSpPr>
      <dsp:spPr>
        <a:xfrm>
          <a:off x="307866" y="3056128"/>
          <a:ext cx="4310132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913" tIns="0" rIns="162913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RUAMAIL – Applicant Mail Inquiry</a:t>
          </a:r>
          <a:endParaRPr lang="en-US" sz="1100" kern="1200" dirty="0"/>
        </a:p>
      </dsp:txBody>
      <dsp:txXfrm>
        <a:off x="323718" y="3071980"/>
        <a:ext cx="4278428" cy="2930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0E86EA-AFA9-4384-85E7-2DF8F2843808}">
      <dsp:nvSpPr>
        <dsp:cNvPr id="0" name=""/>
        <dsp:cNvSpPr/>
      </dsp:nvSpPr>
      <dsp:spPr>
        <a:xfrm>
          <a:off x="0" y="1121487"/>
          <a:ext cx="6157332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5DDE39-A805-4ABA-8AF5-34538472AE79}">
      <dsp:nvSpPr>
        <dsp:cNvPr id="0" name=""/>
        <dsp:cNvSpPr/>
      </dsp:nvSpPr>
      <dsp:spPr>
        <a:xfrm>
          <a:off x="307866" y="929607"/>
          <a:ext cx="4310132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913" tIns="0" rIns="162913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GLRSLCT – Population Selection Definition Rules</a:t>
          </a:r>
          <a:endParaRPr lang="en-US" sz="1300" kern="1200" dirty="0"/>
        </a:p>
      </dsp:txBody>
      <dsp:txXfrm>
        <a:off x="326600" y="948341"/>
        <a:ext cx="4272664" cy="346292"/>
      </dsp:txXfrm>
    </dsp:sp>
    <dsp:sp modelId="{3CE2652A-571D-415A-A578-458C7735344D}">
      <dsp:nvSpPr>
        <dsp:cNvPr id="0" name=""/>
        <dsp:cNvSpPr/>
      </dsp:nvSpPr>
      <dsp:spPr>
        <a:xfrm>
          <a:off x="0" y="1711167"/>
          <a:ext cx="6157332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28550A-F96A-4CA8-9E38-FF0D70260F30}">
      <dsp:nvSpPr>
        <dsp:cNvPr id="0" name=""/>
        <dsp:cNvSpPr/>
      </dsp:nvSpPr>
      <dsp:spPr>
        <a:xfrm>
          <a:off x="307866" y="1519287"/>
          <a:ext cx="4310132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913" tIns="0" rIns="162913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GLBDATA – Population Selection Extract</a:t>
          </a:r>
          <a:endParaRPr lang="en-US" sz="1300" kern="1200" dirty="0"/>
        </a:p>
      </dsp:txBody>
      <dsp:txXfrm>
        <a:off x="326600" y="1538021"/>
        <a:ext cx="4272664" cy="346292"/>
      </dsp:txXfrm>
    </dsp:sp>
    <dsp:sp modelId="{08327EEC-038F-4AC7-9489-24AE9AF65DE5}">
      <dsp:nvSpPr>
        <dsp:cNvPr id="0" name=""/>
        <dsp:cNvSpPr/>
      </dsp:nvSpPr>
      <dsp:spPr>
        <a:xfrm>
          <a:off x="0" y="2300848"/>
          <a:ext cx="6157332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FF8474-CB4C-4C49-AB39-160C6B296F70}">
      <dsp:nvSpPr>
        <dsp:cNvPr id="0" name=""/>
        <dsp:cNvSpPr/>
      </dsp:nvSpPr>
      <dsp:spPr>
        <a:xfrm>
          <a:off x="307866" y="2108968"/>
          <a:ext cx="4310132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913" tIns="0" rIns="162913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GLAEXTR – Population Selection Extract Data</a:t>
          </a:r>
          <a:endParaRPr lang="en-US" sz="1300" kern="1200" dirty="0"/>
        </a:p>
      </dsp:txBody>
      <dsp:txXfrm>
        <a:off x="326600" y="2127702"/>
        <a:ext cx="4272664" cy="3462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AE58FC-2B37-4071-B8A8-4ADB54550224}">
      <dsp:nvSpPr>
        <dsp:cNvPr id="0" name=""/>
        <dsp:cNvSpPr/>
      </dsp:nvSpPr>
      <dsp:spPr>
        <a:xfrm>
          <a:off x="0" y="243987"/>
          <a:ext cx="615733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48570F-654E-453A-BDB0-3595AF3A5D30}">
      <dsp:nvSpPr>
        <dsp:cNvPr id="0" name=""/>
        <dsp:cNvSpPr/>
      </dsp:nvSpPr>
      <dsp:spPr>
        <a:xfrm>
          <a:off x="307866" y="7827"/>
          <a:ext cx="4310132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913" tIns="0" rIns="16291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RORALGO – General Algorithmic Rules</a:t>
          </a:r>
          <a:endParaRPr lang="en-US" sz="1600" kern="1200" dirty="0"/>
        </a:p>
      </dsp:txBody>
      <dsp:txXfrm>
        <a:off x="330923" y="30884"/>
        <a:ext cx="4264018" cy="426206"/>
      </dsp:txXfrm>
    </dsp:sp>
    <dsp:sp modelId="{A18D95A9-5AA4-4B8C-8004-B482357256A9}">
      <dsp:nvSpPr>
        <dsp:cNvPr id="0" name=""/>
        <dsp:cNvSpPr/>
      </dsp:nvSpPr>
      <dsp:spPr>
        <a:xfrm>
          <a:off x="0" y="969747"/>
          <a:ext cx="615733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40D9F3-A479-4661-A1E6-554D13E1A50E}">
      <dsp:nvSpPr>
        <dsp:cNvPr id="0" name=""/>
        <dsp:cNvSpPr/>
      </dsp:nvSpPr>
      <dsp:spPr>
        <a:xfrm>
          <a:off x="307866" y="733587"/>
          <a:ext cx="4310132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913" tIns="0" rIns="16291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RORPOST – Batch Posting Rules</a:t>
          </a:r>
          <a:endParaRPr lang="en-US" sz="1600" kern="1200" dirty="0"/>
        </a:p>
      </dsp:txBody>
      <dsp:txXfrm>
        <a:off x="330923" y="756644"/>
        <a:ext cx="4264018" cy="426206"/>
      </dsp:txXfrm>
    </dsp:sp>
    <dsp:sp modelId="{1F909D70-4766-4522-A659-16457D784A0D}">
      <dsp:nvSpPr>
        <dsp:cNvPr id="0" name=""/>
        <dsp:cNvSpPr/>
      </dsp:nvSpPr>
      <dsp:spPr>
        <a:xfrm>
          <a:off x="0" y="1695507"/>
          <a:ext cx="615733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18DF5F-39E5-4396-86DE-0ADF337A85A3}">
      <dsp:nvSpPr>
        <dsp:cNvPr id="0" name=""/>
        <dsp:cNvSpPr/>
      </dsp:nvSpPr>
      <dsp:spPr>
        <a:xfrm>
          <a:off x="307866" y="1459347"/>
          <a:ext cx="4310132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913" tIns="0" rIns="16291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RORRULE – FA Selection Rules</a:t>
          </a:r>
          <a:endParaRPr lang="en-US" sz="1600" kern="1200" dirty="0"/>
        </a:p>
      </dsp:txBody>
      <dsp:txXfrm>
        <a:off x="330923" y="1482404"/>
        <a:ext cx="4264018" cy="426206"/>
      </dsp:txXfrm>
    </dsp:sp>
    <dsp:sp modelId="{C76888C8-849B-4281-A1DD-2FCE1E0A4DEC}">
      <dsp:nvSpPr>
        <dsp:cNvPr id="0" name=""/>
        <dsp:cNvSpPr/>
      </dsp:nvSpPr>
      <dsp:spPr>
        <a:xfrm>
          <a:off x="0" y="2421267"/>
          <a:ext cx="615733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F62D60-333B-4EA6-BF06-B27393A4E762}">
      <dsp:nvSpPr>
        <dsp:cNvPr id="0" name=""/>
        <dsp:cNvSpPr/>
      </dsp:nvSpPr>
      <dsp:spPr>
        <a:xfrm>
          <a:off x="307866" y="2185107"/>
          <a:ext cx="4310132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913" tIns="0" rIns="16291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RORWTAB - Web Tab Rules</a:t>
          </a:r>
          <a:endParaRPr lang="en-US" sz="1600" kern="1200" dirty="0"/>
        </a:p>
      </dsp:txBody>
      <dsp:txXfrm>
        <a:off x="330923" y="2208164"/>
        <a:ext cx="4264018" cy="426206"/>
      </dsp:txXfrm>
    </dsp:sp>
    <dsp:sp modelId="{BE924B1A-4324-4ED2-9531-78846E248B1A}">
      <dsp:nvSpPr>
        <dsp:cNvPr id="0" name=""/>
        <dsp:cNvSpPr/>
      </dsp:nvSpPr>
      <dsp:spPr>
        <a:xfrm>
          <a:off x="0" y="3147028"/>
          <a:ext cx="615733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7BF94B-A5EC-4971-AD7B-C19077A88B15}">
      <dsp:nvSpPr>
        <dsp:cNvPr id="0" name=""/>
        <dsp:cNvSpPr/>
      </dsp:nvSpPr>
      <dsp:spPr>
        <a:xfrm>
          <a:off x="307866" y="2910868"/>
          <a:ext cx="4310132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913" tIns="0" rIns="16291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RORWTXT – Web Text Rules</a:t>
          </a:r>
          <a:endParaRPr lang="en-US" sz="1600" kern="1200" dirty="0"/>
        </a:p>
      </dsp:txBody>
      <dsp:txXfrm>
        <a:off x="330923" y="2933925"/>
        <a:ext cx="4264018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A2A4143-1CEE-4AE4-AD9B-5AADEAE137B7}" type="datetimeFigureOut">
              <a:rPr lang="en-US" smtClean="0"/>
              <a:t>9/1/2016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AA2A4143-1CEE-4AE4-AD9B-5AADEAE137B7}" type="datetimeFigureOut">
              <a:rPr lang="en-US" smtClean="0"/>
              <a:t>9/1/2016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A2A4143-1CEE-4AE4-AD9B-5AADEAE137B7}" type="datetimeFigureOut">
              <a:rPr lang="en-US" smtClean="0"/>
              <a:t>9/1/2016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A2A4143-1CEE-4AE4-AD9B-5AADEAE137B7}" type="datetimeFigureOut">
              <a:rPr lang="en-US" smtClean="0"/>
              <a:t>9/1/2016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MBUG 2016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1905000"/>
            <a:ext cx="7772400" cy="1600200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>Session Title:  		Financial Aid Boot Camp</a:t>
            </a:r>
          </a:p>
          <a:p>
            <a:pPr algn="l"/>
            <a:r>
              <a:rPr lang="en-US" sz="2000" dirty="0" smtClean="0"/>
              <a:t>Presented By:  		Terry Bland and Gail Muse-Beggs</a:t>
            </a:r>
          </a:p>
          <a:p>
            <a:pPr algn="l"/>
            <a:r>
              <a:rPr lang="en-US" sz="2000" dirty="0" smtClean="0"/>
              <a:t>Institution: 		ICC/HCC</a:t>
            </a:r>
          </a:p>
          <a:p>
            <a:pPr algn="l"/>
            <a:r>
              <a:rPr lang="en-US" sz="2000" dirty="0" smtClean="0"/>
              <a:t>Date:			September 12, 2016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13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0114"/>
          </a:xfrm>
        </p:spPr>
        <p:txBody>
          <a:bodyPr/>
          <a:lstStyle/>
          <a:p>
            <a:r>
              <a:rPr lang="en-US" dirty="0" smtClean="0"/>
              <a:t>OVERVIEW OF BANNER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2068" y="1116184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NAVIGATING BY SHORT CUT KEYS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520" t="37778" r="2998" b="38889"/>
          <a:stretch/>
        </p:blipFill>
        <p:spPr>
          <a:xfrm rot="862316">
            <a:off x="730641" y="2799977"/>
            <a:ext cx="7244945" cy="209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719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0114"/>
          </a:xfrm>
        </p:spPr>
        <p:txBody>
          <a:bodyPr/>
          <a:lstStyle/>
          <a:p>
            <a:r>
              <a:rPr lang="en-US" dirty="0" smtClean="0"/>
              <a:t>OVERVIEW OF BANNER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2068" y="1116184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NAVIGATING BY SHORT CUT KEYS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410" t="13333" r="3615" b="61111"/>
          <a:stretch/>
        </p:blipFill>
        <p:spPr>
          <a:xfrm>
            <a:off x="1981200" y="1676400"/>
            <a:ext cx="5943600" cy="175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410" t="61111" r="2410" b="8889"/>
          <a:stretch/>
        </p:blipFill>
        <p:spPr>
          <a:xfrm>
            <a:off x="1981200" y="3733800"/>
            <a:ext cx="60198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157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0114"/>
          </a:xfrm>
        </p:spPr>
        <p:txBody>
          <a:bodyPr/>
          <a:lstStyle/>
          <a:p>
            <a:r>
              <a:rPr lang="en-US" dirty="0" smtClean="0"/>
              <a:t>OVERVIEW OF BANNER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2068" y="1116184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NAVIGATING BY QUERY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676400"/>
            <a:ext cx="5514474" cy="838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62200" y="2057400"/>
            <a:ext cx="1752600" cy="3048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941569"/>
              </p:ext>
            </p:extLst>
          </p:nvPr>
        </p:nvGraphicFramePr>
        <p:xfrm>
          <a:off x="932056" y="2771512"/>
          <a:ext cx="6537402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5031">
                  <a:extLst>
                    <a:ext uri="{9D8B030D-6E8A-4147-A177-3AD203B41FA5}">
                      <a16:colId xmlns:a16="http://schemas.microsoft.com/office/drawing/2014/main" val="2615494367"/>
                    </a:ext>
                  </a:extLst>
                </a:gridCol>
                <a:gridCol w="2512371">
                  <a:extLst>
                    <a:ext uri="{9D8B030D-6E8A-4147-A177-3AD203B41FA5}">
                      <a16:colId xmlns:a16="http://schemas.microsoft.com/office/drawing/2014/main" val="17106515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 get these results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Enter these</a:t>
                      </a:r>
                      <a:r>
                        <a:rPr lang="en-US" baseline="0" dirty="0" smtClean="0"/>
                        <a:t> criteria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7540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All entries that contain GRP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%GRP%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888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All entries that begin with GRP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GRP%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701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All entries that</a:t>
                      </a:r>
                      <a:r>
                        <a:rPr lang="en-US" baseline="0" dirty="0" smtClean="0"/>
                        <a:t> end with GRP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%GRP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7404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All entries that have G</a:t>
                      </a:r>
                      <a:r>
                        <a:rPr lang="en-US" baseline="0" dirty="0" smtClean="0"/>
                        <a:t> as the second character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_G%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2700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5813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0114"/>
          </a:xfrm>
        </p:spPr>
        <p:txBody>
          <a:bodyPr/>
          <a:lstStyle/>
          <a:p>
            <a:r>
              <a:rPr lang="en-US" dirty="0" smtClean="0"/>
              <a:t>OVERVIEW OF BANNER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2068" y="1116184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NAVIGATING BY QUERY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927" y="1593787"/>
            <a:ext cx="5393473" cy="10230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2685763"/>
            <a:ext cx="6096000" cy="16669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24000" y="3048267"/>
            <a:ext cx="685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35820" y="3061729"/>
            <a:ext cx="3276600" cy="125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148" y="4421636"/>
            <a:ext cx="6312520" cy="183760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5300" y="3197633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F7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334250" y="3183703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F8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600200" y="2222667"/>
            <a:ext cx="533400" cy="39416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553200" y="3810000"/>
            <a:ext cx="533400" cy="54270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700346" y="2238604"/>
            <a:ext cx="533400" cy="39416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324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0114"/>
          </a:xfrm>
        </p:spPr>
        <p:txBody>
          <a:bodyPr/>
          <a:lstStyle/>
          <a:p>
            <a:r>
              <a:rPr lang="en-US" dirty="0" smtClean="0"/>
              <a:t>OVERVIEW OF BANNER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2068" y="1116184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NAVIGATING BY FAST PATH CODE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619008"/>
            <a:ext cx="4791075" cy="7026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2563389"/>
            <a:ext cx="182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ROARMAN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ROASTAT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RPAAWRD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ROAENRL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RRAAREQ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RHACOMM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RSIAREV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38400" y="2563389"/>
            <a:ext cx="182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SHATERM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SHACRSE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SHARQTC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SFAREGS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SFAREGF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SFAREGQ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SGASTDN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67200" y="2563388"/>
            <a:ext cx="182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ROAHOLD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RTVTREQ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ROASMRY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RPAPROM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RPACASH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RLADLOR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RLPDLOC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2563387"/>
            <a:ext cx="1828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SOAHOLD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SFRWDRL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SFAWDRL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SPAIDEN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SOAPCOL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SOAHSCH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SOADEST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895600" y="1981200"/>
            <a:ext cx="1524000" cy="2286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447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2068" y="2089854"/>
            <a:ext cx="8229600" cy="1109472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6000" dirty="0" smtClean="0"/>
              <a:t>R 		P 		A 		AWRD</a:t>
            </a:r>
            <a:endParaRPr lang="en-US" sz="6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0114"/>
          </a:xfrm>
        </p:spPr>
        <p:txBody>
          <a:bodyPr/>
          <a:lstStyle/>
          <a:p>
            <a:r>
              <a:rPr lang="en-US" dirty="0" smtClean="0"/>
              <a:t>OVERVIEW OF BANNER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4468" y="3309054"/>
            <a:ext cx="1219201" cy="92333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System</a:t>
            </a:r>
          </a:p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081668" y="2775654"/>
            <a:ext cx="0" cy="533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75209" y="3309054"/>
            <a:ext cx="1295400" cy="92333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Module</a:t>
            </a:r>
          </a:p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758068" y="2775654"/>
            <a:ext cx="0" cy="533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053468" y="3316488"/>
            <a:ext cx="1524000" cy="92333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Type</a:t>
            </a:r>
          </a:p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663068" y="2783088"/>
            <a:ext cx="0" cy="533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958468" y="3316488"/>
            <a:ext cx="2590800" cy="92333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Unique Identifier</a:t>
            </a:r>
          </a:p>
          <a:p>
            <a:pPr algn="ctr"/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7330067" y="2783088"/>
            <a:ext cx="0" cy="533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72068" y="1116184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NAMING CONVENTIONS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562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0114"/>
          </a:xfrm>
        </p:spPr>
        <p:txBody>
          <a:bodyPr/>
          <a:lstStyle/>
          <a:p>
            <a:r>
              <a:rPr lang="en-US" dirty="0" smtClean="0"/>
              <a:t>OVERVIEW OF BANNER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2068" y="1116184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NAMING CONVENTIONS – POSITION 1</a:t>
            </a:r>
            <a:endParaRPr lang="en-US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4046000"/>
              </p:ext>
            </p:extLst>
          </p:nvPr>
        </p:nvGraphicFramePr>
        <p:xfrm>
          <a:off x="2079702" y="1710944"/>
          <a:ext cx="5014332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5732">
                  <a:extLst>
                    <a:ext uri="{9D8B030D-6E8A-4147-A177-3AD203B41FA5}">
                      <a16:colId xmlns:a16="http://schemas.microsoft.com/office/drawing/2014/main" val="93451626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3404622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CODE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SYSTEM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0567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Advancement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644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Finance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90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General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001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Position Control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1862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Human Resources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396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Financial Aid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900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Student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967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Accounts Receivable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987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4863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0114"/>
          </a:xfrm>
        </p:spPr>
        <p:txBody>
          <a:bodyPr/>
          <a:lstStyle/>
          <a:p>
            <a:r>
              <a:rPr lang="en-US" dirty="0" smtClean="0"/>
              <a:t>OVERVIEW OF BANNER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2068" y="1116184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NAMING CONVENTIONS – POSITION 2</a:t>
            </a:r>
            <a:endParaRPr lang="en-US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9819555"/>
              </p:ext>
            </p:extLst>
          </p:nvPr>
        </p:nvGraphicFramePr>
        <p:xfrm>
          <a:off x="662568" y="1896364"/>
          <a:ext cx="7848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93451626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34046229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33003849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6446851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CODE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MODULE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CODE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MODULE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0567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Athletics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Logging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644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Budgeting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Need</a:t>
                      </a:r>
                      <a:r>
                        <a:rPr lang="en-US" sz="1600" baseline="0" dirty="0" smtClean="0"/>
                        <a:t> Analysis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90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Record</a:t>
                      </a:r>
                      <a:r>
                        <a:rPr lang="en-US" sz="1600" baseline="0" dirty="0" smtClean="0"/>
                        <a:t> Creation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Common Functions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001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Electronic</a:t>
                      </a:r>
                      <a:r>
                        <a:rPr lang="en-US" sz="1600" baseline="0" dirty="0" smtClean="0"/>
                        <a:t> Data Exchange (EDE)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Packaging &amp;</a:t>
                      </a:r>
                      <a:r>
                        <a:rPr lang="en-US" sz="1600" baseline="0" dirty="0" smtClean="0"/>
                        <a:t> Disbursements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1862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Funds Management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Requirements Tracking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396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History &amp; Transcripts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Student System Shared</a:t>
                      </a:r>
                      <a:r>
                        <a:rPr lang="en-US" sz="1600" baseline="0" dirty="0" smtClean="0"/>
                        <a:t> Data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900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J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Student Employment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Validation Form/Table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967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9231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0114"/>
          </a:xfrm>
        </p:spPr>
        <p:txBody>
          <a:bodyPr/>
          <a:lstStyle/>
          <a:p>
            <a:r>
              <a:rPr lang="en-US" dirty="0" smtClean="0"/>
              <a:t>OVERVIEW OF BANNER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2068" y="1116184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NAMING CONVENTIONS – POSITION 3</a:t>
            </a:r>
            <a:endParaRPr lang="en-US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4851912"/>
              </p:ext>
            </p:extLst>
          </p:nvPr>
        </p:nvGraphicFramePr>
        <p:xfrm>
          <a:off x="2529468" y="2081784"/>
          <a:ext cx="41148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93451626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3404622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CODE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TYPE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0567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Application Form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644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Base Table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90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Inquiry Form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001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Rule Table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1862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Temporary Table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396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Validation Table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900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2908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0114"/>
          </a:xfrm>
        </p:spPr>
        <p:txBody>
          <a:bodyPr/>
          <a:lstStyle/>
          <a:p>
            <a:r>
              <a:rPr lang="en-US" dirty="0" smtClean="0"/>
              <a:t>OVERVIEW OF BANNER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2068" y="1116184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NAMING CONVENTIONS</a:t>
            </a:r>
            <a:endParaRPr lang="en-US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8589789"/>
              </p:ext>
            </p:extLst>
          </p:nvPr>
        </p:nvGraphicFramePr>
        <p:xfrm>
          <a:off x="472068" y="1577849"/>
          <a:ext cx="8229600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6732">
                  <a:extLst>
                    <a:ext uri="{9D8B030D-6E8A-4147-A177-3AD203B41FA5}">
                      <a16:colId xmlns:a16="http://schemas.microsoft.com/office/drawing/2014/main" val="93451626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340462293"/>
                    </a:ext>
                  </a:extLst>
                </a:gridCol>
                <a:gridCol w="1904628">
                  <a:extLst>
                    <a:ext uri="{9D8B030D-6E8A-4147-A177-3AD203B41FA5}">
                      <a16:colId xmlns:a16="http://schemas.microsoft.com/office/drawing/2014/main" val="64741519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91496635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4986222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CODE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SYSTEM</a:t>
                      </a:r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MODULE</a:t>
                      </a:r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TYPE</a:t>
                      </a:r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UNIQUE IDENTIFIER</a:t>
                      </a:r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0567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ROAENRL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</a:t>
                      </a:r>
                    </a:p>
                    <a:p>
                      <a:r>
                        <a:rPr lang="en-US" sz="1600" dirty="0" smtClean="0"/>
                        <a:t>Financial Aid</a:t>
                      </a:r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</a:t>
                      </a:r>
                    </a:p>
                    <a:p>
                      <a:r>
                        <a:rPr lang="en-US" sz="1600" dirty="0" smtClean="0"/>
                        <a:t>Common Functions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</a:p>
                    <a:p>
                      <a:r>
                        <a:rPr lang="en-US" sz="1600" dirty="0" smtClean="0"/>
                        <a:t>Application</a:t>
                      </a:r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ENRL</a:t>
                      </a:r>
                    </a:p>
                    <a:p>
                      <a:r>
                        <a:rPr lang="en-US" sz="1600" dirty="0" smtClean="0"/>
                        <a:t>Enrollment</a:t>
                      </a:r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67644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SHACRSE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</a:t>
                      </a:r>
                    </a:p>
                    <a:p>
                      <a:r>
                        <a:rPr lang="en-US" sz="1600" dirty="0" smtClean="0"/>
                        <a:t>Student</a:t>
                      </a:r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</a:t>
                      </a:r>
                    </a:p>
                    <a:p>
                      <a:r>
                        <a:rPr lang="en-US" sz="1600" dirty="0" smtClean="0"/>
                        <a:t>History &amp; Transcripts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</a:p>
                    <a:p>
                      <a:r>
                        <a:rPr lang="en-US" sz="1600" dirty="0" smtClean="0"/>
                        <a:t>Application</a:t>
                      </a:r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CRSE</a:t>
                      </a:r>
                    </a:p>
                    <a:p>
                      <a:r>
                        <a:rPr lang="en-US" sz="1600" dirty="0" smtClean="0"/>
                        <a:t>Course Summary</a:t>
                      </a:r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3590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GLRSLCT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</a:t>
                      </a:r>
                    </a:p>
                    <a:p>
                      <a:r>
                        <a:rPr lang="en-US" sz="1600" dirty="0" smtClean="0"/>
                        <a:t>General</a:t>
                      </a:r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</a:p>
                    <a:p>
                      <a:r>
                        <a:rPr lang="en-US" sz="1600" dirty="0" smtClean="0"/>
                        <a:t>Logging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</a:t>
                      </a:r>
                    </a:p>
                    <a:p>
                      <a:r>
                        <a:rPr lang="en-US" sz="1600" dirty="0" smtClean="0"/>
                        <a:t>Temporary</a:t>
                      </a:r>
                      <a:r>
                        <a:rPr lang="en-US" sz="1600" baseline="0" dirty="0" smtClean="0"/>
                        <a:t> Table</a:t>
                      </a:r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SLCT</a:t>
                      </a:r>
                    </a:p>
                    <a:p>
                      <a:r>
                        <a:rPr lang="en-US" sz="1600" dirty="0" smtClean="0"/>
                        <a:t>Population Selection Definition Rules</a:t>
                      </a:r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2001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7391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9547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Please turn off your cell phone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If you must leave the session early, please do so discreetly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Please avoid side conversation during the session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RULES OF ETIQUETTE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33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533400" y="914400"/>
            <a:ext cx="5638800" cy="639762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/>
              <a:t>BANNER FORMS</a:t>
            </a:r>
            <a:endParaRPr lang="en-US" dirty="0"/>
          </a:p>
        </p:txBody>
      </p:sp>
      <p:pic>
        <p:nvPicPr>
          <p:cNvPr id="2" name="Picture 1" descr="The tick box is ofcourse not without its limitations and problems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654140"/>
            <a:ext cx="6548628" cy="43580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10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0114"/>
          </a:xfrm>
        </p:spPr>
        <p:txBody>
          <a:bodyPr/>
          <a:lstStyle/>
          <a:p>
            <a:r>
              <a:rPr lang="en-US" dirty="0" smtClean="0"/>
              <a:t>OVERVIEW OF BANNER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2068" y="1116184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FORMS</a:t>
            </a:r>
            <a:endParaRPr lang="en-US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2123008"/>
              </p:ext>
            </p:extLst>
          </p:nvPr>
        </p:nvGraphicFramePr>
        <p:xfrm>
          <a:off x="457200" y="1844795"/>
          <a:ext cx="8229600" cy="1338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9562281"/>
              </p:ext>
            </p:extLst>
          </p:nvPr>
        </p:nvGraphicFramePr>
        <p:xfrm>
          <a:off x="457200" y="3557805"/>
          <a:ext cx="8229600" cy="1338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4725409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0114"/>
          </a:xfrm>
        </p:spPr>
        <p:txBody>
          <a:bodyPr/>
          <a:lstStyle/>
          <a:p>
            <a:r>
              <a:rPr lang="en-US" dirty="0" smtClean="0"/>
              <a:t>OVERVIEW OF BANNER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2068" y="1116184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FORMS</a:t>
            </a:r>
            <a:endParaRPr lang="en-US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9727413"/>
              </p:ext>
            </p:extLst>
          </p:nvPr>
        </p:nvGraphicFramePr>
        <p:xfrm>
          <a:off x="1680117" y="1577849"/>
          <a:ext cx="6157332" cy="3558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976916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0114"/>
          </a:xfrm>
        </p:spPr>
        <p:txBody>
          <a:bodyPr/>
          <a:lstStyle/>
          <a:p>
            <a:r>
              <a:rPr lang="en-US" dirty="0" smtClean="0"/>
              <a:t>OVERVIEW OF BANNER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2068" y="1116184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FORMS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3823"/>
          <a:stretch/>
        </p:blipFill>
        <p:spPr>
          <a:xfrm>
            <a:off x="2590800" y="1114752"/>
            <a:ext cx="5607276" cy="51336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1334" y="1577849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SETUP</a:t>
            </a:r>
          </a:p>
        </p:txBody>
      </p:sp>
    </p:spTree>
    <p:extLst>
      <p:ext uri="{BB962C8B-B14F-4D97-AF65-F5344CB8AC3E}">
        <p14:creationId xmlns:p14="http://schemas.microsoft.com/office/powerpoint/2010/main" val="38921616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0114"/>
          </a:xfrm>
        </p:spPr>
        <p:txBody>
          <a:bodyPr/>
          <a:lstStyle/>
          <a:p>
            <a:r>
              <a:rPr lang="en-US" dirty="0" smtClean="0"/>
              <a:t>OVERVIEW OF BANNER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2068" y="1116184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FORMS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1114752"/>
            <a:ext cx="4514850" cy="50847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1334" y="1577849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SETUP</a:t>
            </a:r>
          </a:p>
        </p:txBody>
      </p:sp>
    </p:spTree>
    <p:extLst>
      <p:ext uri="{BB962C8B-B14F-4D97-AF65-F5344CB8AC3E}">
        <p14:creationId xmlns:p14="http://schemas.microsoft.com/office/powerpoint/2010/main" val="14580075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0114"/>
          </a:xfrm>
        </p:spPr>
        <p:txBody>
          <a:bodyPr/>
          <a:lstStyle/>
          <a:p>
            <a:r>
              <a:rPr lang="en-US" dirty="0" smtClean="0"/>
              <a:t>OVERVIEW OF BANNER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2068" y="1116184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FORMS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5666" y="1118468"/>
            <a:ext cx="6751134" cy="44441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1334" y="1577849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SETUP</a:t>
            </a:r>
          </a:p>
        </p:txBody>
      </p:sp>
    </p:spTree>
    <p:extLst>
      <p:ext uri="{BB962C8B-B14F-4D97-AF65-F5344CB8AC3E}">
        <p14:creationId xmlns:p14="http://schemas.microsoft.com/office/powerpoint/2010/main" val="3593121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0114"/>
          </a:xfrm>
        </p:spPr>
        <p:txBody>
          <a:bodyPr/>
          <a:lstStyle/>
          <a:p>
            <a:r>
              <a:rPr lang="en-US" dirty="0" smtClean="0"/>
              <a:t>OVERVIEW OF BANNER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2068" y="1116184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FORMS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5666" y="1114752"/>
            <a:ext cx="6751134" cy="47526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1334" y="1577849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SETUP</a:t>
            </a:r>
          </a:p>
        </p:txBody>
      </p:sp>
    </p:spTree>
    <p:extLst>
      <p:ext uri="{BB962C8B-B14F-4D97-AF65-F5344CB8AC3E}">
        <p14:creationId xmlns:p14="http://schemas.microsoft.com/office/powerpoint/2010/main" val="28153363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0114"/>
          </a:xfrm>
        </p:spPr>
        <p:txBody>
          <a:bodyPr/>
          <a:lstStyle/>
          <a:p>
            <a:r>
              <a:rPr lang="en-US" dirty="0" smtClean="0"/>
              <a:t>OVERVIEW OF BANNER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2068" y="1116184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FORMS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334" y="1577849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SETUP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5666" y="1111964"/>
            <a:ext cx="6751134" cy="454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9792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0114"/>
          </a:xfrm>
        </p:spPr>
        <p:txBody>
          <a:bodyPr/>
          <a:lstStyle/>
          <a:p>
            <a:r>
              <a:rPr lang="en-US" dirty="0" smtClean="0"/>
              <a:t>OVERVIEW OF BANNER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2068" y="1116184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FORMS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334" y="1577849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DAY-TO-DAY</a:t>
            </a:r>
            <a:endParaRPr lang="en-US" sz="16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403" y="1114751"/>
            <a:ext cx="6346162" cy="494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3970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0114"/>
          </a:xfrm>
        </p:spPr>
        <p:txBody>
          <a:bodyPr/>
          <a:lstStyle/>
          <a:p>
            <a:r>
              <a:rPr lang="en-US" dirty="0" smtClean="0"/>
              <a:t>OVERVIEW OF BANNER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2068" y="1116184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FORMS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534" y="1187574"/>
            <a:ext cx="6371993" cy="49846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1334" y="1577849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DAY-TO-DAY</a:t>
            </a:r>
            <a:endParaRPr lang="en-US" sz="16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27230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IN COMPASSING | dan4kent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4" t="7186" r="74" b="-596"/>
          <a:stretch/>
        </p:blipFill>
        <p:spPr>
          <a:xfrm>
            <a:off x="3200400" y="1981200"/>
            <a:ext cx="5105400" cy="3962400"/>
          </a:xfrm>
          <a:prstGeom prst="rect">
            <a:avLst/>
          </a:prstGeom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533400" y="914400"/>
            <a:ext cx="5638800" cy="639762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/>
              <a:t>NAVIGATING BANNER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5296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0114"/>
          </a:xfrm>
        </p:spPr>
        <p:txBody>
          <a:bodyPr/>
          <a:lstStyle/>
          <a:p>
            <a:r>
              <a:rPr lang="en-US" dirty="0" smtClean="0"/>
              <a:t>OVERVIEW OF BANNER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2068" y="1116184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FORMS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0605" y="1119187"/>
            <a:ext cx="6356195" cy="50530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1334" y="1577849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DAY-TO-DAY</a:t>
            </a:r>
            <a:endParaRPr lang="en-US" sz="16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422377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0114"/>
          </a:xfrm>
        </p:spPr>
        <p:txBody>
          <a:bodyPr/>
          <a:lstStyle/>
          <a:p>
            <a:r>
              <a:rPr lang="en-US" dirty="0" smtClean="0"/>
              <a:t>OVERVIEW OF BANNER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2068" y="1116184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FORMS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334" y="1577849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DAY-TO-DAY</a:t>
            </a:r>
            <a:endParaRPr lang="en-US" sz="16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534" y="1406932"/>
            <a:ext cx="6355266" cy="46890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33800" y="1752600"/>
            <a:ext cx="457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343400" y="1752601"/>
            <a:ext cx="1682905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1244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0114"/>
          </a:xfrm>
        </p:spPr>
        <p:txBody>
          <a:bodyPr/>
          <a:lstStyle/>
          <a:p>
            <a:r>
              <a:rPr lang="en-US" dirty="0" smtClean="0"/>
              <a:t>OVERVIEW OF BANNER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2068" y="1116184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FORMS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334" y="1577849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DAY-TO-DAY</a:t>
            </a:r>
            <a:endParaRPr lang="en-US" sz="16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594" y="2038834"/>
            <a:ext cx="6808548" cy="632684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15" name="Rounded Rectangle 14"/>
          <p:cNvSpPr/>
          <p:nvPr/>
        </p:nvSpPr>
        <p:spPr>
          <a:xfrm>
            <a:off x="861431" y="3624834"/>
            <a:ext cx="1340005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ROAIMMP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1676400" y="4400142"/>
            <a:ext cx="1340005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ROASTAT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2468135" y="5175450"/>
            <a:ext cx="1340005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RRAAREQ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3916865" y="5175450"/>
            <a:ext cx="1340005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ROAPELL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5365595" y="5175450"/>
            <a:ext cx="1340005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RNANAxx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6172200" y="4394316"/>
            <a:ext cx="1340005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RPAARSC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6857070" y="3624834"/>
            <a:ext cx="1340005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RPAAWRD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457200" y="2843376"/>
            <a:ext cx="1340005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RBAPBUD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7512205" y="2831400"/>
            <a:ext cx="1340005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ROAENRL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123269" y="3034105"/>
            <a:ext cx="29271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One screen gets you to all of these forms.  Great for work-studies or new employees.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7837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0114"/>
          </a:xfrm>
        </p:spPr>
        <p:txBody>
          <a:bodyPr/>
          <a:lstStyle/>
          <a:p>
            <a:r>
              <a:rPr lang="en-US" dirty="0" smtClean="0"/>
              <a:t>OVERVIEW OF BANNER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2068" y="1116184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FORMS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334" y="1577849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DAY-TO-DAY</a:t>
            </a:r>
            <a:endParaRPr lang="en-US" sz="16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1334" y="1916403"/>
            <a:ext cx="74982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ROARMAN – Record Maintenance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ROASTAT Tab 1 – Applicant Status (Verification, Packaging)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ROASTAT Tab 2 – Period Status (year in college)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ROASTAT Tab 3 – Eligibility Status (SAP)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RPAAWRD – Award Maintenance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ROAENRL – Financial Aid Enrollment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RRAAREQ – Applicant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RHACOMM – Applicant Comments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RSIAREV – Applicant Detail Review Inquiry (Business Office)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2601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0114"/>
          </a:xfrm>
        </p:spPr>
        <p:txBody>
          <a:bodyPr/>
          <a:lstStyle/>
          <a:p>
            <a:r>
              <a:rPr lang="en-US" dirty="0" smtClean="0"/>
              <a:t>OVERVIEW OF BANNER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2068" y="1116184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FORMS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334" y="1577849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DAY-TO-DAY</a:t>
            </a:r>
            <a:endParaRPr lang="en-US" sz="16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1334" y="1916403"/>
            <a:ext cx="76506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ROAHOLD – Applicant Holds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ROASMRY – Applicant Summary (</a:t>
            </a:r>
            <a:r>
              <a:rPr lang="en-US" dirty="0" smtClean="0"/>
              <a:t>memo’d</a:t>
            </a:r>
            <a:r>
              <a:rPr lang="en-US" dirty="0" smtClean="0"/>
              <a:t>, authorized)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RLPDLOC – DL Origination Creation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RLADLOR – Direct Loan Origination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RSIHIST – Academic History Inquiry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RSISTDN – Student Information Inquiry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RSIAPPL – Admission Application Inquiry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RSIDEGR – Degrees Awarded Inquiry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RSIHOUS – Housing Information Inquiry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RSIHSCH – High School Inquiry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RSITEST – Test Score Inquiry (ACT)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3201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533400" y="914400"/>
            <a:ext cx="6477000" cy="639762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/>
              <a:t>POPULATION SELECTION</a:t>
            </a:r>
            <a:endParaRPr lang="en-US" dirty="0"/>
          </a:p>
        </p:txBody>
      </p:sp>
      <p:pic>
        <p:nvPicPr>
          <p:cNvPr id="5" name="Picture 4" descr="75+ Free Stock Images 3D Human Character Best Collection &amp; High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981200"/>
            <a:ext cx="7143009" cy="40224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95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0114"/>
          </a:xfrm>
        </p:spPr>
        <p:txBody>
          <a:bodyPr/>
          <a:lstStyle/>
          <a:p>
            <a:r>
              <a:rPr lang="en-US" dirty="0" smtClean="0"/>
              <a:t>OVERVIEW OF BANNER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2068" y="1116184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POPULATION SELECTION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Within Banner, you can perform functions on groups of students as long as you can isolate that particular group within a “population selection” or popsel.  </a:t>
            </a:r>
          </a:p>
          <a:p>
            <a:pPr lvl="1"/>
            <a:r>
              <a:rPr lang="en-US" dirty="0" smtClean="0"/>
              <a:t>Students with a specific aid type and amount for a specific aid year.</a:t>
            </a:r>
          </a:p>
          <a:p>
            <a:pPr lvl="1"/>
            <a:r>
              <a:rPr lang="en-US" dirty="0" smtClean="0"/>
              <a:t>Students who have submitted a scholarship application.</a:t>
            </a:r>
          </a:p>
          <a:p>
            <a:pPr lvl="1"/>
            <a:r>
              <a:rPr lang="en-US" dirty="0" smtClean="0"/>
              <a:t>Students who have filed a FAFSA.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4078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0114"/>
          </a:xfrm>
        </p:spPr>
        <p:txBody>
          <a:bodyPr/>
          <a:lstStyle/>
          <a:p>
            <a:r>
              <a:rPr lang="en-US" dirty="0" smtClean="0"/>
              <a:t>OVERVIEW OF BANNER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2068" y="1116184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POPULATION SELECTION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2889703"/>
          </a:xfrm>
        </p:spPr>
        <p:txBody>
          <a:bodyPr/>
          <a:lstStyle/>
          <a:p>
            <a:pPr marL="109728" indent="0">
              <a:buNone/>
            </a:pPr>
            <a:r>
              <a:rPr lang="en-US" dirty="0" smtClean="0"/>
              <a:t>What functions use </a:t>
            </a:r>
            <a:r>
              <a:rPr lang="en-US" dirty="0" smtClean="0"/>
              <a:t>popsels</a:t>
            </a:r>
            <a:r>
              <a:rPr lang="en-US" dirty="0" smtClean="0"/>
              <a:t>?</a:t>
            </a:r>
          </a:p>
          <a:p>
            <a:r>
              <a:rPr lang="en-US" dirty="0" smtClean="0"/>
              <a:t>Send emails</a:t>
            </a:r>
          </a:p>
          <a:p>
            <a:r>
              <a:rPr lang="en-US" dirty="0" smtClean="0"/>
              <a:t>Batch post with RORPOST &amp; RORBPST</a:t>
            </a:r>
          </a:p>
          <a:p>
            <a:r>
              <a:rPr lang="en-US" dirty="0" smtClean="0"/>
              <a:t>Set financial aid enrollment with RSRENRL</a:t>
            </a:r>
          </a:p>
          <a:p>
            <a:r>
              <a:rPr lang="en-US" dirty="0" smtClean="0"/>
              <a:t>Any of the GJAJOBS that can be run with GJAPCTL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5705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0114"/>
          </a:xfrm>
        </p:spPr>
        <p:txBody>
          <a:bodyPr/>
          <a:lstStyle/>
          <a:p>
            <a:r>
              <a:rPr lang="en-US" dirty="0" smtClean="0"/>
              <a:t>OVERVIEW OF BANNER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2068" y="1116184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POPULATION SELECTION</a:t>
            </a:r>
            <a:endParaRPr lang="en-US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997226"/>
              </p:ext>
            </p:extLst>
          </p:nvPr>
        </p:nvGraphicFramePr>
        <p:xfrm>
          <a:off x="1538868" y="1676400"/>
          <a:ext cx="6096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82211450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1279064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Table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2548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RCRAPP1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FAFSA</a:t>
                      </a:r>
                      <a:r>
                        <a:rPr lang="en-US" baseline="0" dirty="0" smtClean="0"/>
                        <a:t> Table Part 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710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RPRATRM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Applicant Award by Term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4739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RRRAREQ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 Requirements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233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SFRSTCR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Enrollment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774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TBRACCD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Student Account Detail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01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RPRTIIV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R2T4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931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RORSAPR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6674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RORSTAT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Applicant Status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8275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15274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0114"/>
          </a:xfrm>
        </p:spPr>
        <p:txBody>
          <a:bodyPr/>
          <a:lstStyle/>
          <a:p>
            <a:r>
              <a:rPr lang="en-US" dirty="0" smtClean="0"/>
              <a:t>OVERVIEW OF BANNER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2068" y="1116184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POPULATION SELECTION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62" y="1755712"/>
            <a:ext cx="7839075" cy="32480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05200" y="2286000"/>
            <a:ext cx="762000" cy="2286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638800" y="3223606"/>
            <a:ext cx="2286000" cy="43399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62509" y="1208517"/>
            <a:ext cx="3238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Help – Dynamic Help Query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408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0114"/>
          </a:xfrm>
        </p:spPr>
        <p:txBody>
          <a:bodyPr/>
          <a:lstStyle/>
          <a:p>
            <a:r>
              <a:rPr lang="en-US" dirty="0" smtClean="0"/>
              <a:t>OVERVIEW OF BANNER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2068" y="1116184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NAVIGATING BY MENU - GENERAL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683" y="1802946"/>
            <a:ext cx="3571875" cy="26003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1541144"/>
            <a:ext cx="377190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9046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0114"/>
          </a:xfrm>
        </p:spPr>
        <p:txBody>
          <a:bodyPr/>
          <a:lstStyle/>
          <a:p>
            <a:r>
              <a:rPr lang="en-US" dirty="0" smtClean="0"/>
              <a:t>OVERVIEW OF BANNER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2068" y="1116184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POPULATION SELECTION</a:t>
            </a:r>
            <a:endParaRPr lang="en-US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9933916"/>
              </p:ext>
            </p:extLst>
          </p:nvPr>
        </p:nvGraphicFramePr>
        <p:xfrm>
          <a:off x="1680117" y="1577849"/>
          <a:ext cx="6157332" cy="3558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15756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0114"/>
          </a:xfrm>
        </p:spPr>
        <p:txBody>
          <a:bodyPr/>
          <a:lstStyle/>
          <a:p>
            <a:r>
              <a:rPr lang="en-US" dirty="0" smtClean="0"/>
              <a:t>OVERVIEW OF BANNER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2068" y="1116184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POPULATION SELECTION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785" y="1577848"/>
            <a:ext cx="6725884" cy="45181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0" y="1114752"/>
            <a:ext cx="3009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Finds aid type by amount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134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0114"/>
          </a:xfrm>
        </p:spPr>
        <p:txBody>
          <a:bodyPr/>
          <a:lstStyle/>
          <a:p>
            <a:r>
              <a:rPr lang="en-US" dirty="0" smtClean="0"/>
              <a:t>OVERVIEW OF BANNER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2068" y="1116184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POPULATION SELECTION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7845" y="1577849"/>
            <a:ext cx="7003823" cy="43657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0" y="1114752"/>
            <a:ext cx="3352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Finds scholarship applicants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0155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0114"/>
          </a:xfrm>
        </p:spPr>
        <p:txBody>
          <a:bodyPr/>
          <a:lstStyle/>
          <a:p>
            <a:r>
              <a:rPr lang="en-US" dirty="0" smtClean="0"/>
              <a:t>OVERVIEW OF BANNER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2068" y="1116184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POPULATION SELECTION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934" y="1577849"/>
            <a:ext cx="6955149" cy="45181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72181" y="1114752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Finds all who filed FAFSA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021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0114"/>
          </a:xfrm>
        </p:spPr>
        <p:txBody>
          <a:bodyPr/>
          <a:lstStyle/>
          <a:p>
            <a:r>
              <a:rPr lang="en-US" dirty="0" smtClean="0"/>
              <a:t>OVERVIEW OF BANNER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2068" y="1116184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POPULATION SELECTION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72181" y="1114752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Gathers the popsel data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950" y="1484084"/>
            <a:ext cx="718185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4762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0114"/>
          </a:xfrm>
        </p:spPr>
        <p:txBody>
          <a:bodyPr/>
          <a:lstStyle/>
          <a:p>
            <a:r>
              <a:rPr lang="en-US" dirty="0" smtClean="0"/>
              <a:t>OVERVIEW OF BANNER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2068" y="1116184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POPULATION SELECTION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72181" y="1114752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Displays the popsel data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18139"/>
          <a:stretch/>
        </p:blipFill>
        <p:spPr>
          <a:xfrm>
            <a:off x="2809956" y="1577849"/>
            <a:ext cx="5534025" cy="46705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0" y="3505200"/>
            <a:ext cx="3124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lain" startAt="111"/>
            </a:pPr>
            <a:r>
              <a:rPr lang="en-US" sz="1400" dirty="0" smtClean="0"/>
              <a:t>      Davy Jones</a:t>
            </a:r>
            <a:endParaRPr lang="en-US" sz="1400" dirty="0"/>
          </a:p>
          <a:p>
            <a:pPr marL="228600" indent="-228600">
              <a:buAutoNum type="arabicPlain" startAt="111"/>
            </a:pPr>
            <a:r>
              <a:rPr lang="en-US" sz="1400" dirty="0" smtClean="0"/>
              <a:t>      Tom Jones</a:t>
            </a:r>
          </a:p>
          <a:p>
            <a:pPr marL="228600" indent="-228600">
              <a:buAutoNum type="arabicPlain" startAt="111"/>
            </a:pPr>
            <a:r>
              <a:rPr lang="en-US" sz="1400" dirty="0"/>
              <a:t> </a:t>
            </a:r>
            <a:r>
              <a:rPr lang="en-US" sz="1400" dirty="0" smtClean="0"/>
              <a:t>     Clark Kent</a:t>
            </a:r>
          </a:p>
          <a:p>
            <a:pPr marL="228600" indent="-228600">
              <a:buAutoNum type="arabicPlain" startAt="111"/>
            </a:pPr>
            <a:r>
              <a:rPr lang="en-US" sz="1400" dirty="0"/>
              <a:t> </a:t>
            </a:r>
            <a:r>
              <a:rPr lang="en-US" sz="1400" dirty="0" smtClean="0"/>
              <a:t>     Bruce Wayne</a:t>
            </a:r>
          </a:p>
          <a:p>
            <a:pPr marL="228600" indent="-228600">
              <a:buAutoNum type="arabicPlain" startAt="111"/>
            </a:pP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346885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533400" y="914400"/>
            <a:ext cx="6477000" cy="639762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/>
              <a:t>RULES</a:t>
            </a:r>
            <a:endParaRPr lang="en-US" dirty="0"/>
          </a:p>
        </p:txBody>
      </p:sp>
      <p:pic>
        <p:nvPicPr>
          <p:cNvPr id="2" name="Picture 1" descr="빨간우체통 :: 즉시연금 2013년 1월 적용금리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150050"/>
            <a:ext cx="4495800" cy="48343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7114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0114"/>
          </a:xfrm>
        </p:spPr>
        <p:txBody>
          <a:bodyPr/>
          <a:lstStyle/>
          <a:p>
            <a:r>
              <a:rPr lang="en-US" dirty="0" smtClean="0"/>
              <a:t>OVERVIEW OF BANNER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2068" y="1116184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RULES</a:t>
            </a:r>
            <a:endParaRPr lang="en-US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5104436"/>
              </p:ext>
            </p:extLst>
          </p:nvPr>
        </p:nvGraphicFramePr>
        <p:xfrm>
          <a:off x="1680117" y="1577849"/>
          <a:ext cx="6157332" cy="3558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969421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0114"/>
          </a:xfrm>
        </p:spPr>
        <p:txBody>
          <a:bodyPr/>
          <a:lstStyle/>
          <a:p>
            <a:r>
              <a:rPr lang="en-US" dirty="0" smtClean="0"/>
              <a:t>OVERVIEW OF BANNER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2068" y="1116184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RULES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862072"/>
          </a:xfrm>
        </p:spPr>
        <p:txBody>
          <a:bodyPr/>
          <a:lstStyle/>
          <a:p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RORALGO</a:t>
            </a:r>
          </a:p>
          <a:p>
            <a:pPr lvl="1"/>
            <a:r>
              <a:rPr lang="en-US" dirty="0" smtClean="0"/>
              <a:t>Set Period Year in College on ROASTAT Tab 2 for use in loan processing.</a:t>
            </a:r>
          </a:p>
          <a:p>
            <a:pPr lvl="1"/>
            <a:r>
              <a:rPr lang="en-US" dirty="0" smtClean="0"/>
              <a:t>Roll period budget to Spring/Summer if student does not enroll for Fall/Spring.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1459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0114"/>
          </a:xfrm>
        </p:spPr>
        <p:txBody>
          <a:bodyPr/>
          <a:lstStyle/>
          <a:p>
            <a:r>
              <a:rPr lang="en-US" dirty="0" smtClean="0"/>
              <a:t>OVERVIEW OF BANNER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2068" y="1116184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RULES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0124" y="1138400"/>
            <a:ext cx="7204330" cy="3348037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4703379"/>
            <a:ext cx="4867275" cy="1285875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r="54380"/>
          <a:stretch/>
        </p:blipFill>
        <p:spPr>
          <a:xfrm>
            <a:off x="7298285" y="4724400"/>
            <a:ext cx="1134132" cy="140970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98837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786" y="1828800"/>
            <a:ext cx="5799992" cy="166368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0114"/>
          </a:xfrm>
        </p:spPr>
        <p:txBody>
          <a:bodyPr/>
          <a:lstStyle/>
          <a:p>
            <a:r>
              <a:rPr lang="en-US" dirty="0" smtClean="0"/>
              <a:t>OVERVIEW OF BANNER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2068" y="1116184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NAVIGATING BY MENU – MY BANNER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10254"/>
          <a:stretch/>
        </p:blipFill>
        <p:spPr>
          <a:xfrm>
            <a:off x="4191000" y="1577849"/>
            <a:ext cx="3981450" cy="41972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b="31869"/>
          <a:stretch/>
        </p:blipFill>
        <p:spPr>
          <a:xfrm>
            <a:off x="254620" y="3738295"/>
            <a:ext cx="3853575" cy="31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0941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0114"/>
          </a:xfrm>
        </p:spPr>
        <p:txBody>
          <a:bodyPr/>
          <a:lstStyle/>
          <a:p>
            <a:r>
              <a:rPr lang="en-US" dirty="0" smtClean="0"/>
              <a:t>OVERVIEW OF BANNER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2068" y="1116184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RULES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593" y="1705566"/>
            <a:ext cx="7104207" cy="310515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5060016"/>
            <a:ext cx="2457450" cy="121920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933872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0114"/>
          </a:xfrm>
        </p:spPr>
        <p:txBody>
          <a:bodyPr/>
          <a:lstStyle/>
          <a:p>
            <a:r>
              <a:rPr lang="en-US" dirty="0" smtClean="0"/>
              <a:t>OVERVIEW OF BANNER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2068" y="1116184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RULES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3547871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RORPOST</a:t>
            </a:r>
          </a:p>
          <a:p>
            <a:pPr lvl="1"/>
            <a:r>
              <a:rPr lang="en-US" dirty="0" smtClean="0"/>
              <a:t>Batch post requirement codes based on SAR comments after upload.</a:t>
            </a:r>
          </a:p>
          <a:p>
            <a:pPr lvl="1"/>
            <a:r>
              <a:rPr lang="en-US" dirty="0" smtClean="0"/>
              <a:t>Batch post requirement codes based on answers within the FAFSA data (i.e. legal guardianship, foster child/ward of the court, active military, etc.)</a:t>
            </a:r>
          </a:p>
          <a:p>
            <a:pPr lvl="1"/>
            <a:r>
              <a:rPr lang="en-US" dirty="0" smtClean="0"/>
              <a:t>Batch update requirement code statuses (i.e. bankruptcy set to E for “not yet received” but needs to be S for “satisfied”).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239874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0114"/>
          </a:xfrm>
        </p:spPr>
        <p:txBody>
          <a:bodyPr/>
          <a:lstStyle/>
          <a:p>
            <a:r>
              <a:rPr lang="en-US" dirty="0" smtClean="0"/>
              <a:t>OVERVIEW OF BANNER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2068" y="1116184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RULES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663" y="1715231"/>
            <a:ext cx="7022410" cy="332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5803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0114"/>
          </a:xfrm>
        </p:spPr>
        <p:txBody>
          <a:bodyPr/>
          <a:lstStyle/>
          <a:p>
            <a:r>
              <a:rPr lang="en-US" dirty="0" smtClean="0"/>
              <a:t>OVERVIEW OF BANNER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2068" y="1116184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RULES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3624071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RORRULE</a:t>
            </a:r>
          </a:p>
          <a:p>
            <a:pPr lvl="1"/>
            <a:r>
              <a:rPr lang="en-US" dirty="0" smtClean="0"/>
              <a:t>Stop Pell from disbursing/authorizing until receive COD </a:t>
            </a:r>
            <a:r>
              <a:rPr lang="en-US" dirty="0" smtClean="0"/>
              <a:t>acknowledgement. </a:t>
            </a:r>
            <a:r>
              <a:rPr lang="en-US" dirty="0" smtClean="0"/>
              <a:t>(prevent reconciling issues)</a:t>
            </a:r>
          </a:p>
          <a:p>
            <a:pPr lvl="1"/>
            <a:r>
              <a:rPr lang="en-US" dirty="0" smtClean="0"/>
              <a:t>Stop scholarships from disbursing if student is enrolled in less than 15 hours with exception of healthcare students who are enrolled in at least 6 hours.</a:t>
            </a:r>
          </a:p>
          <a:p>
            <a:pPr lvl="1"/>
            <a:r>
              <a:rPr lang="en-US" dirty="0" smtClean="0"/>
              <a:t>Package scholarships if ROAUSDF fields are marked appropriately.</a:t>
            </a:r>
          </a:p>
        </p:txBody>
      </p:sp>
    </p:spTree>
    <p:extLst>
      <p:ext uri="{BB962C8B-B14F-4D97-AF65-F5344CB8AC3E}">
        <p14:creationId xmlns:p14="http://schemas.microsoft.com/office/powerpoint/2010/main" val="18739123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0114"/>
          </a:xfrm>
        </p:spPr>
        <p:txBody>
          <a:bodyPr/>
          <a:lstStyle/>
          <a:p>
            <a:r>
              <a:rPr lang="en-US" dirty="0" smtClean="0"/>
              <a:t>OVERVIEW OF BANNER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2068" y="1116184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RULES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450" y="1114752"/>
            <a:ext cx="3943350" cy="4105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259" y="1577849"/>
            <a:ext cx="3429000" cy="328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4341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0114"/>
          </a:xfrm>
        </p:spPr>
        <p:txBody>
          <a:bodyPr/>
          <a:lstStyle/>
          <a:p>
            <a:r>
              <a:rPr lang="en-US" dirty="0" smtClean="0"/>
              <a:t>OVERVIEW OF BANNER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2068" y="1116184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RULES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254234"/>
            <a:ext cx="6600825" cy="378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0707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0114"/>
          </a:xfrm>
        </p:spPr>
        <p:txBody>
          <a:bodyPr/>
          <a:lstStyle/>
          <a:p>
            <a:r>
              <a:rPr lang="en-US" dirty="0" smtClean="0"/>
              <a:t>OVERVIEW OF BANNER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2068" y="1116184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RULES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208" y="1577849"/>
            <a:ext cx="3790950" cy="3600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944" y="1677861"/>
            <a:ext cx="3819525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0734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0114"/>
          </a:xfrm>
        </p:spPr>
        <p:txBody>
          <a:bodyPr/>
          <a:lstStyle/>
          <a:p>
            <a:r>
              <a:rPr lang="en-US" dirty="0" smtClean="0"/>
              <a:t>OVERVIEW OF BANNER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2068" y="1116184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RULES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3624071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RORWTAB / RORWTXT to display messages on Self-Service</a:t>
            </a:r>
          </a:p>
          <a:p>
            <a:pPr lvl="1"/>
            <a:r>
              <a:rPr lang="en-US" dirty="0" smtClean="0"/>
              <a:t>Display R2T4 information (% earned, amount owed)</a:t>
            </a:r>
          </a:p>
          <a:p>
            <a:pPr lvl="1"/>
            <a:r>
              <a:rPr lang="en-US" dirty="0" smtClean="0"/>
              <a:t>Pull comments from RHACOMM to display reasons appeal was denied</a:t>
            </a:r>
          </a:p>
          <a:p>
            <a:pPr lvl="1"/>
            <a:r>
              <a:rPr lang="en-US" dirty="0" smtClean="0"/>
              <a:t>Inform students that they are eligible for county tuition grant based on their EFC and county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6994367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0114"/>
          </a:xfrm>
        </p:spPr>
        <p:txBody>
          <a:bodyPr/>
          <a:lstStyle/>
          <a:p>
            <a:r>
              <a:rPr lang="en-US" dirty="0" smtClean="0"/>
              <a:t>OVERVIEW OF BANNER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2068" y="1116184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RULES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393" y="1577849"/>
            <a:ext cx="7600950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923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0114"/>
          </a:xfrm>
        </p:spPr>
        <p:txBody>
          <a:bodyPr/>
          <a:lstStyle/>
          <a:p>
            <a:r>
              <a:rPr lang="en-US" dirty="0" smtClean="0"/>
              <a:t>OVERVIEW OF BANNER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2068" y="1116184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RULES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4154" y="1114752"/>
            <a:ext cx="3165428" cy="20610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0096" y="3366784"/>
            <a:ext cx="6858000" cy="250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665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0114"/>
          </a:xfrm>
        </p:spPr>
        <p:txBody>
          <a:bodyPr/>
          <a:lstStyle/>
          <a:p>
            <a:r>
              <a:rPr lang="en-US" dirty="0" smtClean="0"/>
              <a:t>OVERVIEW OF BANNER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2068" y="1116184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NAVIGATING BY MENU BAR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2514600"/>
            <a:ext cx="6199496" cy="37746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676400"/>
            <a:ext cx="6808548" cy="632684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2743200" y="3962400"/>
            <a:ext cx="5791200" cy="43953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H="1" flipV="1">
            <a:off x="3581400" y="2309084"/>
            <a:ext cx="609600" cy="165331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962400" y="2819400"/>
            <a:ext cx="3810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495800" y="2819400"/>
            <a:ext cx="17526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73548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533400" y="914400"/>
            <a:ext cx="6477000" cy="639762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2" name="Picture 1" descr="Passé composé ou imparfait là est la question - Intermédiair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057400"/>
            <a:ext cx="5435600" cy="3568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154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0114"/>
          </a:xfrm>
        </p:spPr>
        <p:txBody>
          <a:bodyPr/>
          <a:lstStyle/>
          <a:p>
            <a:r>
              <a:rPr lang="en-US" dirty="0" smtClean="0"/>
              <a:t>OVERVIEW OF BANNER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2068" y="1116184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NAVIGATING BY MENU BAR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712" y="1657716"/>
            <a:ext cx="6886575" cy="571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28712" y="1657716"/>
            <a:ext cx="3671888" cy="32348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343" b="41428"/>
          <a:stretch>
            <a:fillRect/>
          </a:stretch>
        </p:blipFill>
        <p:spPr bwMode="auto">
          <a:xfrm>
            <a:off x="1676400" y="2407145"/>
            <a:ext cx="2087721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" r="87914" b="49622"/>
          <a:stretch>
            <a:fillRect/>
          </a:stretch>
        </p:blipFill>
        <p:spPr bwMode="auto">
          <a:xfrm>
            <a:off x="3962400" y="2407145"/>
            <a:ext cx="2057400" cy="3203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7" r="81946" b="55540"/>
          <a:stretch>
            <a:fillRect/>
          </a:stretch>
        </p:blipFill>
        <p:spPr bwMode="auto">
          <a:xfrm>
            <a:off x="6218079" y="2407145"/>
            <a:ext cx="1322642" cy="2942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0752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0114"/>
          </a:xfrm>
        </p:spPr>
        <p:txBody>
          <a:bodyPr/>
          <a:lstStyle/>
          <a:p>
            <a:r>
              <a:rPr lang="en-US" dirty="0" smtClean="0"/>
              <a:t>OVERVIEW OF BANNER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2068" y="1116184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NAVIGATING BY MENU BAR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712" y="1657716"/>
            <a:ext cx="6886575" cy="571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28712" y="1657716"/>
            <a:ext cx="3671888" cy="32348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343" b="41428"/>
          <a:stretch>
            <a:fillRect/>
          </a:stretch>
        </p:blipFill>
        <p:spPr bwMode="auto">
          <a:xfrm>
            <a:off x="1676400" y="2407145"/>
            <a:ext cx="2087721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" r="87914" b="49622"/>
          <a:stretch>
            <a:fillRect/>
          </a:stretch>
        </p:blipFill>
        <p:spPr bwMode="auto">
          <a:xfrm>
            <a:off x="3962400" y="2407145"/>
            <a:ext cx="2057400" cy="3203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7" r="81946" b="55540"/>
          <a:stretch>
            <a:fillRect/>
          </a:stretch>
        </p:blipFill>
        <p:spPr bwMode="auto">
          <a:xfrm>
            <a:off x="6218079" y="2407145"/>
            <a:ext cx="1322642" cy="2942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218079" y="2895600"/>
            <a:ext cx="1322642" cy="2286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215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0114"/>
          </a:xfrm>
        </p:spPr>
        <p:txBody>
          <a:bodyPr/>
          <a:lstStyle/>
          <a:p>
            <a:r>
              <a:rPr lang="en-US" dirty="0" smtClean="0"/>
              <a:t>OVERVIEW OF BANNER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2068" y="1116184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NAVIGATING BY MENU BAR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368" y="1925257"/>
            <a:ext cx="8001000" cy="6639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6367" y="2305345"/>
            <a:ext cx="4852639" cy="28389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Brace 5"/>
          <p:cNvSpPr/>
          <p:nvPr/>
        </p:nvSpPr>
        <p:spPr>
          <a:xfrm rot="5400000">
            <a:off x="784487" y="2511596"/>
            <a:ext cx="471488" cy="852488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Brace 11"/>
          <p:cNvSpPr/>
          <p:nvPr/>
        </p:nvSpPr>
        <p:spPr>
          <a:xfrm rot="5400000">
            <a:off x="1950824" y="2404440"/>
            <a:ext cx="471488" cy="1066800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Brace 12"/>
          <p:cNvSpPr/>
          <p:nvPr/>
        </p:nvSpPr>
        <p:spPr>
          <a:xfrm rot="5400000">
            <a:off x="2971556" y="2662418"/>
            <a:ext cx="471488" cy="561278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Brace 13"/>
          <p:cNvSpPr/>
          <p:nvPr/>
        </p:nvSpPr>
        <p:spPr>
          <a:xfrm rot="5400000">
            <a:off x="3823347" y="2542901"/>
            <a:ext cx="471488" cy="789878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Brace 14"/>
          <p:cNvSpPr/>
          <p:nvPr/>
        </p:nvSpPr>
        <p:spPr>
          <a:xfrm rot="5400000">
            <a:off x="5013880" y="2785440"/>
            <a:ext cx="471488" cy="304800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ight Brace 16"/>
          <p:cNvSpPr/>
          <p:nvPr/>
        </p:nvSpPr>
        <p:spPr>
          <a:xfrm rot="5400000">
            <a:off x="7284824" y="2785440"/>
            <a:ext cx="471488" cy="304800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3028" y="3379560"/>
            <a:ext cx="997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Form</a:t>
            </a:r>
          </a:p>
          <a:p>
            <a:r>
              <a:rPr lang="en-US" sz="1400" dirty="0" smtClean="0"/>
              <a:t>functions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663878" y="337956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Record</a:t>
            </a:r>
          </a:p>
          <a:p>
            <a:r>
              <a:rPr lang="en-US" sz="1400" dirty="0" smtClean="0"/>
              <a:t>functions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2786551" y="3384777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Block</a:t>
            </a:r>
          </a:p>
          <a:p>
            <a:r>
              <a:rPr lang="en-US" sz="1400" dirty="0" smtClean="0"/>
              <a:t>functions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3694632" y="337956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Query</a:t>
            </a:r>
          </a:p>
          <a:p>
            <a:r>
              <a:rPr lang="en-US" sz="1400" dirty="0" smtClean="0"/>
              <a:t>functions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4990032" y="3374343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Print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260120" y="3384777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Help</a:t>
            </a:r>
          </a:p>
        </p:txBody>
      </p:sp>
    </p:spTree>
    <p:extLst>
      <p:ext uri="{BB962C8B-B14F-4D97-AF65-F5344CB8AC3E}">
        <p14:creationId xmlns:p14="http://schemas.microsoft.com/office/powerpoint/2010/main" val="25492153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664</TotalTime>
  <Words>1137</Words>
  <Application>Microsoft Office PowerPoint</Application>
  <PresentationFormat>On-screen Show (4:3)</PresentationFormat>
  <Paragraphs>400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7" baseType="lpstr">
      <vt:lpstr>Arial</vt:lpstr>
      <vt:lpstr>Lucida Sans Unicode</vt:lpstr>
      <vt:lpstr>Verdana</vt:lpstr>
      <vt:lpstr>Wingdings</vt:lpstr>
      <vt:lpstr>Wingdings 2</vt:lpstr>
      <vt:lpstr>Wingdings 3</vt:lpstr>
      <vt:lpstr>Concourse</vt:lpstr>
      <vt:lpstr>MBUG 2016 </vt:lpstr>
      <vt:lpstr>SESSION RULES OF ETIQUETTE</vt:lpstr>
      <vt:lpstr>PowerPoint Presentation</vt:lpstr>
      <vt:lpstr>OVERVIEW OF BANNER</vt:lpstr>
      <vt:lpstr>OVERVIEW OF BANNER</vt:lpstr>
      <vt:lpstr>OVERVIEW OF BANNER</vt:lpstr>
      <vt:lpstr>OVERVIEW OF BANNER</vt:lpstr>
      <vt:lpstr>OVERVIEW OF BANNER</vt:lpstr>
      <vt:lpstr>OVERVIEW OF BANNER</vt:lpstr>
      <vt:lpstr>OVERVIEW OF BANNER</vt:lpstr>
      <vt:lpstr>OVERVIEW OF BANNER</vt:lpstr>
      <vt:lpstr>OVERVIEW OF BANNER</vt:lpstr>
      <vt:lpstr>OVERVIEW OF BANNER</vt:lpstr>
      <vt:lpstr>OVERVIEW OF BANNER</vt:lpstr>
      <vt:lpstr>OVERVIEW OF BANNER</vt:lpstr>
      <vt:lpstr>OVERVIEW OF BANNER</vt:lpstr>
      <vt:lpstr>OVERVIEW OF BANNER</vt:lpstr>
      <vt:lpstr>OVERVIEW OF BANNER</vt:lpstr>
      <vt:lpstr>OVERVIEW OF BANNER</vt:lpstr>
      <vt:lpstr>PowerPoint Presentation</vt:lpstr>
      <vt:lpstr>OVERVIEW OF BANNER</vt:lpstr>
      <vt:lpstr>OVERVIEW OF BANNER</vt:lpstr>
      <vt:lpstr>OVERVIEW OF BANNER</vt:lpstr>
      <vt:lpstr>OVERVIEW OF BANNER</vt:lpstr>
      <vt:lpstr>OVERVIEW OF BANNER</vt:lpstr>
      <vt:lpstr>OVERVIEW OF BANNER</vt:lpstr>
      <vt:lpstr>OVERVIEW OF BANNER</vt:lpstr>
      <vt:lpstr>OVERVIEW OF BANNER</vt:lpstr>
      <vt:lpstr>OVERVIEW OF BANNER</vt:lpstr>
      <vt:lpstr>OVERVIEW OF BANNER</vt:lpstr>
      <vt:lpstr>OVERVIEW OF BANNER</vt:lpstr>
      <vt:lpstr>OVERVIEW OF BANNER</vt:lpstr>
      <vt:lpstr>OVERVIEW OF BANNER</vt:lpstr>
      <vt:lpstr>OVERVIEW OF BANNER</vt:lpstr>
      <vt:lpstr>PowerPoint Presentation</vt:lpstr>
      <vt:lpstr>OVERVIEW OF BANNER</vt:lpstr>
      <vt:lpstr>OVERVIEW OF BANNER</vt:lpstr>
      <vt:lpstr>OVERVIEW OF BANNER</vt:lpstr>
      <vt:lpstr>OVERVIEW OF BANNER</vt:lpstr>
      <vt:lpstr>OVERVIEW OF BANNER</vt:lpstr>
      <vt:lpstr>OVERVIEW OF BANNER</vt:lpstr>
      <vt:lpstr>OVERVIEW OF BANNER</vt:lpstr>
      <vt:lpstr>OVERVIEW OF BANNER</vt:lpstr>
      <vt:lpstr>OVERVIEW OF BANNER</vt:lpstr>
      <vt:lpstr>OVERVIEW OF BANNER</vt:lpstr>
      <vt:lpstr>PowerPoint Presentation</vt:lpstr>
      <vt:lpstr>OVERVIEW OF BANNER</vt:lpstr>
      <vt:lpstr>OVERVIEW OF BANNER</vt:lpstr>
      <vt:lpstr>OVERVIEW OF BANNER</vt:lpstr>
      <vt:lpstr>OVERVIEW OF BANNER</vt:lpstr>
      <vt:lpstr>OVERVIEW OF BANNER</vt:lpstr>
      <vt:lpstr>OVERVIEW OF BANNER</vt:lpstr>
      <vt:lpstr>OVERVIEW OF BANNER</vt:lpstr>
      <vt:lpstr>OVERVIEW OF BANNER</vt:lpstr>
      <vt:lpstr>OVERVIEW OF BANNER</vt:lpstr>
      <vt:lpstr>OVERVIEW OF BANNER</vt:lpstr>
      <vt:lpstr>OVERVIEW OF BANNER</vt:lpstr>
      <vt:lpstr>OVERVIEW OF BANNER</vt:lpstr>
      <vt:lpstr>OVERVIEW OF BANNER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MBUG 2013</dc:title>
  <dc:creator>Edith</dc:creator>
  <cp:lastModifiedBy>Bland, Terry G</cp:lastModifiedBy>
  <cp:revision>95</cp:revision>
  <dcterms:created xsi:type="dcterms:W3CDTF">2013-01-30T03:13:35Z</dcterms:created>
  <dcterms:modified xsi:type="dcterms:W3CDTF">2016-09-01T13:26:57Z</dcterms:modified>
</cp:coreProperties>
</file>