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91" r:id="rId6"/>
    <p:sldId id="300" r:id="rId7"/>
    <p:sldId id="295" r:id="rId8"/>
    <p:sldId id="297" r:id="rId9"/>
    <p:sldId id="296" r:id="rId10"/>
    <p:sldId id="318" r:id="rId11"/>
    <p:sldId id="319" r:id="rId12"/>
    <p:sldId id="320" r:id="rId13"/>
    <p:sldId id="298" r:id="rId14"/>
    <p:sldId id="299" r:id="rId15"/>
    <p:sldId id="293" r:id="rId16"/>
    <p:sldId id="304" r:id="rId17"/>
    <p:sldId id="305" r:id="rId18"/>
    <p:sldId id="306" r:id="rId19"/>
    <p:sldId id="307" r:id="rId20"/>
    <p:sldId id="309" r:id="rId21"/>
    <p:sldId id="308" r:id="rId22"/>
    <p:sldId id="310" r:id="rId23"/>
    <p:sldId id="311" r:id="rId24"/>
    <p:sldId id="312" r:id="rId25"/>
    <p:sldId id="313" r:id="rId26"/>
    <p:sldId id="276" r:id="rId27"/>
    <p:sldId id="278" r:id="rId28"/>
    <p:sldId id="279" r:id="rId29"/>
    <p:sldId id="280" r:id="rId30"/>
    <p:sldId id="281" r:id="rId31"/>
    <p:sldId id="282" r:id="rId32"/>
    <p:sldId id="285" r:id="rId33"/>
    <p:sldId id="286" r:id="rId34"/>
    <p:sldId id="283" r:id="rId35"/>
    <p:sldId id="284" r:id="rId36"/>
    <p:sldId id="330" r:id="rId37"/>
    <p:sldId id="316" r:id="rId38"/>
    <p:sldId id="315" r:id="rId39"/>
    <p:sldId id="317" r:id="rId40"/>
    <p:sldId id="324" r:id="rId41"/>
    <p:sldId id="323" r:id="rId42"/>
    <p:sldId id="322" r:id="rId43"/>
    <p:sldId id="321" r:id="rId44"/>
    <p:sldId id="325" r:id="rId45"/>
    <p:sldId id="329" r:id="rId46"/>
    <p:sldId id="326" r:id="rId47"/>
    <p:sldId id="327" r:id="rId48"/>
    <p:sldId id="328" r:id="rId49"/>
    <p:sldId id="29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9F4EF-2C0C-438D-9BD4-1F2FDB513F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2DFFC4-273F-4CD5-94B4-BDB1DC6EE2F2}">
      <dgm:prSet phldrT="[Text]"/>
      <dgm:spPr/>
      <dgm:t>
        <a:bodyPr/>
        <a:lstStyle/>
        <a:p>
          <a:r>
            <a:rPr lang="en-US" dirty="0" smtClean="0"/>
            <a:t>GLBDATA – Population Selection Extract</a:t>
          </a:r>
          <a:endParaRPr lang="en-US" dirty="0"/>
        </a:p>
      </dgm:t>
    </dgm:pt>
    <dgm:pt modelId="{9BD8045A-B6DC-4831-8516-C031BD874FB8}" type="parTrans" cxnId="{CF7EFC11-D880-4FE0-9BD3-49B8DBAB8459}">
      <dgm:prSet/>
      <dgm:spPr/>
      <dgm:t>
        <a:bodyPr/>
        <a:lstStyle/>
        <a:p>
          <a:endParaRPr lang="en-US"/>
        </a:p>
      </dgm:t>
    </dgm:pt>
    <dgm:pt modelId="{103338D2-E6D4-4D6C-A9C8-60A9FA26449B}" type="sibTrans" cxnId="{CF7EFC11-D880-4FE0-9BD3-49B8DBAB8459}">
      <dgm:prSet/>
      <dgm:spPr/>
      <dgm:t>
        <a:bodyPr/>
        <a:lstStyle/>
        <a:p>
          <a:endParaRPr lang="en-US"/>
        </a:p>
      </dgm:t>
    </dgm:pt>
    <dgm:pt modelId="{6865FF53-690A-4C67-A184-432CEFE87FFC}">
      <dgm:prSet phldrT="[Text]"/>
      <dgm:spPr/>
      <dgm:t>
        <a:bodyPr/>
        <a:lstStyle/>
        <a:p>
          <a:r>
            <a:rPr lang="en-US" dirty="0" smtClean="0"/>
            <a:t>GLRSLCT – Population Selection Definition Rules</a:t>
          </a:r>
          <a:endParaRPr lang="en-US" dirty="0"/>
        </a:p>
      </dgm:t>
    </dgm:pt>
    <dgm:pt modelId="{C076545A-C54F-460E-9FAD-EBC4DC298CB6}" type="parTrans" cxnId="{33CC6C5D-51E1-48F1-9E6B-DB0C7EC80E80}">
      <dgm:prSet/>
      <dgm:spPr/>
      <dgm:t>
        <a:bodyPr/>
        <a:lstStyle/>
        <a:p>
          <a:endParaRPr lang="en-US"/>
        </a:p>
      </dgm:t>
    </dgm:pt>
    <dgm:pt modelId="{CC8440BB-5ECB-43E1-A778-3C649C49A67D}" type="sibTrans" cxnId="{33CC6C5D-51E1-48F1-9E6B-DB0C7EC80E80}">
      <dgm:prSet/>
      <dgm:spPr/>
      <dgm:t>
        <a:bodyPr/>
        <a:lstStyle/>
        <a:p>
          <a:endParaRPr lang="en-US"/>
        </a:p>
      </dgm:t>
    </dgm:pt>
    <dgm:pt modelId="{0FDB77CE-049A-49DC-BD84-F2FEF2EBF84C}">
      <dgm:prSet phldrT="[Text]"/>
      <dgm:spPr/>
      <dgm:t>
        <a:bodyPr/>
        <a:lstStyle/>
        <a:p>
          <a:r>
            <a:rPr lang="en-US" dirty="0" smtClean="0"/>
            <a:t>GLAEXTR – Population Selection Extract Data</a:t>
          </a:r>
          <a:endParaRPr lang="en-US" dirty="0"/>
        </a:p>
      </dgm:t>
    </dgm:pt>
    <dgm:pt modelId="{79A1DD7D-F14F-4CA7-A77F-A528D156EDDE}" type="parTrans" cxnId="{E5D2D603-F534-4C40-8FD7-844D5C212275}">
      <dgm:prSet/>
      <dgm:spPr/>
      <dgm:t>
        <a:bodyPr/>
        <a:lstStyle/>
        <a:p>
          <a:endParaRPr lang="en-US"/>
        </a:p>
      </dgm:t>
    </dgm:pt>
    <dgm:pt modelId="{5E48236C-BFEC-4D43-917F-9C94F0E727B6}" type="sibTrans" cxnId="{E5D2D603-F534-4C40-8FD7-844D5C212275}">
      <dgm:prSet/>
      <dgm:spPr/>
      <dgm:t>
        <a:bodyPr/>
        <a:lstStyle/>
        <a:p>
          <a:endParaRPr lang="en-US"/>
        </a:p>
      </dgm:t>
    </dgm:pt>
    <dgm:pt modelId="{76AAC5A3-EE4D-4427-A127-A90B6774F5B8}" type="pres">
      <dgm:prSet presAssocID="{29D9F4EF-2C0C-438D-9BD4-1F2FDB513F99}" presName="linear" presStyleCnt="0">
        <dgm:presLayoutVars>
          <dgm:dir/>
          <dgm:animLvl val="lvl"/>
          <dgm:resizeHandles val="exact"/>
        </dgm:presLayoutVars>
      </dgm:prSet>
      <dgm:spPr/>
      <dgm:t>
        <a:bodyPr/>
        <a:lstStyle/>
        <a:p>
          <a:endParaRPr lang="en-US"/>
        </a:p>
      </dgm:t>
    </dgm:pt>
    <dgm:pt modelId="{338CE888-31C2-4BB3-908C-51D40737E7EB}" type="pres">
      <dgm:prSet presAssocID="{6865FF53-690A-4C67-A184-432CEFE87FFC}" presName="parentLin" presStyleCnt="0"/>
      <dgm:spPr/>
    </dgm:pt>
    <dgm:pt modelId="{17B4867D-3451-46B2-A4A8-7E0AC9BA8895}" type="pres">
      <dgm:prSet presAssocID="{6865FF53-690A-4C67-A184-432CEFE87FFC}" presName="parentLeftMargin" presStyleLbl="node1" presStyleIdx="0" presStyleCnt="3"/>
      <dgm:spPr/>
      <dgm:t>
        <a:bodyPr/>
        <a:lstStyle/>
        <a:p>
          <a:endParaRPr lang="en-US"/>
        </a:p>
      </dgm:t>
    </dgm:pt>
    <dgm:pt modelId="{4C5DDE39-A805-4ABA-8AF5-34538472AE79}" type="pres">
      <dgm:prSet presAssocID="{6865FF53-690A-4C67-A184-432CEFE87FFC}" presName="parentText" presStyleLbl="node1" presStyleIdx="0" presStyleCnt="3">
        <dgm:presLayoutVars>
          <dgm:chMax val="0"/>
          <dgm:bulletEnabled val="1"/>
        </dgm:presLayoutVars>
      </dgm:prSet>
      <dgm:spPr/>
      <dgm:t>
        <a:bodyPr/>
        <a:lstStyle/>
        <a:p>
          <a:endParaRPr lang="en-US"/>
        </a:p>
      </dgm:t>
    </dgm:pt>
    <dgm:pt modelId="{17903A77-4D37-4537-B412-01A214038E01}" type="pres">
      <dgm:prSet presAssocID="{6865FF53-690A-4C67-A184-432CEFE87FFC}" presName="negativeSpace" presStyleCnt="0"/>
      <dgm:spPr/>
    </dgm:pt>
    <dgm:pt modelId="{0B0E86EA-AFA9-4384-85E7-2DF8F2843808}" type="pres">
      <dgm:prSet presAssocID="{6865FF53-690A-4C67-A184-432CEFE87FFC}" presName="childText" presStyleLbl="conFgAcc1" presStyleIdx="0" presStyleCnt="3">
        <dgm:presLayoutVars>
          <dgm:bulletEnabled val="1"/>
        </dgm:presLayoutVars>
      </dgm:prSet>
      <dgm:spPr/>
    </dgm:pt>
    <dgm:pt modelId="{8FF5A164-7A6A-4169-886B-8AE7DF2FF919}" type="pres">
      <dgm:prSet presAssocID="{CC8440BB-5ECB-43E1-A778-3C649C49A67D}" presName="spaceBetweenRectangles" presStyleCnt="0"/>
      <dgm:spPr/>
    </dgm:pt>
    <dgm:pt modelId="{C4B63C1A-E8B0-4877-B9CF-7AD46B01E0BA}" type="pres">
      <dgm:prSet presAssocID="{E82DFFC4-273F-4CD5-94B4-BDB1DC6EE2F2}" presName="parentLin" presStyleCnt="0"/>
      <dgm:spPr/>
    </dgm:pt>
    <dgm:pt modelId="{39AA7ACA-145E-476E-B9ED-9FB9E4F9A002}" type="pres">
      <dgm:prSet presAssocID="{E82DFFC4-273F-4CD5-94B4-BDB1DC6EE2F2}" presName="parentLeftMargin" presStyleLbl="node1" presStyleIdx="0" presStyleCnt="3"/>
      <dgm:spPr/>
      <dgm:t>
        <a:bodyPr/>
        <a:lstStyle/>
        <a:p>
          <a:endParaRPr lang="en-US"/>
        </a:p>
      </dgm:t>
    </dgm:pt>
    <dgm:pt modelId="{9928550A-F96A-4CA8-9E38-FF0D70260F30}" type="pres">
      <dgm:prSet presAssocID="{E82DFFC4-273F-4CD5-94B4-BDB1DC6EE2F2}" presName="parentText" presStyleLbl="node1" presStyleIdx="1" presStyleCnt="3">
        <dgm:presLayoutVars>
          <dgm:chMax val="0"/>
          <dgm:bulletEnabled val="1"/>
        </dgm:presLayoutVars>
      </dgm:prSet>
      <dgm:spPr/>
      <dgm:t>
        <a:bodyPr/>
        <a:lstStyle/>
        <a:p>
          <a:endParaRPr lang="en-US"/>
        </a:p>
      </dgm:t>
    </dgm:pt>
    <dgm:pt modelId="{0EED0C5A-0E32-43B9-9739-00921C718C19}" type="pres">
      <dgm:prSet presAssocID="{E82DFFC4-273F-4CD5-94B4-BDB1DC6EE2F2}" presName="negativeSpace" presStyleCnt="0"/>
      <dgm:spPr/>
    </dgm:pt>
    <dgm:pt modelId="{3CE2652A-571D-415A-A578-458C7735344D}" type="pres">
      <dgm:prSet presAssocID="{E82DFFC4-273F-4CD5-94B4-BDB1DC6EE2F2}" presName="childText" presStyleLbl="conFgAcc1" presStyleIdx="1" presStyleCnt="3">
        <dgm:presLayoutVars>
          <dgm:bulletEnabled val="1"/>
        </dgm:presLayoutVars>
      </dgm:prSet>
      <dgm:spPr/>
    </dgm:pt>
    <dgm:pt modelId="{AD32AE63-0B9F-4D58-8A61-A78EF551EF7F}" type="pres">
      <dgm:prSet presAssocID="{103338D2-E6D4-4D6C-A9C8-60A9FA26449B}" presName="spaceBetweenRectangles" presStyleCnt="0"/>
      <dgm:spPr/>
    </dgm:pt>
    <dgm:pt modelId="{065DF488-6233-4A5E-AE76-6ECF5DB84F2F}" type="pres">
      <dgm:prSet presAssocID="{0FDB77CE-049A-49DC-BD84-F2FEF2EBF84C}" presName="parentLin" presStyleCnt="0"/>
      <dgm:spPr/>
    </dgm:pt>
    <dgm:pt modelId="{E5672866-25F6-4EA7-853D-34BAD4BF7CBC}" type="pres">
      <dgm:prSet presAssocID="{0FDB77CE-049A-49DC-BD84-F2FEF2EBF84C}" presName="parentLeftMargin" presStyleLbl="node1" presStyleIdx="1" presStyleCnt="3"/>
      <dgm:spPr/>
      <dgm:t>
        <a:bodyPr/>
        <a:lstStyle/>
        <a:p>
          <a:endParaRPr lang="en-US"/>
        </a:p>
      </dgm:t>
    </dgm:pt>
    <dgm:pt modelId="{87FF8474-CB4C-4C49-AB39-160C6B296F70}" type="pres">
      <dgm:prSet presAssocID="{0FDB77CE-049A-49DC-BD84-F2FEF2EBF84C}" presName="parentText" presStyleLbl="node1" presStyleIdx="2" presStyleCnt="3">
        <dgm:presLayoutVars>
          <dgm:chMax val="0"/>
          <dgm:bulletEnabled val="1"/>
        </dgm:presLayoutVars>
      </dgm:prSet>
      <dgm:spPr/>
      <dgm:t>
        <a:bodyPr/>
        <a:lstStyle/>
        <a:p>
          <a:endParaRPr lang="en-US"/>
        </a:p>
      </dgm:t>
    </dgm:pt>
    <dgm:pt modelId="{458B7812-F827-4C34-9567-162C93ED1897}" type="pres">
      <dgm:prSet presAssocID="{0FDB77CE-049A-49DC-BD84-F2FEF2EBF84C}" presName="negativeSpace" presStyleCnt="0"/>
      <dgm:spPr/>
    </dgm:pt>
    <dgm:pt modelId="{08327EEC-038F-4AC7-9489-24AE9AF65DE5}" type="pres">
      <dgm:prSet presAssocID="{0FDB77CE-049A-49DC-BD84-F2FEF2EBF84C}" presName="childText" presStyleLbl="conFgAcc1" presStyleIdx="2" presStyleCnt="3">
        <dgm:presLayoutVars>
          <dgm:bulletEnabled val="1"/>
        </dgm:presLayoutVars>
      </dgm:prSet>
      <dgm:spPr/>
    </dgm:pt>
  </dgm:ptLst>
  <dgm:cxnLst>
    <dgm:cxn modelId="{16AA14EE-1E71-4033-A30B-61893FFB573D}" type="presOf" srcId="{29D9F4EF-2C0C-438D-9BD4-1F2FDB513F99}" destId="{76AAC5A3-EE4D-4427-A127-A90B6774F5B8}" srcOrd="0" destOrd="0" presId="urn:microsoft.com/office/officeart/2005/8/layout/list1"/>
    <dgm:cxn modelId="{F1872D8B-CC0E-48C8-9269-507E44F6DC6F}" type="presOf" srcId="{E82DFFC4-273F-4CD5-94B4-BDB1DC6EE2F2}" destId="{9928550A-F96A-4CA8-9E38-FF0D70260F30}" srcOrd="1" destOrd="0" presId="urn:microsoft.com/office/officeart/2005/8/layout/list1"/>
    <dgm:cxn modelId="{9DF95D0B-EF4F-42EA-B7FF-8FFD8F01DF3E}" type="presOf" srcId="{6865FF53-690A-4C67-A184-432CEFE87FFC}" destId="{4C5DDE39-A805-4ABA-8AF5-34538472AE79}" srcOrd="1" destOrd="0" presId="urn:microsoft.com/office/officeart/2005/8/layout/list1"/>
    <dgm:cxn modelId="{14D03AF9-2182-47FD-ADE7-6627D51677F9}" type="presOf" srcId="{0FDB77CE-049A-49DC-BD84-F2FEF2EBF84C}" destId="{E5672866-25F6-4EA7-853D-34BAD4BF7CBC}" srcOrd="0" destOrd="0" presId="urn:microsoft.com/office/officeart/2005/8/layout/list1"/>
    <dgm:cxn modelId="{58A086AF-51F2-417D-B59D-C17746188127}" type="presOf" srcId="{E82DFFC4-273F-4CD5-94B4-BDB1DC6EE2F2}" destId="{39AA7ACA-145E-476E-B9ED-9FB9E4F9A002}" srcOrd="0" destOrd="0" presId="urn:microsoft.com/office/officeart/2005/8/layout/list1"/>
    <dgm:cxn modelId="{33CC6C5D-51E1-48F1-9E6B-DB0C7EC80E80}" srcId="{29D9F4EF-2C0C-438D-9BD4-1F2FDB513F99}" destId="{6865FF53-690A-4C67-A184-432CEFE87FFC}" srcOrd="0" destOrd="0" parTransId="{C076545A-C54F-460E-9FAD-EBC4DC298CB6}" sibTransId="{CC8440BB-5ECB-43E1-A778-3C649C49A67D}"/>
    <dgm:cxn modelId="{E5D2D603-F534-4C40-8FD7-844D5C212275}" srcId="{29D9F4EF-2C0C-438D-9BD4-1F2FDB513F99}" destId="{0FDB77CE-049A-49DC-BD84-F2FEF2EBF84C}" srcOrd="2" destOrd="0" parTransId="{79A1DD7D-F14F-4CA7-A77F-A528D156EDDE}" sibTransId="{5E48236C-BFEC-4D43-917F-9C94F0E727B6}"/>
    <dgm:cxn modelId="{87659C97-D774-4A2D-913E-A26683D3D3E7}" type="presOf" srcId="{0FDB77CE-049A-49DC-BD84-F2FEF2EBF84C}" destId="{87FF8474-CB4C-4C49-AB39-160C6B296F70}" srcOrd="1" destOrd="0" presId="urn:microsoft.com/office/officeart/2005/8/layout/list1"/>
    <dgm:cxn modelId="{CF7EFC11-D880-4FE0-9BD3-49B8DBAB8459}" srcId="{29D9F4EF-2C0C-438D-9BD4-1F2FDB513F99}" destId="{E82DFFC4-273F-4CD5-94B4-BDB1DC6EE2F2}" srcOrd="1" destOrd="0" parTransId="{9BD8045A-B6DC-4831-8516-C031BD874FB8}" sibTransId="{103338D2-E6D4-4D6C-A9C8-60A9FA26449B}"/>
    <dgm:cxn modelId="{E57D68B3-6B49-4503-9621-7CD3BA366FA7}" type="presOf" srcId="{6865FF53-690A-4C67-A184-432CEFE87FFC}" destId="{17B4867D-3451-46B2-A4A8-7E0AC9BA8895}" srcOrd="0" destOrd="0" presId="urn:microsoft.com/office/officeart/2005/8/layout/list1"/>
    <dgm:cxn modelId="{D9DCEEA4-C835-47CC-AB5F-84123EBF7354}" type="presParOf" srcId="{76AAC5A3-EE4D-4427-A127-A90B6774F5B8}" destId="{338CE888-31C2-4BB3-908C-51D40737E7EB}" srcOrd="0" destOrd="0" presId="urn:microsoft.com/office/officeart/2005/8/layout/list1"/>
    <dgm:cxn modelId="{30E246C4-2862-4994-BA9B-387A3DFCA117}" type="presParOf" srcId="{338CE888-31C2-4BB3-908C-51D40737E7EB}" destId="{17B4867D-3451-46B2-A4A8-7E0AC9BA8895}" srcOrd="0" destOrd="0" presId="urn:microsoft.com/office/officeart/2005/8/layout/list1"/>
    <dgm:cxn modelId="{83834F43-F53F-4B16-8C5D-828487728B98}" type="presParOf" srcId="{338CE888-31C2-4BB3-908C-51D40737E7EB}" destId="{4C5DDE39-A805-4ABA-8AF5-34538472AE79}" srcOrd="1" destOrd="0" presId="urn:microsoft.com/office/officeart/2005/8/layout/list1"/>
    <dgm:cxn modelId="{749554B0-6927-4BDD-8A09-374F7D282E33}" type="presParOf" srcId="{76AAC5A3-EE4D-4427-A127-A90B6774F5B8}" destId="{17903A77-4D37-4537-B412-01A214038E01}" srcOrd="1" destOrd="0" presId="urn:microsoft.com/office/officeart/2005/8/layout/list1"/>
    <dgm:cxn modelId="{660651E3-F54D-4F19-8A18-70F280C0D47E}" type="presParOf" srcId="{76AAC5A3-EE4D-4427-A127-A90B6774F5B8}" destId="{0B0E86EA-AFA9-4384-85E7-2DF8F2843808}" srcOrd="2" destOrd="0" presId="urn:microsoft.com/office/officeart/2005/8/layout/list1"/>
    <dgm:cxn modelId="{559217F5-EE56-4827-8DB6-984AF79E962E}" type="presParOf" srcId="{76AAC5A3-EE4D-4427-A127-A90B6774F5B8}" destId="{8FF5A164-7A6A-4169-886B-8AE7DF2FF919}" srcOrd="3" destOrd="0" presId="urn:microsoft.com/office/officeart/2005/8/layout/list1"/>
    <dgm:cxn modelId="{BCF17F4F-FEB9-4CC1-9E3D-BCD64A53127D}" type="presParOf" srcId="{76AAC5A3-EE4D-4427-A127-A90B6774F5B8}" destId="{C4B63C1A-E8B0-4877-B9CF-7AD46B01E0BA}" srcOrd="4" destOrd="0" presId="urn:microsoft.com/office/officeart/2005/8/layout/list1"/>
    <dgm:cxn modelId="{6B9322F0-8220-4AF7-89DE-267DF547EBA7}" type="presParOf" srcId="{C4B63C1A-E8B0-4877-B9CF-7AD46B01E0BA}" destId="{39AA7ACA-145E-476E-B9ED-9FB9E4F9A002}" srcOrd="0" destOrd="0" presId="urn:microsoft.com/office/officeart/2005/8/layout/list1"/>
    <dgm:cxn modelId="{DFAD3729-1557-46EE-B799-386B543B4391}" type="presParOf" srcId="{C4B63C1A-E8B0-4877-B9CF-7AD46B01E0BA}" destId="{9928550A-F96A-4CA8-9E38-FF0D70260F30}" srcOrd="1" destOrd="0" presId="urn:microsoft.com/office/officeart/2005/8/layout/list1"/>
    <dgm:cxn modelId="{5357E0D5-16D8-4629-B416-21B5CDB7E673}" type="presParOf" srcId="{76AAC5A3-EE4D-4427-A127-A90B6774F5B8}" destId="{0EED0C5A-0E32-43B9-9739-00921C718C19}" srcOrd="5" destOrd="0" presId="urn:microsoft.com/office/officeart/2005/8/layout/list1"/>
    <dgm:cxn modelId="{C92B66E7-C056-447D-BC53-16DB3BF8B85F}" type="presParOf" srcId="{76AAC5A3-EE4D-4427-A127-A90B6774F5B8}" destId="{3CE2652A-571D-415A-A578-458C7735344D}" srcOrd="6" destOrd="0" presId="urn:microsoft.com/office/officeart/2005/8/layout/list1"/>
    <dgm:cxn modelId="{7AA9BC99-1503-465F-B364-D613031B8C4C}" type="presParOf" srcId="{76AAC5A3-EE4D-4427-A127-A90B6774F5B8}" destId="{AD32AE63-0B9F-4D58-8A61-A78EF551EF7F}" srcOrd="7" destOrd="0" presId="urn:microsoft.com/office/officeart/2005/8/layout/list1"/>
    <dgm:cxn modelId="{B485313E-1A37-4202-82D3-A69B87A7FA29}" type="presParOf" srcId="{76AAC5A3-EE4D-4427-A127-A90B6774F5B8}" destId="{065DF488-6233-4A5E-AE76-6ECF5DB84F2F}" srcOrd="8" destOrd="0" presId="urn:microsoft.com/office/officeart/2005/8/layout/list1"/>
    <dgm:cxn modelId="{1B6751D1-DE8C-42D6-8F05-B6F53E17A3DA}" type="presParOf" srcId="{065DF488-6233-4A5E-AE76-6ECF5DB84F2F}" destId="{E5672866-25F6-4EA7-853D-34BAD4BF7CBC}" srcOrd="0" destOrd="0" presId="urn:microsoft.com/office/officeart/2005/8/layout/list1"/>
    <dgm:cxn modelId="{3032A34B-DD67-4511-A313-939EDFDFD33E}" type="presParOf" srcId="{065DF488-6233-4A5E-AE76-6ECF5DB84F2F}" destId="{87FF8474-CB4C-4C49-AB39-160C6B296F70}" srcOrd="1" destOrd="0" presId="urn:microsoft.com/office/officeart/2005/8/layout/list1"/>
    <dgm:cxn modelId="{F85D70B7-D621-4497-8861-E85C4D4CE389}" type="presParOf" srcId="{76AAC5A3-EE4D-4427-A127-A90B6774F5B8}" destId="{458B7812-F827-4C34-9567-162C93ED1897}" srcOrd="9" destOrd="0" presId="urn:microsoft.com/office/officeart/2005/8/layout/list1"/>
    <dgm:cxn modelId="{916B83CA-602F-4B1C-A149-3A2D9F2913D4}" type="presParOf" srcId="{76AAC5A3-EE4D-4427-A127-A90B6774F5B8}" destId="{08327EEC-038F-4AC7-9489-24AE9AF65DE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9F4EF-2C0C-438D-9BD4-1F2FDB513F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2423D52-318C-4959-8BE4-80AC8E3D1DB6}">
      <dgm:prSet/>
      <dgm:spPr/>
      <dgm:t>
        <a:bodyPr/>
        <a:lstStyle/>
        <a:p>
          <a:r>
            <a:rPr lang="en-US" dirty="0" smtClean="0"/>
            <a:t>RORPOST – Batch Posting Rules</a:t>
          </a:r>
          <a:endParaRPr lang="en-US" dirty="0"/>
        </a:p>
      </dgm:t>
    </dgm:pt>
    <dgm:pt modelId="{DAAE812E-40C7-46A6-8FFE-CBE5F3467AD2}" type="parTrans" cxnId="{6AF9814F-E7C7-4A89-83EC-6CE4684B334E}">
      <dgm:prSet/>
      <dgm:spPr/>
      <dgm:t>
        <a:bodyPr/>
        <a:lstStyle/>
        <a:p>
          <a:endParaRPr lang="en-US"/>
        </a:p>
      </dgm:t>
    </dgm:pt>
    <dgm:pt modelId="{9D2DC4F1-1255-47EA-802D-4A7BC276CFBD}" type="sibTrans" cxnId="{6AF9814F-E7C7-4A89-83EC-6CE4684B334E}">
      <dgm:prSet/>
      <dgm:spPr/>
      <dgm:t>
        <a:bodyPr/>
        <a:lstStyle/>
        <a:p>
          <a:endParaRPr lang="en-US"/>
        </a:p>
      </dgm:t>
    </dgm:pt>
    <dgm:pt modelId="{BBF3B0C7-2A82-42BF-9B1C-1914F658231A}">
      <dgm:prSet/>
      <dgm:spPr/>
      <dgm:t>
        <a:bodyPr/>
        <a:lstStyle/>
        <a:p>
          <a:r>
            <a:rPr lang="en-US" dirty="0" smtClean="0"/>
            <a:t>RORRULE – FA Selection Rules</a:t>
          </a:r>
          <a:endParaRPr lang="en-US" dirty="0"/>
        </a:p>
      </dgm:t>
    </dgm:pt>
    <dgm:pt modelId="{4E610AAA-78CC-486C-B4B4-7A1F412909A8}" type="parTrans" cxnId="{9A29EC08-E5E8-4F6F-AEEE-8700928032B9}">
      <dgm:prSet/>
      <dgm:spPr/>
      <dgm:t>
        <a:bodyPr/>
        <a:lstStyle/>
        <a:p>
          <a:endParaRPr lang="en-US"/>
        </a:p>
      </dgm:t>
    </dgm:pt>
    <dgm:pt modelId="{D0306730-ECC7-44F5-8EAA-ECB874589B92}" type="sibTrans" cxnId="{9A29EC08-E5E8-4F6F-AEEE-8700928032B9}">
      <dgm:prSet/>
      <dgm:spPr/>
      <dgm:t>
        <a:bodyPr/>
        <a:lstStyle/>
        <a:p>
          <a:endParaRPr lang="en-US"/>
        </a:p>
      </dgm:t>
    </dgm:pt>
    <dgm:pt modelId="{4B6373B0-CE3B-4295-9064-93E1B9431D1E}">
      <dgm:prSet/>
      <dgm:spPr/>
      <dgm:t>
        <a:bodyPr/>
        <a:lstStyle/>
        <a:p>
          <a:r>
            <a:rPr lang="en-US" dirty="0" smtClean="0"/>
            <a:t>RORALGO – General Algorithmic Rules</a:t>
          </a:r>
          <a:endParaRPr lang="en-US" dirty="0"/>
        </a:p>
      </dgm:t>
    </dgm:pt>
    <dgm:pt modelId="{C2C0DD44-7FA7-4673-A0F1-2400D960D017}" type="parTrans" cxnId="{6DF9E875-148B-41FA-855F-CE7233329509}">
      <dgm:prSet/>
      <dgm:spPr/>
      <dgm:t>
        <a:bodyPr/>
        <a:lstStyle/>
        <a:p>
          <a:endParaRPr lang="en-US"/>
        </a:p>
      </dgm:t>
    </dgm:pt>
    <dgm:pt modelId="{0B134FA6-CEAF-490A-891F-0FA6B7C49116}" type="sibTrans" cxnId="{6DF9E875-148B-41FA-855F-CE7233329509}">
      <dgm:prSet/>
      <dgm:spPr/>
      <dgm:t>
        <a:bodyPr/>
        <a:lstStyle/>
        <a:p>
          <a:endParaRPr lang="en-US"/>
        </a:p>
      </dgm:t>
    </dgm:pt>
    <dgm:pt modelId="{94ECDE33-0192-47CE-B9A2-41DDD1BBF131}">
      <dgm:prSet/>
      <dgm:spPr/>
      <dgm:t>
        <a:bodyPr/>
        <a:lstStyle/>
        <a:p>
          <a:r>
            <a:rPr lang="en-US" dirty="0" smtClean="0"/>
            <a:t>RORWTAB - Web Tab Rules</a:t>
          </a:r>
          <a:endParaRPr lang="en-US" dirty="0"/>
        </a:p>
      </dgm:t>
    </dgm:pt>
    <dgm:pt modelId="{FA15AD90-5AF3-48BC-BE5E-D3D7F72AAF77}" type="parTrans" cxnId="{DD11EE01-8AB3-4B3D-9A5F-9ACE63A473D9}">
      <dgm:prSet/>
      <dgm:spPr/>
      <dgm:t>
        <a:bodyPr/>
        <a:lstStyle/>
        <a:p>
          <a:endParaRPr lang="en-US"/>
        </a:p>
      </dgm:t>
    </dgm:pt>
    <dgm:pt modelId="{5B84DDB5-D70F-4D0D-9871-CB15C3D73074}" type="sibTrans" cxnId="{DD11EE01-8AB3-4B3D-9A5F-9ACE63A473D9}">
      <dgm:prSet/>
      <dgm:spPr/>
      <dgm:t>
        <a:bodyPr/>
        <a:lstStyle/>
        <a:p>
          <a:endParaRPr lang="en-US"/>
        </a:p>
      </dgm:t>
    </dgm:pt>
    <dgm:pt modelId="{886651FE-18E3-43FC-8018-7318D6E08EF7}">
      <dgm:prSet/>
      <dgm:spPr/>
      <dgm:t>
        <a:bodyPr/>
        <a:lstStyle/>
        <a:p>
          <a:r>
            <a:rPr lang="en-US" dirty="0" smtClean="0"/>
            <a:t>RORWTXT – Web Text Rules</a:t>
          </a:r>
          <a:endParaRPr lang="en-US" dirty="0"/>
        </a:p>
      </dgm:t>
    </dgm:pt>
    <dgm:pt modelId="{DE1AAE27-4D24-4328-BDA1-0C1C47157DA3}" type="parTrans" cxnId="{06CFE5EC-632E-4B8E-AC67-5DFA132758F0}">
      <dgm:prSet/>
      <dgm:spPr/>
      <dgm:t>
        <a:bodyPr/>
        <a:lstStyle/>
        <a:p>
          <a:endParaRPr lang="en-US"/>
        </a:p>
      </dgm:t>
    </dgm:pt>
    <dgm:pt modelId="{CED99E03-BE03-4A09-9673-62553EDCE8C9}" type="sibTrans" cxnId="{06CFE5EC-632E-4B8E-AC67-5DFA132758F0}">
      <dgm:prSet/>
      <dgm:spPr/>
      <dgm:t>
        <a:bodyPr/>
        <a:lstStyle/>
        <a:p>
          <a:endParaRPr lang="en-US"/>
        </a:p>
      </dgm:t>
    </dgm:pt>
    <dgm:pt modelId="{76AAC5A3-EE4D-4427-A127-A90B6774F5B8}" type="pres">
      <dgm:prSet presAssocID="{29D9F4EF-2C0C-438D-9BD4-1F2FDB513F99}" presName="linear" presStyleCnt="0">
        <dgm:presLayoutVars>
          <dgm:dir/>
          <dgm:animLvl val="lvl"/>
          <dgm:resizeHandles val="exact"/>
        </dgm:presLayoutVars>
      </dgm:prSet>
      <dgm:spPr/>
      <dgm:t>
        <a:bodyPr/>
        <a:lstStyle/>
        <a:p>
          <a:endParaRPr lang="en-US"/>
        </a:p>
      </dgm:t>
    </dgm:pt>
    <dgm:pt modelId="{3ACC61F6-E4F8-47E8-97CE-B5B0C629EFF1}" type="pres">
      <dgm:prSet presAssocID="{4B6373B0-CE3B-4295-9064-93E1B9431D1E}" presName="parentLin" presStyleCnt="0"/>
      <dgm:spPr/>
    </dgm:pt>
    <dgm:pt modelId="{631D58A7-193C-4AE3-8024-77061C23A825}" type="pres">
      <dgm:prSet presAssocID="{4B6373B0-CE3B-4295-9064-93E1B9431D1E}" presName="parentLeftMargin" presStyleLbl="node1" presStyleIdx="0" presStyleCnt="5"/>
      <dgm:spPr/>
      <dgm:t>
        <a:bodyPr/>
        <a:lstStyle/>
        <a:p>
          <a:endParaRPr lang="en-US"/>
        </a:p>
      </dgm:t>
    </dgm:pt>
    <dgm:pt modelId="{6C48570F-654E-453A-BDB0-3595AF3A5D30}" type="pres">
      <dgm:prSet presAssocID="{4B6373B0-CE3B-4295-9064-93E1B9431D1E}" presName="parentText" presStyleLbl="node1" presStyleIdx="0" presStyleCnt="5">
        <dgm:presLayoutVars>
          <dgm:chMax val="0"/>
          <dgm:bulletEnabled val="1"/>
        </dgm:presLayoutVars>
      </dgm:prSet>
      <dgm:spPr/>
      <dgm:t>
        <a:bodyPr/>
        <a:lstStyle/>
        <a:p>
          <a:endParaRPr lang="en-US"/>
        </a:p>
      </dgm:t>
    </dgm:pt>
    <dgm:pt modelId="{1058A932-45DF-45D4-BD73-12B23F27E3FD}" type="pres">
      <dgm:prSet presAssocID="{4B6373B0-CE3B-4295-9064-93E1B9431D1E}" presName="negativeSpace" presStyleCnt="0"/>
      <dgm:spPr/>
    </dgm:pt>
    <dgm:pt modelId="{7CAE58FC-2B37-4071-B8A8-4ADB54550224}" type="pres">
      <dgm:prSet presAssocID="{4B6373B0-CE3B-4295-9064-93E1B9431D1E}" presName="childText" presStyleLbl="conFgAcc1" presStyleIdx="0" presStyleCnt="5">
        <dgm:presLayoutVars>
          <dgm:bulletEnabled val="1"/>
        </dgm:presLayoutVars>
      </dgm:prSet>
      <dgm:spPr/>
    </dgm:pt>
    <dgm:pt modelId="{0B91BF42-C941-4FAE-92A8-508624D3D593}" type="pres">
      <dgm:prSet presAssocID="{0B134FA6-CEAF-490A-891F-0FA6B7C49116}" presName="spaceBetweenRectangles" presStyleCnt="0"/>
      <dgm:spPr/>
    </dgm:pt>
    <dgm:pt modelId="{49B555E7-2245-400D-951A-DC2ABB2C76D5}" type="pres">
      <dgm:prSet presAssocID="{B2423D52-318C-4959-8BE4-80AC8E3D1DB6}" presName="parentLin" presStyleCnt="0"/>
      <dgm:spPr/>
    </dgm:pt>
    <dgm:pt modelId="{2A6F629E-F0C4-494A-B42F-470DC37D8EEA}" type="pres">
      <dgm:prSet presAssocID="{B2423D52-318C-4959-8BE4-80AC8E3D1DB6}" presName="parentLeftMargin" presStyleLbl="node1" presStyleIdx="0" presStyleCnt="5"/>
      <dgm:spPr/>
      <dgm:t>
        <a:bodyPr/>
        <a:lstStyle/>
        <a:p>
          <a:endParaRPr lang="en-US"/>
        </a:p>
      </dgm:t>
    </dgm:pt>
    <dgm:pt modelId="{9440D9F3-A479-4661-A1E6-554D13E1A50E}" type="pres">
      <dgm:prSet presAssocID="{B2423D52-318C-4959-8BE4-80AC8E3D1DB6}" presName="parentText" presStyleLbl="node1" presStyleIdx="1" presStyleCnt="5">
        <dgm:presLayoutVars>
          <dgm:chMax val="0"/>
          <dgm:bulletEnabled val="1"/>
        </dgm:presLayoutVars>
      </dgm:prSet>
      <dgm:spPr/>
      <dgm:t>
        <a:bodyPr/>
        <a:lstStyle/>
        <a:p>
          <a:endParaRPr lang="en-US"/>
        </a:p>
      </dgm:t>
    </dgm:pt>
    <dgm:pt modelId="{EF9C70BD-DEFC-4E19-939E-5147375F2392}" type="pres">
      <dgm:prSet presAssocID="{B2423D52-318C-4959-8BE4-80AC8E3D1DB6}" presName="negativeSpace" presStyleCnt="0"/>
      <dgm:spPr/>
    </dgm:pt>
    <dgm:pt modelId="{A18D95A9-5AA4-4B8C-8004-B482357256A9}" type="pres">
      <dgm:prSet presAssocID="{B2423D52-318C-4959-8BE4-80AC8E3D1DB6}" presName="childText" presStyleLbl="conFgAcc1" presStyleIdx="1" presStyleCnt="5">
        <dgm:presLayoutVars>
          <dgm:bulletEnabled val="1"/>
        </dgm:presLayoutVars>
      </dgm:prSet>
      <dgm:spPr/>
    </dgm:pt>
    <dgm:pt modelId="{74F8A47F-B445-443E-A6E4-6DE42E3002D8}" type="pres">
      <dgm:prSet presAssocID="{9D2DC4F1-1255-47EA-802D-4A7BC276CFBD}" presName="spaceBetweenRectangles" presStyleCnt="0"/>
      <dgm:spPr/>
    </dgm:pt>
    <dgm:pt modelId="{6C609AB3-3FA4-4603-A56F-9637C5ECA8B4}" type="pres">
      <dgm:prSet presAssocID="{BBF3B0C7-2A82-42BF-9B1C-1914F658231A}" presName="parentLin" presStyleCnt="0"/>
      <dgm:spPr/>
    </dgm:pt>
    <dgm:pt modelId="{DA78DDFE-E93E-496F-95AF-77F081C700C1}" type="pres">
      <dgm:prSet presAssocID="{BBF3B0C7-2A82-42BF-9B1C-1914F658231A}" presName="parentLeftMargin" presStyleLbl="node1" presStyleIdx="1" presStyleCnt="5"/>
      <dgm:spPr/>
      <dgm:t>
        <a:bodyPr/>
        <a:lstStyle/>
        <a:p>
          <a:endParaRPr lang="en-US"/>
        </a:p>
      </dgm:t>
    </dgm:pt>
    <dgm:pt modelId="{7618DF5F-39E5-4396-86DE-0ADF337A85A3}" type="pres">
      <dgm:prSet presAssocID="{BBF3B0C7-2A82-42BF-9B1C-1914F658231A}" presName="parentText" presStyleLbl="node1" presStyleIdx="2" presStyleCnt="5">
        <dgm:presLayoutVars>
          <dgm:chMax val="0"/>
          <dgm:bulletEnabled val="1"/>
        </dgm:presLayoutVars>
      </dgm:prSet>
      <dgm:spPr/>
      <dgm:t>
        <a:bodyPr/>
        <a:lstStyle/>
        <a:p>
          <a:endParaRPr lang="en-US"/>
        </a:p>
      </dgm:t>
    </dgm:pt>
    <dgm:pt modelId="{4CC34023-52E2-406C-84AE-D939F14BD189}" type="pres">
      <dgm:prSet presAssocID="{BBF3B0C7-2A82-42BF-9B1C-1914F658231A}" presName="negativeSpace" presStyleCnt="0"/>
      <dgm:spPr/>
    </dgm:pt>
    <dgm:pt modelId="{1F909D70-4766-4522-A659-16457D784A0D}" type="pres">
      <dgm:prSet presAssocID="{BBF3B0C7-2A82-42BF-9B1C-1914F658231A}" presName="childText" presStyleLbl="conFgAcc1" presStyleIdx="2" presStyleCnt="5">
        <dgm:presLayoutVars>
          <dgm:bulletEnabled val="1"/>
        </dgm:presLayoutVars>
      </dgm:prSet>
      <dgm:spPr/>
    </dgm:pt>
    <dgm:pt modelId="{576EFC3D-F5D8-4BAC-B669-376C9C805DBC}" type="pres">
      <dgm:prSet presAssocID="{D0306730-ECC7-44F5-8EAA-ECB874589B92}" presName="spaceBetweenRectangles" presStyleCnt="0"/>
      <dgm:spPr/>
    </dgm:pt>
    <dgm:pt modelId="{4A27D6C8-12DE-47EF-8549-2FB1041AFD9A}" type="pres">
      <dgm:prSet presAssocID="{94ECDE33-0192-47CE-B9A2-41DDD1BBF131}" presName="parentLin" presStyleCnt="0"/>
      <dgm:spPr/>
    </dgm:pt>
    <dgm:pt modelId="{04E148F7-501A-4FE6-BAAB-41345E00346D}" type="pres">
      <dgm:prSet presAssocID="{94ECDE33-0192-47CE-B9A2-41DDD1BBF131}" presName="parentLeftMargin" presStyleLbl="node1" presStyleIdx="2" presStyleCnt="5"/>
      <dgm:spPr/>
      <dgm:t>
        <a:bodyPr/>
        <a:lstStyle/>
        <a:p>
          <a:endParaRPr lang="en-US"/>
        </a:p>
      </dgm:t>
    </dgm:pt>
    <dgm:pt modelId="{47F62D60-333B-4EA6-BF06-B27393A4E762}" type="pres">
      <dgm:prSet presAssocID="{94ECDE33-0192-47CE-B9A2-41DDD1BBF131}" presName="parentText" presStyleLbl="node1" presStyleIdx="3" presStyleCnt="5">
        <dgm:presLayoutVars>
          <dgm:chMax val="0"/>
          <dgm:bulletEnabled val="1"/>
        </dgm:presLayoutVars>
      </dgm:prSet>
      <dgm:spPr/>
      <dgm:t>
        <a:bodyPr/>
        <a:lstStyle/>
        <a:p>
          <a:endParaRPr lang="en-US"/>
        </a:p>
      </dgm:t>
    </dgm:pt>
    <dgm:pt modelId="{5FB6DA10-E5F8-4D9F-B1BA-923C1B2F8E16}" type="pres">
      <dgm:prSet presAssocID="{94ECDE33-0192-47CE-B9A2-41DDD1BBF131}" presName="negativeSpace" presStyleCnt="0"/>
      <dgm:spPr/>
    </dgm:pt>
    <dgm:pt modelId="{C76888C8-849B-4281-A1DD-2FCE1E0A4DEC}" type="pres">
      <dgm:prSet presAssocID="{94ECDE33-0192-47CE-B9A2-41DDD1BBF131}" presName="childText" presStyleLbl="conFgAcc1" presStyleIdx="3" presStyleCnt="5">
        <dgm:presLayoutVars>
          <dgm:bulletEnabled val="1"/>
        </dgm:presLayoutVars>
      </dgm:prSet>
      <dgm:spPr/>
    </dgm:pt>
    <dgm:pt modelId="{29E3A7E2-017E-4D52-B407-36F0BB04ECA1}" type="pres">
      <dgm:prSet presAssocID="{5B84DDB5-D70F-4D0D-9871-CB15C3D73074}" presName="spaceBetweenRectangles" presStyleCnt="0"/>
      <dgm:spPr/>
    </dgm:pt>
    <dgm:pt modelId="{BE9D4F58-544B-42B8-BB18-20F27E112653}" type="pres">
      <dgm:prSet presAssocID="{886651FE-18E3-43FC-8018-7318D6E08EF7}" presName="parentLin" presStyleCnt="0"/>
      <dgm:spPr/>
    </dgm:pt>
    <dgm:pt modelId="{CE29A22F-EE21-4E23-A14A-138CC4AF139D}" type="pres">
      <dgm:prSet presAssocID="{886651FE-18E3-43FC-8018-7318D6E08EF7}" presName="parentLeftMargin" presStyleLbl="node1" presStyleIdx="3" presStyleCnt="5"/>
      <dgm:spPr/>
      <dgm:t>
        <a:bodyPr/>
        <a:lstStyle/>
        <a:p>
          <a:endParaRPr lang="en-US"/>
        </a:p>
      </dgm:t>
    </dgm:pt>
    <dgm:pt modelId="{577BF94B-A5EC-4971-AD7B-C19077A88B15}" type="pres">
      <dgm:prSet presAssocID="{886651FE-18E3-43FC-8018-7318D6E08EF7}" presName="parentText" presStyleLbl="node1" presStyleIdx="4" presStyleCnt="5">
        <dgm:presLayoutVars>
          <dgm:chMax val="0"/>
          <dgm:bulletEnabled val="1"/>
        </dgm:presLayoutVars>
      </dgm:prSet>
      <dgm:spPr/>
      <dgm:t>
        <a:bodyPr/>
        <a:lstStyle/>
        <a:p>
          <a:endParaRPr lang="en-US"/>
        </a:p>
      </dgm:t>
    </dgm:pt>
    <dgm:pt modelId="{98361DDC-776F-4484-AED3-9C247AA23704}" type="pres">
      <dgm:prSet presAssocID="{886651FE-18E3-43FC-8018-7318D6E08EF7}" presName="negativeSpace" presStyleCnt="0"/>
      <dgm:spPr/>
    </dgm:pt>
    <dgm:pt modelId="{BE924B1A-4324-4ED2-9531-78846E248B1A}" type="pres">
      <dgm:prSet presAssocID="{886651FE-18E3-43FC-8018-7318D6E08EF7}" presName="childText" presStyleLbl="conFgAcc1" presStyleIdx="4" presStyleCnt="5">
        <dgm:presLayoutVars>
          <dgm:bulletEnabled val="1"/>
        </dgm:presLayoutVars>
      </dgm:prSet>
      <dgm:spPr/>
    </dgm:pt>
  </dgm:ptLst>
  <dgm:cxnLst>
    <dgm:cxn modelId="{81DABD8B-CE18-4602-BB82-4BC6B47CD7DD}" type="presOf" srcId="{BBF3B0C7-2A82-42BF-9B1C-1914F658231A}" destId="{DA78DDFE-E93E-496F-95AF-77F081C700C1}" srcOrd="0" destOrd="0" presId="urn:microsoft.com/office/officeart/2005/8/layout/list1"/>
    <dgm:cxn modelId="{FF9B6473-C7FA-46B0-ABC5-557A03AE536C}" type="presOf" srcId="{B2423D52-318C-4959-8BE4-80AC8E3D1DB6}" destId="{9440D9F3-A479-4661-A1E6-554D13E1A50E}" srcOrd="1" destOrd="0" presId="urn:microsoft.com/office/officeart/2005/8/layout/list1"/>
    <dgm:cxn modelId="{D0ADBF9B-F769-4256-B3B0-5936376108D8}" type="presOf" srcId="{886651FE-18E3-43FC-8018-7318D6E08EF7}" destId="{577BF94B-A5EC-4971-AD7B-C19077A88B15}" srcOrd="1" destOrd="0" presId="urn:microsoft.com/office/officeart/2005/8/layout/list1"/>
    <dgm:cxn modelId="{037CF3A3-CC4C-44B5-B69D-CF9C760AC878}" type="presOf" srcId="{BBF3B0C7-2A82-42BF-9B1C-1914F658231A}" destId="{7618DF5F-39E5-4396-86DE-0ADF337A85A3}" srcOrd="1" destOrd="0" presId="urn:microsoft.com/office/officeart/2005/8/layout/list1"/>
    <dgm:cxn modelId="{6AF9814F-E7C7-4A89-83EC-6CE4684B334E}" srcId="{29D9F4EF-2C0C-438D-9BD4-1F2FDB513F99}" destId="{B2423D52-318C-4959-8BE4-80AC8E3D1DB6}" srcOrd="1" destOrd="0" parTransId="{DAAE812E-40C7-46A6-8FFE-CBE5F3467AD2}" sibTransId="{9D2DC4F1-1255-47EA-802D-4A7BC276CFBD}"/>
    <dgm:cxn modelId="{CB1EC429-F187-44A8-8E12-D06F1F237722}" type="presOf" srcId="{B2423D52-318C-4959-8BE4-80AC8E3D1DB6}" destId="{2A6F629E-F0C4-494A-B42F-470DC37D8EEA}" srcOrd="0" destOrd="0" presId="urn:microsoft.com/office/officeart/2005/8/layout/list1"/>
    <dgm:cxn modelId="{DD11EE01-8AB3-4B3D-9A5F-9ACE63A473D9}" srcId="{29D9F4EF-2C0C-438D-9BD4-1F2FDB513F99}" destId="{94ECDE33-0192-47CE-B9A2-41DDD1BBF131}" srcOrd="3" destOrd="0" parTransId="{FA15AD90-5AF3-48BC-BE5E-D3D7F72AAF77}" sibTransId="{5B84DDB5-D70F-4D0D-9871-CB15C3D73074}"/>
    <dgm:cxn modelId="{9A29EC08-E5E8-4F6F-AEEE-8700928032B9}" srcId="{29D9F4EF-2C0C-438D-9BD4-1F2FDB513F99}" destId="{BBF3B0C7-2A82-42BF-9B1C-1914F658231A}" srcOrd="2" destOrd="0" parTransId="{4E610AAA-78CC-486C-B4B4-7A1F412909A8}" sibTransId="{D0306730-ECC7-44F5-8EAA-ECB874589B92}"/>
    <dgm:cxn modelId="{16AA14EE-1E71-4033-A30B-61893FFB573D}" type="presOf" srcId="{29D9F4EF-2C0C-438D-9BD4-1F2FDB513F99}" destId="{76AAC5A3-EE4D-4427-A127-A90B6774F5B8}" srcOrd="0" destOrd="0" presId="urn:microsoft.com/office/officeart/2005/8/layout/list1"/>
    <dgm:cxn modelId="{06CFE5EC-632E-4B8E-AC67-5DFA132758F0}" srcId="{29D9F4EF-2C0C-438D-9BD4-1F2FDB513F99}" destId="{886651FE-18E3-43FC-8018-7318D6E08EF7}" srcOrd="4" destOrd="0" parTransId="{DE1AAE27-4D24-4328-BDA1-0C1C47157DA3}" sibTransId="{CED99E03-BE03-4A09-9673-62553EDCE8C9}"/>
    <dgm:cxn modelId="{6DF9E875-148B-41FA-855F-CE7233329509}" srcId="{29D9F4EF-2C0C-438D-9BD4-1F2FDB513F99}" destId="{4B6373B0-CE3B-4295-9064-93E1B9431D1E}" srcOrd="0" destOrd="0" parTransId="{C2C0DD44-7FA7-4673-A0F1-2400D960D017}" sibTransId="{0B134FA6-CEAF-490A-891F-0FA6B7C49116}"/>
    <dgm:cxn modelId="{8262DC51-9CE3-4997-9CD0-FE6F2EA90A10}" type="presOf" srcId="{886651FE-18E3-43FC-8018-7318D6E08EF7}" destId="{CE29A22F-EE21-4E23-A14A-138CC4AF139D}" srcOrd="0" destOrd="0" presId="urn:microsoft.com/office/officeart/2005/8/layout/list1"/>
    <dgm:cxn modelId="{86AEE48A-BE09-40CA-8648-6DC840B6A74F}" type="presOf" srcId="{94ECDE33-0192-47CE-B9A2-41DDD1BBF131}" destId="{47F62D60-333B-4EA6-BF06-B27393A4E762}" srcOrd="1" destOrd="0" presId="urn:microsoft.com/office/officeart/2005/8/layout/list1"/>
    <dgm:cxn modelId="{307955DC-58BE-4951-AD8E-9D4E1CF862CF}" type="presOf" srcId="{94ECDE33-0192-47CE-B9A2-41DDD1BBF131}" destId="{04E148F7-501A-4FE6-BAAB-41345E00346D}" srcOrd="0" destOrd="0" presId="urn:microsoft.com/office/officeart/2005/8/layout/list1"/>
    <dgm:cxn modelId="{BBBC95D2-7F3D-4D7E-9F2F-3AEC18FAEE33}" type="presOf" srcId="{4B6373B0-CE3B-4295-9064-93E1B9431D1E}" destId="{6C48570F-654E-453A-BDB0-3595AF3A5D30}" srcOrd="1" destOrd="0" presId="urn:microsoft.com/office/officeart/2005/8/layout/list1"/>
    <dgm:cxn modelId="{8CE138DF-82AD-404C-BC26-E1239FB9A289}" type="presOf" srcId="{4B6373B0-CE3B-4295-9064-93E1B9431D1E}" destId="{631D58A7-193C-4AE3-8024-77061C23A825}" srcOrd="0" destOrd="0" presId="urn:microsoft.com/office/officeart/2005/8/layout/list1"/>
    <dgm:cxn modelId="{A3DF277E-E009-47E5-98EA-AE6E8387A693}" type="presParOf" srcId="{76AAC5A3-EE4D-4427-A127-A90B6774F5B8}" destId="{3ACC61F6-E4F8-47E8-97CE-B5B0C629EFF1}" srcOrd="0" destOrd="0" presId="urn:microsoft.com/office/officeart/2005/8/layout/list1"/>
    <dgm:cxn modelId="{4B7F56DB-1970-4FFA-AAB6-BBDAA8C8A8AB}" type="presParOf" srcId="{3ACC61F6-E4F8-47E8-97CE-B5B0C629EFF1}" destId="{631D58A7-193C-4AE3-8024-77061C23A825}" srcOrd="0" destOrd="0" presId="urn:microsoft.com/office/officeart/2005/8/layout/list1"/>
    <dgm:cxn modelId="{C6D66B9D-CA91-4296-9F3A-37545A4D71CA}" type="presParOf" srcId="{3ACC61F6-E4F8-47E8-97CE-B5B0C629EFF1}" destId="{6C48570F-654E-453A-BDB0-3595AF3A5D30}" srcOrd="1" destOrd="0" presId="urn:microsoft.com/office/officeart/2005/8/layout/list1"/>
    <dgm:cxn modelId="{8EB3C317-A320-4B6F-896C-5E5EBFDE148E}" type="presParOf" srcId="{76AAC5A3-EE4D-4427-A127-A90B6774F5B8}" destId="{1058A932-45DF-45D4-BD73-12B23F27E3FD}" srcOrd="1" destOrd="0" presId="urn:microsoft.com/office/officeart/2005/8/layout/list1"/>
    <dgm:cxn modelId="{3B7F3BAB-9281-439D-B499-0A11395006FD}" type="presParOf" srcId="{76AAC5A3-EE4D-4427-A127-A90B6774F5B8}" destId="{7CAE58FC-2B37-4071-B8A8-4ADB54550224}" srcOrd="2" destOrd="0" presId="urn:microsoft.com/office/officeart/2005/8/layout/list1"/>
    <dgm:cxn modelId="{103D62C3-F3B9-48DA-A9BC-1D5E6C4C48DE}" type="presParOf" srcId="{76AAC5A3-EE4D-4427-A127-A90B6774F5B8}" destId="{0B91BF42-C941-4FAE-92A8-508624D3D593}" srcOrd="3" destOrd="0" presId="urn:microsoft.com/office/officeart/2005/8/layout/list1"/>
    <dgm:cxn modelId="{4444D1FF-AB1C-409F-8D78-2A8611B4363C}" type="presParOf" srcId="{76AAC5A3-EE4D-4427-A127-A90B6774F5B8}" destId="{49B555E7-2245-400D-951A-DC2ABB2C76D5}" srcOrd="4" destOrd="0" presId="urn:microsoft.com/office/officeart/2005/8/layout/list1"/>
    <dgm:cxn modelId="{056A0076-34A8-4B7D-B806-833E0340A83B}" type="presParOf" srcId="{49B555E7-2245-400D-951A-DC2ABB2C76D5}" destId="{2A6F629E-F0C4-494A-B42F-470DC37D8EEA}" srcOrd="0" destOrd="0" presId="urn:microsoft.com/office/officeart/2005/8/layout/list1"/>
    <dgm:cxn modelId="{66E10383-BBB0-487B-B45C-7131E5FA5F1B}" type="presParOf" srcId="{49B555E7-2245-400D-951A-DC2ABB2C76D5}" destId="{9440D9F3-A479-4661-A1E6-554D13E1A50E}" srcOrd="1" destOrd="0" presId="urn:microsoft.com/office/officeart/2005/8/layout/list1"/>
    <dgm:cxn modelId="{604530BA-8348-4350-8444-B96CCE06EEED}" type="presParOf" srcId="{76AAC5A3-EE4D-4427-A127-A90B6774F5B8}" destId="{EF9C70BD-DEFC-4E19-939E-5147375F2392}" srcOrd="5" destOrd="0" presId="urn:microsoft.com/office/officeart/2005/8/layout/list1"/>
    <dgm:cxn modelId="{2D57C6A8-B8ED-4877-AF87-A9B90EEDC958}" type="presParOf" srcId="{76AAC5A3-EE4D-4427-A127-A90B6774F5B8}" destId="{A18D95A9-5AA4-4B8C-8004-B482357256A9}" srcOrd="6" destOrd="0" presId="urn:microsoft.com/office/officeart/2005/8/layout/list1"/>
    <dgm:cxn modelId="{F4CDEC75-713E-4D1D-96BD-FE272AF95420}" type="presParOf" srcId="{76AAC5A3-EE4D-4427-A127-A90B6774F5B8}" destId="{74F8A47F-B445-443E-A6E4-6DE42E3002D8}" srcOrd="7" destOrd="0" presId="urn:microsoft.com/office/officeart/2005/8/layout/list1"/>
    <dgm:cxn modelId="{C7540BD2-5B19-426F-B3E1-57125D5883E7}" type="presParOf" srcId="{76AAC5A3-EE4D-4427-A127-A90B6774F5B8}" destId="{6C609AB3-3FA4-4603-A56F-9637C5ECA8B4}" srcOrd="8" destOrd="0" presId="urn:microsoft.com/office/officeart/2005/8/layout/list1"/>
    <dgm:cxn modelId="{B1322BC4-7A98-468C-B35A-F968E66461D0}" type="presParOf" srcId="{6C609AB3-3FA4-4603-A56F-9637C5ECA8B4}" destId="{DA78DDFE-E93E-496F-95AF-77F081C700C1}" srcOrd="0" destOrd="0" presId="urn:microsoft.com/office/officeart/2005/8/layout/list1"/>
    <dgm:cxn modelId="{5821D24D-F0A9-436B-B04B-99B312176B23}" type="presParOf" srcId="{6C609AB3-3FA4-4603-A56F-9637C5ECA8B4}" destId="{7618DF5F-39E5-4396-86DE-0ADF337A85A3}" srcOrd="1" destOrd="0" presId="urn:microsoft.com/office/officeart/2005/8/layout/list1"/>
    <dgm:cxn modelId="{B25AFB4F-52BD-45D2-97E2-20D0E7A6F870}" type="presParOf" srcId="{76AAC5A3-EE4D-4427-A127-A90B6774F5B8}" destId="{4CC34023-52E2-406C-84AE-D939F14BD189}" srcOrd="9" destOrd="0" presId="urn:microsoft.com/office/officeart/2005/8/layout/list1"/>
    <dgm:cxn modelId="{92EBB29C-631E-4880-8E3A-46C9BD7D2B53}" type="presParOf" srcId="{76AAC5A3-EE4D-4427-A127-A90B6774F5B8}" destId="{1F909D70-4766-4522-A659-16457D784A0D}" srcOrd="10" destOrd="0" presId="urn:microsoft.com/office/officeart/2005/8/layout/list1"/>
    <dgm:cxn modelId="{11ABED61-63C4-4371-97E8-B1A302172BF5}" type="presParOf" srcId="{76AAC5A3-EE4D-4427-A127-A90B6774F5B8}" destId="{576EFC3D-F5D8-4BAC-B669-376C9C805DBC}" srcOrd="11" destOrd="0" presId="urn:microsoft.com/office/officeart/2005/8/layout/list1"/>
    <dgm:cxn modelId="{0502B441-A101-4A33-9AD2-CDDE2DF750E3}" type="presParOf" srcId="{76AAC5A3-EE4D-4427-A127-A90B6774F5B8}" destId="{4A27D6C8-12DE-47EF-8549-2FB1041AFD9A}" srcOrd="12" destOrd="0" presId="urn:microsoft.com/office/officeart/2005/8/layout/list1"/>
    <dgm:cxn modelId="{C49AD4F3-262A-4EEB-9B4D-C2FEC386FBD6}" type="presParOf" srcId="{4A27D6C8-12DE-47EF-8549-2FB1041AFD9A}" destId="{04E148F7-501A-4FE6-BAAB-41345E00346D}" srcOrd="0" destOrd="0" presId="urn:microsoft.com/office/officeart/2005/8/layout/list1"/>
    <dgm:cxn modelId="{29D106A7-A7A2-40C5-8BF6-24FC979DF234}" type="presParOf" srcId="{4A27D6C8-12DE-47EF-8549-2FB1041AFD9A}" destId="{47F62D60-333B-4EA6-BF06-B27393A4E762}" srcOrd="1" destOrd="0" presId="urn:microsoft.com/office/officeart/2005/8/layout/list1"/>
    <dgm:cxn modelId="{136F9A2A-6EC5-452B-8976-C396AA3A7673}" type="presParOf" srcId="{76AAC5A3-EE4D-4427-A127-A90B6774F5B8}" destId="{5FB6DA10-E5F8-4D9F-B1BA-923C1B2F8E16}" srcOrd="13" destOrd="0" presId="urn:microsoft.com/office/officeart/2005/8/layout/list1"/>
    <dgm:cxn modelId="{0097F563-570D-4059-BD92-F101F04297ED}" type="presParOf" srcId="{76AAC5A3-EE4D-4427-A127-A90B6774F5B8}" destId="{C76888C8-849B-4281-A1DD-2FCE1E0A4DEC}" srcOrd="14" destOrd="0" presId="urn:microsoft.com/office/officeart/2005/8/layout/list1"/>
    <dgm:cxn modelId="{723ED5C6-A92E-4747-9C86-140FEA52848A}" type="presParOf" srcId="{76AAC5A3-EE4D-4427-A127-A90B6774F5B8}" destId="{29E3A7E2-017E-4D52-B407-36F0BB04ECA1}" srcOrd="15" destOrd="0" presId="urn:microsoft.com/office/officeart/2005/8/layout/list1"/>
    <dgm:cxn modelId="{B83B5D2A-134A-41AF-9D52-B41581BE5D04}" type="presParOf" srcId="{76AAC5A3-EE4D-4427-A127-A90B6774F5B8}" destId="{BE9D4F58-544B-42B8-BB18-20F27E112653}" srcOrd="16" destOrd="0" presId="urn:microsoft.com/office/officeart/2005/8/layout/list1"/>
    <dgm:cxn modelId="{C0C41FFE-7E1A-4A1A-AD3E-F546EF634412}" type="presParOf" srcId="{BE9D4F58-544B-42B8-BB18-20F27E112653}" destId="{CE29A22F-EE21-4E23-A14A-138CC4AF139D}" srcOrd="0" destOrd="0" presId="urn:microsoft.com/office/officeart/2005/8/layout/list1"/>
    <dgm:cxn modelId="{53F2A7AC-EDE9-44C1-93BA-431098633CF9}" type="presParOf" srcId="{BE9D4F58-544B-42B8-BB18-20F27E112653}" destId="{577BF94B-A5EC-4971-AD7B-C19077A88B15}" srcOrd="1" destOrd="0" presId="urn:microsoft.com/office/officeart/2005/8/layout/list1"/>
    <dgm:cxn modelId="{BC28C265-0A1C-4288-8AFC-9A33FB764472}" type="presParOf" srcId="{76AAC5A3-EE4D-4427-A127-A90B6774F5B8}" destId="{98361DDC-776F-4484-AED3-9C247AA23704}" srcOrd="17" destOrd="0" presId="urn:microsoft.com/office/officeart/2005/8/layout/list1"/>
    <dgm:cxn modelId="{1E4CFA65-0ABE-4C6F-9CC8-CD1263C3CC13}" type="presParOf" srcId="{76AAC5A3-EE4D-4427-A127-A90B6774F5B8}" destId="{BE924B1A-4324-4ED2-9531-78846E248B1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D9F4EF-2C0C-438D-9BD4-1F2FDB513F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9E3A8F5-6B4A-40EE-80CA-8111ADFCD7DF}">
      <dgm:prSet phldrT="[Text]"/>
      <dgm:spPr/>
      <dgm:t>
        <a:bodyPr/>
        <a:lstStyle/>
        <a:p>
          <a:r>
            <a:rPr lang="en-US" dirty="0" smtClean="0"/>
            <a:t>GTVLETR – Letter Code Validation</a:t>
          </a:r>
          <a:endParaRPr lang="en-US" dirty="0"/>
        </a:p>
      </dgm:t>
    </dgm:pt>
    <dgm:pt modelId="{619C71B2-4A00-4EC3-9D38-5389313667B7}" type="parTrans" cxnId="{A0AA5DBD-8E30-42DD-809E-74962870AFCB}">
      <dgm:prSet/>
      <dgm:spPr/>
      <dgm:t>
        <a:bodyPr/>
        <a:lstStyle/>
        <a:p>
          <a:endParaRPr lang="en-US"/>
        </a:p>
      </dgm:t>
    </dgm:pt>
    <dgm:pt modelId="{10A6FADC-1F5D-4FFF-9612-A3CC2371CCA1}" type="sibTrans" cxnId="{A0AA5DBD-8E30-42DD-809E-74962870AFCB}">
      <dgm:prSet/>
      <dgm:spPr/>
      <dgm:t>
        <a:bodyPr/>
        <a:lstStyle/>
        <a:p>
          <a:endParaRPr lang="en-US"/>
        </a:p>
      </dgm:t>
    </dgm:pt>
    <dgm:pt modelId="{497F348A-0385-4370-8693-A80DAEEB264B}">
      <dgm:prSet phldrT="[Text]"/>
      <dgm:spPr/>
      <dgm:t>
        <a:bodyPr/>
        <a:lstStyle/>
        <a:p>
          <a:r>
            <a:rPr lang="en-US" dirty="0" smtClean="0"/>
            <a:t>RORELTR – E-Mail Letter Rules</a:t>
          </a:r>
          <a:endParaRPr lang="en-US" dirty="0"/>
        </a:p>
      </dgm:t>
    </dgm:pt>
    <dgm:pt modelId="{BFC46740-59DA-4942-A1D5-90E518960C67}" type="parTrans" cxnId="{636F9A5E-84B3-4272-99DB-2ACB1F373579}">
      <dgm:prSet/>
      <dgm:spPr/>
      <dgm:t>
        <a:bodyPr/>
        <a:lstStyle/>
        <a:p>
          <a:endParaRPr lang="en-US"/>
        </a:p>
      </dgm:t>
    </dgm:pt>
    <dgm:pt modelId="{F8A98206-636E-47D4-85DF-5C03D433B2E3}" type="sibTrans" cxnId="{636F9A5E-84B3-4272-99DB-2ACB1F373579}">
      <dgm:prSet/>
      <dgm:spPr/>
      <dgm:t>
        <a:bodyPr/>
        <a:lstStyle/>
        <a:p>
          <a:endParaRPr lang="en-US"/>
        </a:p>
      </dgm:t>
    </dgm:pt>
    <dgm:pt modelId="{FE2B05AD-D447-4A1B-B4D2-01986DDDAC55}">
      <dgm:prSet phldrT="[Text]"/>
      <dgm:spPr/>
      <dgm:t>
        <a:bodyPr/>
        <a:lstStyle/>
        <a:p>
          <a:r>
            <a:rPr lang="en-US" dirty="0" smtClean="0"/>
            <a:t>RORELTF – E-Mail Letter Format Rules</a:t>
          </a:r>
          <a:endParaRPr lang="en-US" dirty="0"/>
        </a:p>
      </dgm:t>
    </dgm:pt>
    <dgm:pt modelId="{13CEA28F-665B-4AFA-9D4E-D22569F6E40D}" type="parTrans" cxnId="{DC115862-5348-4EF3-8352-EE282C164CC3}">
      <dgm:prSet/>
      <dgm:spPr/>
      <dgm:t>
        <a:bodyPr/>
        <a:lstStyle/>
        <a:p>
          <a:endParaRPr lang="en-US"/>
        </a:p>
      </dgm:t>
    </dgm:pt>
    <dgm:pt modelId="{DEB45967-5FBE-42A8-B9F1-AAA36F6381F6}" type="sibTrans" cxnId="{DC115862-5348-4EF3-8352-EE282C164CC3}">
      <dgm:prSet/>
      <dgm:spPr/>
      <dgm:t>
        <a:bodyPr/>
        <a:lstStyle/>
        <a:p>
          <a:endParaRPr lang="en-US"/>
        </a:p>
      </dgm:t>
    </dgm:pt>
    <dgm:pt modelId="{6198CBE5-BE7B-47C3-B536-D9D17713C17C}">
      <dgm:prSet phldrT="[Text]"/>
      <dgm:spPr/>
      <dgm:t>
        <a:bodyPr/>
        <a:lstStyle/>
        <a:p>
          <a:r>
            <a:rPr lang="en-US" dirty="0" smtClean="0"/>
            <a:t>ROREMAL – Generate Financial Aid E-Mail</a:t>
          </a:r>
          <a:endParaRPr lang="en-US" dirty="0"/>
        </a:p>
      </dgm:t>
    </dgm:pt>
    <dgm:pt modelId="{20C1997B-07AE-4D89-82C8-492EB746287C}" type="parTrans" cxnId="{4E7EFE82-6491-402A-BE7E-7ACF47073ACE}">
      <dgm:prSet/>
      <dgm:spPr/>
      <dgm:t>
        <a:bodyPr/>
        <a:lstStyle/>
        <a:p>
          <a:endParaRPr lang="en-US"/>
        </a:p>
      </dgm:t>
    </dgm:pt>
    <dgm:pt modelId="{056BCD6D-E1AD-479F-94B1-61C08CAF5C05}" type="sibTrans" cxnId="{4E7EFE82-6491-402A-BE7E-7ACF47073ACE}">
      <dgm:prSet/>
      <dgm:spPr/>
      <dgm:t>
        <a:bodyPr/>
        <a:lstStyle/>
        <a:p>
          <a:endParaRPr lang="en-US"/>
        </a:p>
      </dgm:t>
    </dgm:pt>
    <dgm:pt modelId="{0A5CF634-54E4-4327-B33E-57E2349CDA47}">
      <dgm:prSet phldrT="[Text]"/>
      <dgm:spPr/>
      <dgm:t>
        <a:bodyPr/>
        <a:lstStyle/>
        <a:p>
          <a:r>
            <a:rPr lang="en-US" dirty="0" smtClean="0"/>
            <a:t>RUAMAIL – Applicant Mail Inquiry</a:t>
          </a:r>
          <a:endParaRPr lang="en-US" dirty="0"/>
        </a:p>
      </dgm:t>
    </dgm:pt>
    <dgm:pt modelId="{ECFD4D04-0754-4AED-8114-CB9327B61150}" type="parTrans" cxnId="{E9E6FE8C-9EFC-4B14-AA8D-112457D7E99F}">
      <dgm:prSet/>
      <dgm:spPr/>
      <dgm:t>
        <a:bodyPr/>
        <a:lstStyle/>
        <a:p>
          <a:endParaRPr lang="en-US"/>
        </a:p>
      </dgm:t>
    </dgm:pt>
    <dgm:pt modelId="{72A7641C-F4DF-475E-BE84-05972D8B626D}" type="sibTrans" cxnId="{E9E6FE8C-9EFC-4B14-AA8D-112457D7E99F}">
      <dgm:prSet/>
      <dgm:spPr/>
      <dgm:t>
        <a:bodyPr/>
        <a:lstStyle/>
        <a:p>
          <a:endParaRPr lang="en-US"/>
        </a:p>
      </dgm:t>
    </dgm:pt>
    <dgm:pt modelId="{E82DFFC4-273F-4CD5-94B4-BDB1DC6EE2F2}">
      <dgm:prSet phldrT="[Text]"/>
      <dgm:spPr/>
      <dgm:t>
        <a:bodyPr/>
        <a:lstStyle/>
        <a:p>
          <a:r>
            <a:rPr lang="en-US" dirty="0" smtClean="0"/>
            <a:t>GLBDATA – Population Selection Extract</a:t>
          </a:r>
          <a:endParaRPr lang="en-US" dirty="0"/>
        </a:p>
      </dgm:t>
    </dgm:pt>
    <dgm:pt modelId="{9BD8045A-B6DC-4831-8516-C031BD874FB8}" type="parTrans" cxnId="{CF7EFC11-D880-4FE0-9BD3-49B8DBAB8459}">
      <dgm:prSet/>
      <dgm:spPr/>
      <dgm:t>
        <a:bodyPr/>
        <a:lstStyle/>
        <a:p>
          <a:endParaRPr lang="en-US"/>
        </a:p>
      </dgm:t>
    </dgm:pt>
    <dgm:pt modelId="{103338D2-E6D4-4D6C-A9C8-60A9FA26449B}" type="sibTrans" cxnId="{CF7EFC11-D880-4FE0-9BD3-49B8DBAB8459}">
      <dgm:prSet/>
      <dgm:spPr/>
      <dgm:t>
        <a:bodyPr/>
        <a:lstStyle/>
        <a:p>
          <a:endParaRPr lang="en-US"/>
        </a:p>
      </dgm:t>
    </dgm:pt>
    <dgm:pt modelId="{6865FF53-690A-4C67-A184-432CEFE87FFC}">
      <dgm:prSet phldrT="[Text]"/>
      <dgm:spPr/>
      <dgm:t>
        <a:bodyPr/>
        <a:lstStyle/>
        <a:p>
          <a:r>
            <a:rPr lang="en-US" dirty="0" smtClean="0"/>
            <a:t>GLRSLCT – Population Selection Definition Rules</a:t>
          </a:r>
          <a:endParaRPr lang="en-US" dirty="0"/>
        </a:p>
      </dgm:t>
    </dgm:pt>
    <dgm:pt modelId="{C076545A-C54F-460E-9FAD-EBC4DC298CB6}" type="parTrans" cxnId="{33CC6C5D-51E1-48F1-9E6B-DB0C7EC80E80}">
      <dgm:prSet/>
      <dgm:spPr/>
      <dgm:t>
        <a:bodyPr/>
        <a:lstStyle/>
        <a:p>
          <a:endParaRPr lang="en-US"/>
        </a:p>
      </dgm:t>
    </dgm:pt>
    <dgm:pt modelId="{CC8440BB-5ECB-43E1-A778-3C649C49A67D}" type="sibTrans" cxnId="{33CC6C5D-51E1-48F1-9E6B-DB0C7EC80E80}">
      <dgm:prSet/>
      <dgm:spPr/>
      <dgm:t>
        <a:bodyPr/>
        <a:lstStyle/>
        <a:p>
          <a:endParaRPr lang="en-US"/>
        </a:p>
      </dgm:t>
    </dgm:pt>
    <dgm:pt modelId="{76AAC5A3-EE4D-4427-A127-A90B6774F5B8}" type="pres">
      <dgm:prSet presAssocID="{29D9F4EF-2C0C-438D-9BD4-1F2FDB513F99}" presName="linear" presStyleCnt="0">
        <dgm:presLayoutVars>
          <dgm:dir/>
          <dgm:animLvl val="lvl"/>
          <dgm:resizeHandles val="exact"/>
        </dgm:presLayoutVars>
      </dgm:prSet>
      <dgm:spPr/>
      <dgm:t>
        <a:bodyPr/>
        <a:lstStyle/>
        <a:p>
          <a:endParaRPr lang="en-US"/>
        </a:p>
      </dgm:t>
    </dgm:pt>
    <dgm:pt modelId="{C7AC3AA2-0C8A-4316-94EB-FE50BE455566}" type="pres">
      <dgm:prSet presAssocID="{E9E3A8F5-6B4A-40EE-80CA-8111ADFCD7DF}" presName="parentLin" presStyleCnt="0"/>
      <dgm:spPr/>
    </dgm:pt>
    <dgm:pt modelId="{D32B8E10-C607-4266-8EEA-90B3D39CADDC}" type="pres">
      <dgm:prSet presAssocID="{E9E3A8F5-6B4A-40EE-80CA-8111ADFCD7DF}" presName="parentLeftMargin" presStyleLbl="node1" presStyleIdx="0" presStyleCnt="7"/>
      <dgm:spPr/>
      <dgm:t>
        <a:bodyPr/>
        <a:lstStyle/>
        <a:p>
          <a:endParaRPr lang="en-US"/>
        </a:p>
      </dgm:t>
    </dgm:pt>
    <dgm:pt modelId="{BC104F85-6E1F-4308-AD31-B35CAFD7EDF2}" type="pres">
      <dgm:prSet presAssocID="{E9E3A8F5-6B4A-40EE-80CA-8111ADFCD7DF}" presName="parentText" presStyleLbl="node1" presStyleIdx="0" presStyleCnt="7">
        <dgm:presLayoutVars>
          <dgm:chMax val="0"/>
          <dgm:bulletEnabled val="1"/>
        </dgm:presLayoutVars>
      </dgm:prSet>
      <dgm:spPr/>
      <dgm:t>
        <a:bodyPr/>
        <a:lstStyle/>
        <a:p>
          <a:endParaRPr lang="en-US"/>
        </a:p>
      </dgm:t>
    </dgm:pt>
    <dgm:pt modelId="{7363A1C8-AE88-44C1-9E9A-B2E004197B8B}" type="pres">
      <dgm:prSet presAssocID="{E9E3A8F5-6B4A-40EE-80CA-8111ADFCD7DF}" presName="negativeSpace" presStyleCnt="0"/>
      <dgm:spPr/>
    </dgm:pt>
    <dgm:pt modelId="{C187E385-37B1-4BC3-AFE5-4A8BC43C770D}" type="pres">
      <dgm:prSet presAssocID="{E9E3A8F5-6B4A-40EE-80CA-8111ADFCD7DF}" presName="childText" presStyleLbl="conFgAcc1" presStyleIdx="0" presStyleCnt="7">
        <dgm:presLayoutVars>
          <dgm:bulletEnabled val="1"/>
        </dgm:presLayoutVars>
      </dgm:prSet>
      <dgm:spPr/>
    </dgm:pt>
    <dgm:pt modelId="{EEFC7B76-C5F1-4A7A-91AD-424DD1F3B807}" type="pres">
      <dgm:prSet presAssocID="{10A6FADC-1F5D-4FFF-9612-A3CC2371CCA1}" presName="spaceBetweenRectangles" presStyleCnt="0"/>
      <dgm:spPr/>
    </dgm:pt>
    <dgm:pt modelId="{EAF20197-6833-4C3B-AF2E-B9F852C4DF0E}" type="pres">
      <dgm:prSet presAssocID="{497F348A-0385-4370-8693-A80DAEEB264B}" presName="parentLin" presStyleCnt="0"/>
      <dgm:spPr/>
    </dgm:pt>
    <dgm:pt modelId="{676FBD6D-8747-4ACE-9296-683F0A38F956}" type="pres">
      <dgm:prSet presAssocID="{497F348A-0385-4370-8693-A80DAEEB264B}" presName="parentLeftMargin" presStyleLbl="node1" presStyleIdx="0" presStyleCnt="7"/>
      <dgm:spPr/>
      <dgm:t>
        <a:bodyPr/>
        <a:lstStyle/>
        <a:p>
          <a:endParaRPr lang="en-US"/>
        </a:p>
      </dgm:t>
    </dgm:pt>
    <dgm:pt modelId="{C009B980-0FDA-4EA8-BD1A-1CDECBEA6992}" type="pres">
      <dgm:prSet presAssocID="{497F348A-0385-4370-8693-A80DAEEB264B}" presName="parentText" presStyleLbl="node1" presStyleIdx="1" presStyleCnt="7">
        <dgm:presLayoutVars>
          <dgm:chMax val="0"/>
          <dgm:bulletEnabled val="1"/>
        </dgm:presLayoutVars>
      </dgm:prSet>
      <dgm:spPr/>
      <dgm:t>
        <a:bodyPr/>
        <a:lstStyle/>
        <a:p>
          <a:endParaRPr lang="en-US"/>
        </a:p>
      </dgm:t>
    </dgm:pt>
    <dgm:pt modelId="{4E3605DA-1EC0-4BA3-8F7F-CB5B94437150}" type="pres">
      <dgm:prSet presAssocID="{497F348A-0385-4370-8693-A80DAEEB264B}" presName="negativeSpace" presStyleCnt="0"/>
      <dgm:spPr/>
    </dgm:pt>
    <dgm:pt modelId="{29231925-5812-4383-80E5-723A661809C3}" type="pres">
      <dgm:prSet presAssocID="{497F348A-0385-4370-8693-A80DAEEB264B}" presName="childText" presStyleLbl="conFgAcc1" presStyleIdx="1" presStyleCnt="7">
        <dgm:presLayoutVars>
          <dgm:bulletEnabled val="1"/>
        </dgm:presLayoutVars>
      </dgm:prSet>
      <dgm:spPr/>
    </dgm:pt>
    <dgm:pt modelId="{9D6FFBD3-F0BD-4E1F-8D0D-BFC303E567F8}" type="pres">
      <dgm:prSet presAssocID="{F8A98206-636E-47D4-85DF-5C03D433B2E3}" presName="spaceBetweenRectangles" presStyleCnt="0"/>
      <dgm:spPr/>
    </dgm:pt>
    <dgm:pt modelId="{17115021-7D26-4A7F-BFFD-8777CF9633FA}" type="pres">
      <dgm:prSet presAssocID="{FE2B05AD-D447-4A1B-B4D2-01986DDDAC55}" presName="parentLin" presStyleCnt="0"/>
      <dgm:spPr/>
    </dgm:pt>
    <dgm:pt modelId="{5073DF6D-8685-4028-BD20-B5D8B16AF137}" type="pres">
      <dgm:prSet presAssocID="{FE2B05AD-D447-4A1B-B4D2-01986DDDAC55}" presName="parentLeftMargin" presStyleLbl="node1" presStyleIdx="1" presStyleCnt="7"/>
      <dgm:spPr/>
      <dgm:t>
        <a:bodyPr/>
        <a:lstStyle/>
        <a:p>
          <a:endParaRPr lang="en-US"/>
        </a:p>
      </dgm:t>
    </dgm:pt>
    <dgm:pt modelId="{4DC12567-80C4-4FEA-AF63-11BA99A56FE2}" type="pres">
      <dgm:prSet presAssocID="{FE2B05AD-D447-4A1B-B4D2-01986DDDAC55}" presName="parentText" presStyleLbl="node1" presStyleIdx="2" presStyleCnt="7">
        <dgm:presLayoutVars>
          <dgm:chMax val="0"/>
          <dgm:bulletEnabled val="1"/>
        </dgm:presLayoutVars>
      </dgm:prSet>
      <dgm:spPr/>
      <dgm:t>
        <a:bodyPr/>
        <a:lstStyle/>
        <a:p>
          <a:endParaRPr lang="en-US"/>
        </a:p>
      </dgm:t>
    </dgm:pt>
    <dgm:pt modelId="{80A074BD-BBF3-443E-A281-B96F27105977}" type="pres">
      <dgm:prSet presAssocID="{FE2B05AD-D447-4A1B-B4D2-01986DDDAC55}" presName="negativeSpace" presStyleCnt="0"/>
      <dgm:spPr/>
    </dgm:pt>
    <dgm:pt modelId="{4761678E-785A-4927-B990-C8A8F98F0025}" type="pres">
      <dgm:prSet presAssocID="{FE2B05AD-D447-4A1B-B4D2-01986DDDAC55}" presName="childText" presStyleLbl="conFgAcc1" presStyleIdx="2" presStyleCnt="7">
        <dgm:presLayoutVars>
          <dgm:bulletEnabled val="1"/>
        </dgm:presLayoutVars>
      </dgm:prSet>
      <dgm:spPr/>
    </dgm:pt>
    <dgm:pt modelId="{C955BE42-E6D0-4625-9BD7-94E55181BF53}" type="pres">
      <dgm:prSet presAssocID="{DEB45967-5FBE-42A8-B9F1-AAA36F6381F6}" presName="spaceBetweenRectangles" presStyleCnt="0"/>
      <dgm:spPr/>
    </dgm:pt>
    <dgm:pt modelId="{338CE888-31C2-4BB3-908C-51D40737E7EB}" type="pres">
      <dgm:prSet presAssocID="{6865FF53-690A-4C67-A184-432CEFE87FFC}" presName="parentLin" presStyleCnt="0"/>
      <dgm:spPr/>
    </dgm:pt>
    <dgm:pt modelId="{17B4867D-3451-46B2-A4A8-7E0AC9BA8895}" type="pres">
      <dgm:prSet presAssocID="{6865FF53-690A-4C67-A184-432CEFE87FFC}" presName="parentLeftMargin" presStyleLbl="node1" presStyleIdx="2" presStyleCnt="7"/>
      <dgm:spPr/>
      <dgm:t>
        <a:bodyPr/>
        <a:lstStyle/>
        <a:p>
          <a:endParaRPr lang="en-US"/>
        </a:p>
      </dgm:t>
    </dgm:pt>
    <dgm:pt modelId="{4C5DDE39-A805-4ABA-8AF5-34538472AE79}" type="pres">
      <dgm:prSet presAssocID="{6865FF53-690A-4C67-A184-432CEFE87FFC}" presName="parentText" presStyleLbl="node1" presStyleIdx="3" presStyleCnt="7">
        <dgm:presLayoutVars>
          <dgm:chMax val="0"/>
          <dgm:bulletEnabled val="1"/>
        </dgm:presLayoutVars>
      </dgm:prSet>
      <dgm:spPr/>
      <dgm:t>
        <a:bodyPr/>
        <a:lstStyle/>
        <a:p>
          <a:endParaRPr lang="en-US"/>
        </a:p>
      </dgm:t>
    </dgm:pt>
    <dgm:pt modelId="{17903A77-4D37-4537-B412-01A214038E01}" type="pres">
      <dgm:prSet presAssocID="{6865FF53-690A-4C67-A184-432CEFE87FFC}" presName="negativeSpace" presStyleCnt="0"/>
      <dgm:spPr/>
    </dgm:pt>
    <dgm:pt modelId="{0B0E86EA-AFA9-4384-85E7-2DF8F2843808}" type="pres">
      <dgm:prSet presAssocID="{6865FF53-690A-4C67-A184-432CEFE87FFC}" presName="childText" presStyleLbl="conFgAcc1" presStyleIdx="3" presStyleCnt="7">
        <dgm:presLayoutVars>
          <dgm:bulletEnabled val="1"/>
        </dgm:presLayoutVars>
      </dgm:prSet>
      <dgm:spPr/>
    </dgm:pt>
    <dgm:pt modelId="{8FF5A164-7A6A-4169-886B-8AE7DF2FF919}" type="pres">
      <dgm:prSet presAssocID="{CC8440BB-5ECB-43E1-A778-3C649C49A67D}" presName="spaceBetweenRectangles" presStyleCnt="0"/>
      <dgm:spPr/>
    </dgm:pt>
    <dgm:pt modelId="{C4B63C1A-E8B0-4877-B9CF-7AD46B01E0BA}" type="pres">
      <dgm:prSet presAssocID="{E82DFFC4-273F-4CD5-94B4-BDB1DC6EE2F2}" presName="parentLin" presStyleCnt="0"/>
      <dgm:spPr/>
    </dgm:pt>
    <dgm:pt modelId="{39AA7ACA-145E-476E-B9ED-9FB9E4F9A002}" type="pres">
      <dgm:prSet presAssocID="{E82DFFC4-273F-4CD5-94B4-BDB1DC6EE2F2}" presName="parentLeftMargin" presStyleLbl="node1" presStyleIdx="3" presStyleCnt="7"/>
      <dgm:spPr/>
      <dgm:t>
        <a:bodyPr/>
        <a:lstStyle/>
        <a:p>
          <a:endParaRPr lang="en-US"/>
        </a:p>
      </dgm:t>
    </dgm:pt>
    <dgm:pt modelId="{9928550A-F96A-4CA8-9E38-FF0D70260F30}" type="pres">
      <dgm:prSet presAssocID="{E82DFFC4-273F-4CD5-94B4-BDB1DC6EE2F2}" presName="parentText" presStyleLbl="node1" presStyleIdx="4" presStyleCnt="7">
        <dgm:presLayoutVars>
          <dgm:chMax val="0"/>
          <dgm:bulletEnabled val="1"/>
        </dgm:presLayoutVars>
      </dgm:prSet>
      <dgm:spPr/>
      <dgm:t>
        <a:bodyPr/>
        <a:lstStyle/>
        <a:p>
          <a:endParaRPr lang="en-US"/>
        </a:p>
      </dgm:t>
    </dgm:pt>
    <dgm:pt modelId="{0EED0C5A-0E32-43B9-9739-00921C718C19}" type="pres">
      <dgm:prSet presAssocID="{E82DFFC4-273F-4CD5-94B4-BDB1DC6EE2F2}" presName="negativeSpace" presStyleCnt="0"/>
      <dgm:spPr/>
    </dgm:pt>
    <dgm:pt modelId="{3CE2652A-571D-415A-A578-458C7735344D}" type="pres">
      <dgm:prSet presAssocID="{E82DFFC4-273F-4CD5-94B4-BDB1DC6EE2F2}" presName="childText" presStyleLbl="conFgAcc1" presStyleIdx="4" presStyleCnt="7">
        <dgm:presLayoutVars>
          <dgm:bulletEnabled val="1"/>
        </dgm:presLayoutVars>
      </dgm:prSet>
      <dgm:spPr/>
    </dgm:pt>
    <dgm:pt modelId="{AD32AE63-0B9F-4D58-8A61-A78EF551EF7F}" type="pres">
      <dgm:prSet presAssocID="{103338D2-E6D4-4D6C-A9C8-60A9FA26449B}" presName="spaceBetweenRectangles" presStyleCnt="0"/>
      <dgm:spPr/>
    </dgm:pt>
    <dgm:pt modelId="{EFCB4609-2751-44EB-9C82-394C3CCD84DA}" type="pres">
      <dgm:prSet presAssocID="{6198CBE5-BE7B-47C3-B536-D9D17713C17C}" presName="parentLin" presStyleCnt="0"/>
      <dgm:spPr/>
    </dgm:pt>
    <dgm:pt modelId="{DE3B6FB1-72F3-4D3B-B845-0C654B1E3D15}" type="pres">
      <dgm:prSet presAssocID="{6198CBE5-BE7B-47C3-B536-D9D17713C17C}" presName="parentLeftMargin" presStyleLbl="node1" presStyleIdx="4" presStyleCnt="7"/>
      <dgm:spPr/>
      <dgm:t>
        <a:bodyPr/>
        <a:lstStyle/>
        <a:p>
          <a:endParaRPr lang="en-US"/>
        </a:p>
      </dgm:t>
    </dgm:pt>
    <dgm:pt modelId="{8EA6FAC0-242F-4C78-B3C2-D766D70BD80F}" type="pres">
      <dgm:prSet presAssocID="{6198CBE5-BE7B-47C3-B536-D9D17713C17C}" presName="parentText" presStyleLbl="node1" presStyleIdx="5" presStyleCnt="7">
        <dgm:presLayoutVars>
          <dgm:chMax val="0"/>
          <dgm:bulletEnabled val="1"/>
        </dgm:presLayoutVars>
      </dgm:prSet>
      <dgm:spPr/>
      <dgm:t>
        <a:bodyPr/>
        <a:lstStyle/>
        <a:p>
          <a:endParaRPr lang="en-US"/>
        </a:p>
      </dgm:t>
    </dgm:pt>
    <dgm:pt modelId="{35B7A10B-62F1-439F-B290-E4872D400C6D}" type="pres">
      <dgm:prSet presAssocID="{6198CBE5-BE7B-47C3-B536-D9D17713C17C}" presName="negativeSpace" presStyleCnt="0"/>
      <dgm:spPr/>
    </dgm:pt>
    <dgm:pt modelId="{FB104822-A32C-4BA5-A582-2A82BA51C5CD}" type="pres">
      <dgm:prSet presAssocID="{6198CBE5-BE7B-47C3-B536-D9D17713C17C}" presName="childText" presStyleLbl="conFgAcc1" presStyleIdx="5" presStyleCnt="7">
        <dgm:presLayoutVars>
          <dgm:bulletEnabled val="1"/>
        </dgm:presLayoutVars>
      </dgm:prSet>
      <dgm:spPr/>
    </dgm:pt>
    <dgm:pt modelId="{A0A49435-422F-4C0B-B217-A7ABBC68E56C}" type="pres">
      <dgm:prSet presAssocID="{056BCD6D-E1AD-479F-94B1-61C08CAF5C05}" presName="spaceBetweenRectangles" presStyleCnt="0"/>
      <dgm:spPr/>
    </dgm:pt>
    <dgm:pt modelId="{7B9F80A1-62E8-4382-807D-65E1F06AFB75}" type="pres">
      <dgm:prSet presAssocID="{0A5CF634-54E4-4327-B33E-57E2349CDA47}" presName="parentLin" presStyleCnt="0"/>
      <dgm:spPr/>
    </dgm:pt>
    <dgm:pt modelId="{39E4BAF4-CEAE-43EA-85D5-495205C37B37}" type="pres">
      <dgm:prSet presAssocID="{0A5CF634-54E4-4327-B33E-57E2349CDA47}" presName="parentLeftMargin" presStyleLbl="node1" presStyleIdx="5" presStyleCnt="7"/>
      <dgm:spPr/>
      <dgm:t>
        <a:bodyPr/>
        <a:lstStyle/>
        <a:p>
          <a:endParaRPr lang="en-US"/>
        </a:p>
      </dgm:t>
    </dgm:pt>
    <dgm:pt modelId="{1DF8ED44-6E87-4843-883B-BCD10E5AC1C5}" type="pres">
      <dgm:prSet presAssocID="{0A5CF634-54E4-4327-B33E-57E2349CDA47}" presName="parentText" presStyleLbl="node1" presStyleIdx="6" presStyleCnt="7">
        <dgm:presLayoutVars>
          <dgm:chMax val="0"/>
          <dgm:bulletEnabled val="1"/>
        </dgm:presLayoutVars>
      </dgm:prSet>
      <dgm:spPr/>
      <dgm:t>
        <a:bodyPr/>
        <a:lstStyle/>
        <a:p>
          <a:endParaRPr lang="en-US"/>
        </a:p>
      </dgm:t>
    </dgm:pt>
    <dgm:pt modelId="{ED003125-49E4-4A41-9475-0B70839521BA}" type="pres">
      <dgm:prSet presAssocID="{0A5CF634-54E4-4327-B33E-57E2349CDA47}" presName="negativeSpace" presStyleCnt="0"/>
      <dgm:spPr/>
    </dgm:pt>
    <dgm:pt modelId="{1F882861-9986-4854-924C-80F8D4B4C133}" type="pres">
      <dgm:prSet presAssocID="{0A5CF634-54E4-4327-B33E-57E2349CDA47}" presName="childText" presStyleLbl="conFgAcc1" presStyleIdx="6" presStyleCnt="7">
        <dgm:presLayoutVars>
          <dgm:bulletEnabled val="1"/>
        </dgm:presLayoutVars>
      </dgm:prSet>
      <dgm:spPr/>
    </dgm:pt>
  </dgm:ptLst>
  <dgm:cxnLst>
    <dgm:cxn modelId="{33CC6C5D-51E1-48F1-9E6B-DB0C7EC80E80}" srcId="{29D9F4EF-2C0C-438D-9BD4-1F2FDB513F99}" destId="{6865FF53-690A-4C67-A184-432CEFE87FFC}" srcOrd="3" destOrd="0" parTransId="{C076545A-C54F-460E-9FAD-EBC4DC298CB6}" sibTransId="{CC8440BB-5ECB-43E1-A778-3C649C49A67D}"/>
    <dgm:cxn modelId="{3BEDFA64-724B-41E6-8DFE-26258FE83A46}" type="presOf" srcId="{FE2B05AD-D447-4A1B-B4D2-01986DDDAC55}" destId="{4DC12567-80C4-4FEA-AF63-11BA99A56FE2}" srcOrd="1" destOrd="0" presId="urn:microsoft.com/office/officeart/2005/8/layout/list1"/>
    <dgm:cxn modelId="{DC69D352-213F-471E-ABB0-535285E6E40F}" type="presOf" srcId="{FE2B05AD-D447-4A1B-B4D2-01986DDDAC55}" destId="{5073DF6D-8685-4028-BD20-B5D8B16AF137}" srcOrd="0" destOrd="0" presId="urn:microsoft.com/office/officeart/2005/8/layout/list1"/>
    <dgm:cxn modelId="{DC115862-5348-4EF3-8352-EE282C164CC3}" srcId="{29D9F4EF-2C0C-438D-9BD4-1F2FDB513F99}" destId="{FE2B05AD-D447-4A1B-B4D2-01986DDDAC55}" srcOrd="2" destOrd="0" parTransId="{13CEA28F-665B-4AFA-9D4E-D22569F6E40D}" sibTransId="{DEB45967-5FBE-42A8-B9F1-AAA36F6381F6}"/>
    <dgm:cxn modelId="{636F9A5E-84B3-4272-99DB-2ACB1F373579}" srcId="{29D9F4EF-2C0C-438D-9BD4-1F2FDB513F99}" destId="{497F348A-0385-4370-8693-A80DAEEB264B}" srcOrd="1" destOrd="0" parTransId="{BFC46740-59DA-4942-A1D5-90E518960C67}" sibTransId="{F8A98206-636E-47D4-85DF-5C03D433B2E3}"/>
    <dgm:cxn modelId="{2D04FB56-CD62-47CA-A0B2-34D174741F74}" type="presOf" srcId="{6198CBE5-BE7B-47C3-B536-D9D17713C17C}" destId="{DE3B6FB1-72F3-4D3B-B845-0C654B1E3D15}" srcOrd="0" destOrd="0" presId="urn:microsoft.com/office/officeart/2005/8/layout/list1"/>
    <dgm:cxn modelId="{8B2A69A5-5575-41AC-B996-743A1D0D27AE}" type="presOf" srcId="{497F348A-0385-4370-8693-A80DAEEB264B}" destId="{C009B980-0FDA-4EA8-BD1A-1CDECBEA6992}" srcOrd="1" destOrd="0" presId="urn:microsoft.com/office/officeart/2005/8/layout/list1"/>
    <dgm:cxn modelId="{36A3616B-D3AA-4800-9BFB-F1A0B45650C7}" type="presOf" srcId="{E9E3A8F5-6B4A-40EE-80CA-8111ADFCD7DF}" destId="{BC104F85-6E1F-4308-AD31-B35CAFD7EDF2}" srcOrd="1" destOrd="0" presId="urn:microsoft.com/office/officeart/2005/8/layout/list1"/>
    <dgm:cxn modelId="{9DF95D0B-EF4F-42EA-B7FF-8FFD8F01DF3E}" type="presOf" srcId="{6865FF53-690A-4C67-A184-432CEFE87FFC}" destId="{4C5DDE39-A805-4ABA-8AF5-34538472AE79}" srcOrd="1" destOrd="0" presId="urn:microsoft.com/office/officeart/2005/8/layout/list1"/>
    <dgm:cxn modelId="{58A086AF-51F2-417D-B59D-C17746188127}" type="presOf" srcId="{E82DFFC4-273F-4CD5-94B4-BDB1DC6EE2F2}" destId="{39AA7ACA-145E-476E-B9ED-9FB9E4F9A002}" srcOrd="0" destOrd="0" presId="urn:microsoft.com/office/officeart/2005/8/layout/list1"/>
    <dgm:cxn modelId="{BF80F06A-1051-4C32-B19F-6510F4DB1CD6}" type="presOf" srcId="{6198CBE5-BE7B-47C3-B536-D9D17713C17C}" destId="{8EA6FAC0-242F-4C78-B3C2-D766D70BD80F}" srcOrd="1" destOrd="0" presId="urn:microsoft.com/office/officeart/2005/8/layout/list1"/>
    <dgm:cxn modelId="{CF7EFC11-D880-4FE0-9BD3-49B8DBAB8459}" srcId="{29D9F4EF-2C0C-438D-9BD4-1F2FDB513F99}" destId="{E82DFFC4-273F-4CD5-94B4-BDB1DC6EE2F2}" srcOrd="4" destOrd="0" parTransId="{9BD8045A-B6DC-4831-8516-C031BD874FB8}" sibTransId="{103338D2-E6D4-4D6C-A9C8-60A9FA26449B}"/>
    <dgm:cxn modelId="{AFFAFD6E-CBE0-4261-BE26-454CC0E30CFA}" type="presOf" srcId="{E9E3A8F5-6B4A-40EE-80CA-8111ADFCD7DF}" destId="{D32B8E10-C607-4266-8EEA-90B3D39CADDC}" srcOrd="0" destOrd="0" presId="urn:microsoft.com/office/officeart/2005/8/layout/list1"/>
    <dgm:cxn modelId="{78A4E230-F07B-447F-A0A9-4297846D03CA}" type="presOf" srcId="{0A5CF634-54E4-4327-B33E-57E2349CDA47}" destId="{1DF8ED44-6E87-4843-883B-BCD10E5AC1C5}" srcOrd="1" destOrd="0" presId="urn:microsoft.com/office/officeart/2005/8/layout/list1"/>
    <dgm:cxn modelId="{16AA14EE-1E71-4033-A30B-61893FFB573D}" type="presOf" srcId="{29D9F4EF-2C0C-438D-9BD4-1F2FDB513F99}" destId="{76AAC5A3-EE4D-4427-A127-A90B6774F5B8}" srcOrd="0" destOrd="0" presId="urn:microsoft.com/office/officeart/2005/8/layout/list1"/>
    <dgm:cxn modelId="{6417A668-1BEE-4622-AE77-97D3D57B26DA}" type="presOf" srcId="{0A5CF634-54E4-4327-B33E-57E2349CDA47}" destId="{39E4BAF4-CEAE-43EA-85D5-495205C37B37}" srcOrd="0" destOrd="0" presId="urn:microsoft.com/office/officeart/2005/8/layout/list1"/>
    <dgm:cxn modelId="{89E315F6-377D-451F-A983-E8640EC1EFBC}" type="presOf" srcId="{497F348A-0385-4370-8693-A80DAEEB264B}" destId="{676FBD6D-8747-4ACE-9296-683F0A38F956}" srcOrd="0" destOrd="0" presId="urn:microsoft.com/office/officeart/2005/8/layout/list1"/>
    <dgm:cxn modelId="{4E7EFE82-6491-402A-BE7E-7ACF47073ACE}" srcId="{29D9F4EF-2C0C-438D-9BD4-1F2FDB513F99}" destId="{6198CBE5-BE7B-47C3-B536-D9D17713C17C}" srcOrd="5" destOrd="0" parTransId="{20C1997B-07AE-4D89-82C8-492EB746287C}" sibTransId="{056BCD6D-E1AD-479F-94B1-61C08CAF5C05}"/>
    <dgm:cxn modelId="{F1872D8B-CC0E-48C8-9269-507E44F6DC6F}" type="presOf" srcId="{E82DFFC4-273F-4CD5-94B4-BDB1DC6EE2F2}" destId="{9928550A-F96A-4CA8-9E38-FF0D70260F30}" srcOrd="1" destOrd="0" presId="urn:microsoft.com/office/officeart/2005/8/layout/list1"/>
    <dgm:cxn modelId="{E57D68B3-6B49-4503-9621-7CD3BA366FA7}" type="presOf" srcId="{6865FF53-690A-4C67-A184-432CEFE87FFC}" destId="{17B4867D-3451-46B2-A4A8-7E0AC9BA8895}" srcOrd="0" destOrd="0" presId="urn:microsoft.com/office/officeart/2005/8/layout/list1"/>
    <dgm:cxn modelId="{E9E6FE8C-9EFC-4B14-AA8D-112457D7E99F}" srcId="{29D9F4EF-2C0C-438D-9BD4-1F2FDB513F99}" destId="{0A5CF634-54E4-4327-B33E-57E2349CDA47}" srcOrd="6" destOrd="0" parTransId="{ECFD4D04-0754-4AED-8114-CB9327B61150}" sibTransId="{72A7641C-F4DF-475E-BE84-05972D8B626D}"/>
    <dgm:cxn modelId="{A0AA5DBD-8E30-42DD-809E-74962870AFCB}" srcId="{29D9F4EF-2C0C-438D-9BD4-1F2FDB513F99}" destId="{E9E3A8F5-6B4A-40EE-80CA-8111ADFCD7DF}" srcOrd="0" destOrd="0" parTransId="{619C71B2-4A00-4EC3-9D38-5389313667B7}" sibTransId="{10A6FADC-1F5D-4FFF-9612-A3CC2371CCA1}"/>
    <dgm:cxn modelId="{646DA23B-7A4C-42DC-B3B3-C58E2BCBE8AC}" type="presParOf" srcId="{76AAC5A3-EE4D-4427-A127-A90B6774F5B8}" destId="{C7AC3AA2-0C8A-4316-94EB-FE50BE455566}" srcOrd="0" destOrd="0" presId="urn:microsoft.com/office/officeart/2005/8/layout/list1"/>
    <dgm:cxn modelId="{CD068F62-D3C6-490F-BFD9-80A944F9FBAF}" type="presParOf" srcId="{C7AC3AA2-0C8A-4316-94EB-FE50BE455566}" destId="{D32B8E10-C607-4266-8EEA-90B3D39CADDC}" srcOrd="0" destOrd="0" presId="urn:microsoft.com/office/officeart/2005/8/layout/list1"/>
    <dgm:cxn modelId="{84E810B5-583C-4419-BEA8-6C599709D948}" type="presParOf" srcId="{C7AC3AA2-0C8A-4316-94EB-FE50BE455566}" destId="{BC104F85-6E1F-4308-AD31-B35CAFD7EDF2}" srcOrd="1" destOrd="0" presId="urn:microsoft.com/office/officeart/2005/8/layout/list1"/>
    <dgm:cxn modelId="{2A36931A-3442-4BB7-AAA8-8B6C2DC4594F}" type="presParOf" srcId="{76AAC5A3-EE4D-4427-A127-A90B6774F5B8}" destId="{7363A1C8-AE88-44C1-9E9A-B2E004197B8B}" srcOrd="1" destOrd="0" presId="urn:microsoft.com/office/officeart/2005/8/layout/list1"/>
    <dgm:cxn modelId="{9AAC9121-3111-4EA2-ADD4-EFEB4CA3519B}" type="presParOf" srcId="{76AAC5A3-EE4D-4427-A127-A90B6774F5B8}" destId="{C187E385-37B1-4BC3-AFE5-4A8BC43C770D}" srcOrd="2" destOrd="0" presId="urn:microsoft.com/office/officeart/2005/8/layout/list1"/>
    <dgm:cxn modelId="{7A0B2174-7C86-425D-8E27-00CA630F6A42}" type="presParOf" srcId="{76AAC5A3-EE4D-4427-A127-A90B6774F5B8}" destId="{EEFC7B76-C5F1-4A7A-91AD-424DD1F3B807}" srcOrd="3" destOrd="0" presId="urn:microsoft.com/office/officeart/2005/8/layout/list1"/>
    <dgm:cxn modelId="{C62EE6DA-360C-4C41-8F0D-679FF3DDF025}" type="presParOf" srcId="{76AAC5A3-EE4D-4427-A127-A90B6774F5B8}" destId="{EAF20197-6833-4C3B-AF2E-B9F852C4DF0E}" srcOrd="4" destOrd="0" presId="urn:microsoft.com/office/officeart/2005/8/layout/list1"/>
    <dgm:cxn modelId="{59F264AF-5885-41AD-AC89-92A269802874}" type="presParOf" srcId="{EAF20197-6833-4C3B-AF2E-B9F852C4DF0E}" destId="{676FBD6D-8747-4ACE-9296-683F0A38F956}" srcOrd="0" destOrd="0" presId="urn:microsoft.com/office/officeart/2005/8/layout/list1"/>
    <dgm:cxn modelId="{73F69656-A007-465A-8D94-BCD66215BE16}" type="presParOf" srcId="{EAF20197-6833-4C3B-AF2E-B9F852C4DF0E}" destId="{C009B980-0FDA-4EA8-BD1A-1CDECBEA6992}" srcOrd="1" destOrd="0" presId="urn:microsoft.com/office/officeart/2005/8/layout/list1"/>
    <dgm:cxn modelId="{95F06C4B-E3FB-4C45-B127-628060BD48DA}" type="presParOf" srcId="{76AAC5A3-EE4D-4427-A127-A90B6774F5B8}" destId="{4E3605DA-1EC0-4BA3-8F7F-CB5B94437150}" srcOrd="5" destOrd="0" presId="urn:microsoft.com/office/officeart/2005/8/layout/list1"/>
    <dgm:cxn modelId="{A7D0FE8D-0663-46DE-B7B7-4823C41EC986}" type="presParOf" srcId="{76AAC5A3-EE4D-4427-A127-A90B6774F5B8}" destId="{29231925-5812-4383-80E5-723A661809C3}" srcOrd="6" destOrd="0" presId="urn:microsoft.com/office/officeart/2005/8/layout/list1"/>
    <dgm:cxn modelId="{C30D2E52-4AE2-4A77-A615-70DF519EAF8C}" type="presParOf" srcId="{76AAC5A3-EE4D-4427-A127-A90B6774F5B8}" destId="{9D6FFBD3-F0BD-4E1F-8D0D-BFC303E567F8}" srcOrd="7" destOrd="0" presId="urn:microsoft.com/office/officeart/2005/8/layout/list1"/>
    <dgm:cxn modelId="{1C9C81CE-5113-4718-BF25-A63866A2567E}" type="presParOf" srcId="{76AAC5A3-EE4D-4427-A127-A90B6774F5B8}" destId="{17115021-7D26-4A7F-BFFD-8777CF9633FA}" srcOrd="8" destOrd="0" presId="urn:microsoft.com/office/officeart/2005/8/layout/list1"/>
    <dgm:cxn modelId="{F73D50C3-4D64-4942-8342-CD4895BDB77D}" type="presParOf" srcId="{17115021-7D26-4A7F-BFFD-8777CF9633FA}" destId="{5073DF6D-8685-4028-BD20-B5D8B16AF137}" srcOrd="0" destOrd="0" presId="urn:microsoft.com/office/officeart/2005/8/layout/list1"/>
    <dgm:cxn modelId="{617D88F8-AD30-45F7-8030-5EF7FC416DFA}" type="presParOf" srcId="{17115021-7D26-4A7F-BFFD-8777CF9633FA}" destId="{4DC12567-80C4-4FEA-AF63-11BA99A56FE2}" srcOrd="1" destOrd="0" presId="urn:microsoft.com/office/officeart/2005/8/layout/list1"/>
    <dgm:cxn modelId="{6C7FF6FE-BAF3-4673-8C44-89BF6F7A461E}" type="presParOf" srcId="{76AAC5A3-EE4D-4427-A127-A90B6774F5B8}" destId="{80A074BD-BBF3-443E-A281-B96F27105977}" srcOrd="9" destOrd="0" presId="urn:microsoft.com/office/officeart/2005/8/layout/list1"/>
    <dgm:cxn modelId="{8CB93881-11F8-4361-90E6-836AE462D4A4}" type="presParOf" srcId="{76AAC5A3-EE4D-4427-A127-A90B6774F5B8}" destId="{4761678E-785A-4927-B990-C8A8F98F0025}" srcOrd="10" destOrd="0" presId="urn:microsoft.com/office/officeart/2005/8/layout/list1"/>
    <dgm:cxn modelId="{79EA5A1A-3390-4D35-9B7F-B7B3A0E6280A}" type="presParOf" srcId="{76AAC5A3-EE4D-4427-A127-A90B6774F5B8}" destId="{C955BE42-E6D0-4625-9BD7-94E55181BF53}" srcOrd="11" destOrd="0" presId="urn:microsoft.com/office/officeart/2005/8/layout/list1"/>
    <dgm:cxn modelId="{D9DCEEA4-C835-47CC-AB5F-84123EBF7354}" type="presParOf" srcId="{76AAC5A3-EE4D-4427-A127-A90B6774F5B8}" destId="{338CE888-31C2-4BB3-908C-51D40737E7EB}" srcOrd="12" destOrd="0" presId="urn:microsoft.com/office/officeart/2005/8/layout/list1"/>
    <dgm:cxn modelId="{30E246C4-2862-4994-BA9B-387A3DFCA117}" type="presParOf" srcId="{338CE888-31C2-4BB3-908C-51D40737E7EB}" destId="{17B4867D-3451-46B2-A4A8-7E0AC9BA8895}" srcOrd="0" destOrd="0" presId="urn:microsoft.com/office/officeart/2005/8/layout/list1"/>
    <dgm:cxn modelId="{83834F43-F53F-4B16-8C5D-828487728B98}" type="presParOf" srcId="{338CE888-31C2-4BB3-908C-51D40737E7EB}" destId="{4C5DDE39-A805-4ABA-8AF5-34538472AE79}" srcOrd="1" destOrd="0" presId="urn:microsoft.com/office/officeart/2005/8/layout/list1"/>
    <dgm:cxn modelId="{749554B0-6927-4BDD-8A09-374F7D282E33}" type="presParOf" srcId="{76AAC5A3-EE4D-4427-A127-A90B6774F5B8}" destId="{17903A77-4D37-4537-B412-01A214038E01}" srcOrd="13" destOrd="0" presId="urn:microsoft.com/office/officeart/2005/8/layout/list1"/>
    <dgm:cxn modelId="{660651E3-F54D-4F19-8A18-70F280C0D47E}" type="presParOf" srcId="{76AAC5A3-EE4D-4427-A127-A90B6774F5B8}" destId="{0B0E86EA-AFA9-4384-85E7-2DF8F2843808}" srcOrd="14" destOrd="0" presId="urn:microsoft.com/office/officeart/2005/8/layout/list1"/>
    <dgm:cxn modelId="{559217F5-EE56-4827-8DB6-984AF79E962E}" type="presParOf" srcId="{76AAC5A3-EE4D-4427-A127-A90B6774F5B8}" destId="{8FF5A164-7A6A-4169-886B-8AE7DF2FF919}" srcOrd="15" destOrd="0" presId="urn:microsoft.com/office/officeart/2005/8/layout/list1"/>
    <dgm:cxn modelId="{BCF17F4F-FEB9-4CC1-9E3D-BCD64A53127D}" type="presParOf" srcId="{76AAC5A3-EE4D-4427-A127-A90B6774F5B8}" destId="{C4B63C1A-E8B0-4877-B9CF-7AD46B01E0BA}" srcOrd="16" destOrd="0" presId="urn:microsoft.com/office/officeart/2005/8/layout/list1"/>
    <dgm:cxn modelId="{6B9322F0-8220-4AF7-89DE-267DF547EBA7}" type="presParOf" srcId="{C4B63C1A-E8B0-4877-B9CF-7AD46B01E0BA}" destId="{39AA7ACA-145E-476E-B9ED-9FB9E4F9A002}" srcOrd="0" destOrd="0" presId="urn:microsoft.com/office/officeart/2005/8/layout/list1"/>
    <dgm:cxn modelId="{DFAD3729-1557-46EE-B799-386B543B4391}" type="presParOf" srcId="{C4B63C1A-E8B0-4877-B9CF-7AD46B01E0BA}" destId="{9928550A-F96A-4CA8-9E38-FF0D70260F30}" srcOrd="1" destOrd="0" presId="urn:microsoft.com/office/officeart/2005/8/layout/list1"/>
    <dgm:cxn modelId="{5357E0D5-16D8-4629-B416-21B5CDB7E673}" type="presParOf" srcId="{76AAC5A3-EE4D-4427-A127-A90B6774F5B8}" destId="{0EED0C5A-0E32-43B9-9739-00921C718C19}" srcOrd="17" destOrd="0" presId="urn:microsoft.com/office/officeart/2005/8/layout/list1"/>
    <dgm:cxn modelId="{C92B66E7-C056-447D-BC53-16DB3BF8B85F}" type="presParOf" srcId="{76AAC5A3-EE4D-4427-A127-A90B6774F5B8}" destId="{3CE2652A-571D-415A-A578-458C7735344D}" srcOrd="18" destOrd="0" presId="urn:microsoft.com/office/officeart/2005/8/layout/list1"/>
    <dgm:cxn modelId="{83B4A7B0-BD99-4C40-B560-9387EF9A0411}" type="presParOf" srcId="{76AAC5A3-EE4D-4427-A127-A90B6774F5B8}" destId="{AD32AE63-0B9F-4D58-8A61-A78EF551EF7F}" srcOrd="19" destOrd="0" presId="urn:microsoft.com/office/officeart/2005/8/layout/list1"/>
    <dgm:cxn modelId="{80C8FF65-962F-44C0-AE27-7F66CCDBA3C6}" type="presParOf" srcId="{76AAC5A3-EE4D-4427-A127-A90B6774F5B8}" destId="{EFCB4609-2751-44EB-9C82-394C3CCD84DA}" srcOrd="20" destOrd="0" presId="urn:microsoft.com/office/officeart/2005/8/layout/list1"/>
    <dgm:cxn modelId="{C8369694-BEFF-415F-8461-A3ACD6B5B167}" type="presParOf" srcId="{EFCB4609-2751-44EB-9C82-394C3CCD84DA}" destId="{DE3B6FB1-72F3-4D3B-B845-0C654B1E3D15}" srcOrd="0" destOrd="0" presId="urn:microsoft.com/office/officeart/2005/8/layout/list1"/>
    <dgm:cxn modelId="{9A03E4D5-6D3D-4C7B-AEEC-9663EF952EF3}" type="presParOf" srcId="{EFCB4609-2751-44EB-9C82-394C3CCD84DA}" destId="{8EA6FAC0-242F-4C78-B3C2-D766D70BD80F}" srcOrd="1" destOrd="0" presId="urn:microsoft.com/office/officeart/2005/8/layout/list1"/>
    <dgm:cxn modelId="{7E842182-B3D8-4158-BB40-2B0D6F6C71B9}" type="presParOf" srcId="{76AAC5A3-EE4D-4427-A127-A90B6774F5B8}" destId="{35B7A10B-62F1-439F-B290-E4872D400C6D}" srcOrd="21" destOrd="0" presId="urn:microsoft.com/office/officeart/2005/8/layout/list1"/>
    <dgm:cxn modelId="{E1C5C4E0-1BB2-4262-AAFE-B5A6D86D0328}" type="presParOf" srcId="{76AAC5A3-EE4D-4427-A127-A90B6774F5B8}" destId="{FB104822-A32C-4BA5-A582-2A82BA51C5CD}" srcOrd="22" destOrd="0" presId="urn:microsoft.com/office/officeart/2005/8/layout/list1"/>
    <dgm:cxn modelId="{1FFBE791-F1D0-41DC-84F8-5ABE6C1A7721}" type="presParOf" srcId="{76AAC5A3-EE4D-4427-A127-A90B6774F5B8}" destId="{A0A49435-422F-4C0B-B217-A7ABBC68E56C}" srcOrd="23" destOrd="0" presId="urn:microsoft.com/office/officeart/2005/8/layout/list1"/>
    <dgm:cxn modelId="{83509223-B344-412E-999A-1BDB58CF65CF}" type="presParOf" srcId="{76AAC5A3-EE4D-4427-A127-A90B6774F5B8}" destId="{7B9F80A1-62E8-4382-807D-65E1F06AFB75}" srcOrd="24" destOrd="0" presId="urn:microsoft.com/office/officeart/2005/8/layout/list1"/>
    <dgm:cxn modelId="{D70FC668-CA2E-4BBA-8431-18DA2A4B29E1}" type="presParOf" srcId="{7B9F80A1-62E8-4382-807D-65E1F06AFB75}" destId="{39E4BAF4-CEAE-43EA-85D5-495205C37B37}" srcOrd="0" destOrd="0" presId="urn:microsoft.com/office/officeart/2005/8/layout/list1"/>
    <dgm:cxn modelId="{AF543266-E012-4E0A-8D6A-DB757783DE9F}" type="presParOf" srcId="{7B9F80A1-62E8-4382-807D-65E1F06AFB75}" destId="{1DF8ED44-6E87-4843-883B-BCD10E5AC1C5}" srcOrd="1" destOrd="0" presId="urn:microsoft.com/office/officeart/2005/8/layout/list1"/>
    <dgm:cxn modelId="{39DC721A-9158-49E8-B90C-7A6201DEF084}" type="presParOf" srcId="{76AAC5A3-EE4D-4427-A127-A90B6774F5B8}" destId="{ED003125-49E4-4A41-9475-0B70839521BA}" srcOrd="25" destOrd="0" presId="urn:microsoft.com/office/officeart/2005/8/layout/list1"/>
    <dgm:cxn modelId="{96CB77FE-AA21-4A68-A74C-7A2456D2C1A6}" type="presParOf" srcId="{76AAC5A3-EE4D-4427-A127-A90B6774F5B8}" destId="{1F882861-9986-4854-924C-80F8D4B4C133}"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E86EA-AFA9-4384-85E7-2DF8F2843808}">
      <dsp:nvSpPr>
        <dsp:cNvPr id="0" name=""/>
        <dsp:cNvSpPr/>
      </dsp:nvSpPr>
      <dsp:spPr>
        <a:xfrm>
          <a:off x="0" y="1121487"/>
          <a:ext cx="6157332" cy="3276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DDE39-A805-4ABA-8AF5-34538472AE79}">
      <dsp:nvSpPr>
        <dsp:cNvPr id="0" name=""/>
        <dsp:cNvSpPr/>
      </dsp:nvSpPr>
      <dsp:spPr>
        <a:xfrm>
          <a:off x="307866" y="929607"/>
          <a:ext cx="4310132" cy="383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577850">
            <a:lnSpc>
              <a:spcPct val="90000"/>
            </a:lnSpc>
            <a:spcBef>
              <a:spcPct val="0"/>
            </a:spcBef>
            <a:spcAft>
              <a:spcPct val="35000"/>
            </a:spcAft>
          </a:pPr>
          <a:r>
            <a:rPr lang="en-US" sz="1300" kern="1200" dirty="0" smtClean="0"/>
            <a:t>GLRSLCT – Population Selection Definition Rules</a:t>
          </a:r>
          <a:endParaRPr lang="en-US" sz="1300" kern="1200" dirty="0"/>
        </a:p>
      </dsp:txBody>
      <dsp:txXfrm>
        <a:off x="326600" y="948341"/>
        <a:ext cx="4272664" cy="346292"/>
      </dsp:txXfrm>
    </dsp:sp>
    <dsp:sp modelId="{3CE2652A-571D-415A-A578-458C7735344D}">
      <dsp:nvSpPr>
        <dsp:cNvPr id="0" name=""/>
        <dsp:cNvSpPr/>
      </dsp:nvSpPr>
      <dsp:spPr>
        <a:xfrm>
          <a:off x="0" y="1711167"/>
          <a:ext cx="6157332" cy="3276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28550A-F96A-4CA8-9E38-FF0D70260F30}">
      <dsp:nvSpPr>
        <dsp:cNvPr id="0" name=""/>
        <dsp:cNvSpPr/>
      </dsp:nvSpPr>
      <dsp:spPr>
        <a:xfrm>
          <a:off x="307866" y="1519287"/>
          <a:ext cx="4310132" cy="383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577850">
            <a:lnSpc>
              <a:spcPct val="90000"/>
            </a:lnSpc>
            <a:spcBef>
              <a:spcPct val="0"/>
            </a:spcBef>
            <a:spcAft>
              <a:spcPct val="35000"/>
            </a:spcAft>
          </a:pPr>
          <a:r>
            <a:rPr lang="en-US" sz="1300" kern="1200" dirty="0" smtClean="0"/>
            <a:t>GLBDATA – Population Selection Extract</a:t>
          </a:r>
          <a:endParaRPr lang="en-US" sz="1300" kern="1200" dirty="0"/>
        </a:p>
      </dsp:txBody>
      <dsp:txXfrm>
        <a:off x="326600" y="1538021"/>
        <a:ext cx="4272664" cy="346292"/>
      </dsp:txXfrm>
    </dsp:sp>
    <dsp:sp modelId="{08327EEC-038F-4AC7-9489-24AE9AF65DE5}">
      <dsp:nvSpPr>
        <dsp:cNvPr id="0" name=""/>
        <dsp:cNvSpPr/>
      </dsp:nvSpPr>
      <dsp:spPr>
        <a:xfrm>
          <a:off x="0" y="2300848"/>
          <a:ext cx="6157332" cy="3276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F8474-CB4C-4C49-AB39-160C6B296F70}">
      <dsp:nvSpPr>
        <dsp:cNvPr id="0" name=""/>
        <dsp:cNvSpPr/>
      </dsp:nvSpPr>
      <dsp:spPr>
        <a:xfrm>
          <a:off x="307866" y="2108968"/>
          <a:ext cx="4310132" cy="383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577850">
            <a:lnSpc>
              <a:spcPct val="90000"/>
            </a:lnSpc>
            <a:spcBef>
              <a:spcPct val="0"/>
            </a:spcBef>
            <a:spcAft>
              <a:spcPct val="35000"/>
            </a:spcAft>
          </a:pPr>
          <a:r>
            <a:rPr lang="en-US" sz="1300" kern="1200" dirty="0" smtClean="0"/>
            <a:t>GLAEXTR – Population Selection Extract Data</a:t>
          </a:r>
          <a:endParaRPr lang="en-US" sz="1300" kern="1200" dirty="0"/>
        </a:p>
      </dsp:txBody>
      <dsp:txXfrm>
        <a:off x="326600" y="2127702"/>
        <a:ext cx="4272664"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E58FC-2B37-4071-B8A8-4ADB54550224}">
      <dsp:nvSpPr>
        <dsp:cNvPr id="0" name=""/>
        <dsp:cNvSpPr/>
      </dsp:nvSpPr>
      <dsp:spPr>
        <a:xfrm>
          <a:off x="0" y="243987"/>
          <a:ext cx="6157332" cy="403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48570F-654E-453A-BDB0-3595AF3A5D30}">
      <dsp:nvSpPr>
        <dsp:cNvPr id="0" name=""/>
        <dsp:cNvSpPr/>
      </dsp:nvSpPr>
      <dsp:spPr>
        <a:xfrm>
          <a:off x="307866" y="7827"/>
          <a:ext cx="4310132" cy="4723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711200">
            <a:lnSpc>
              <a:spcPct val="90000"/>
            </a:lnSpc>
            <a:spcBef>
              <a:spcPct val="0"/>
            </a:spcBef>
            <a:spcAft>
              <a:spcPct val="35000"/>
            </a:spcAft>
          </a:pPr>
          <a:r>
            <a:rPr lang="en-US" sz="1600" kern="1200" dirty="0" smtClean="0"/>
            <a:t>RORALGO – General Algorithmic Rules</a:t>
          </a:r>
          <a:endParaRPr lang="en-US" sz="1600" kern="1200" dirty="0"/>
        </a:p>
      </dsp:txBody>
      <dsp:txXfrm>
        <a:off x="330923" y="30884"/>
        <a:ext cx="4264018" cy="426206"/>
      </dsp:txXfrm>
    </dsp:sp>
    <dsp:sp modelId="{A18D95A9-5AA4-4B8C-8004-B482357256A9}">
      <dsp:nvSpPr>
        <dsp:cNvPr id="0" name=""/>
        <dsp:cNvSpPr/>
      </dsp:nvSpPr>
      <dsp:spPr>
        <a:xfrm>
          <a:off x="0" y="969747"/>
          <a:ext cx="6157332" cy="403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D9F3-A479-4661-A1E6-554D13E1A50E}">
      <dsp:nvSpPr>
        <dsp:cNvPr id="0" name=""/>
        <dsp:cNvSpPr/>
      </dsp:nvSpPr>
      <dsp:spPr>
        <a:xfrm>
          <a:off x="307866" y="733587"/>
          <a:ext cx="4310132" cy="4723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711200">
            <a:lnSpc>
              <a:spcPct val="90000"/>
            </a:lnSpc>
            <a:spcBef>
              <a:spcPct val="0"/>
            </a:spcBef>
            <a:spcAft>
              <a:spcPct val="35000"/>
            </a:spcAft>
          </a:pPr>
          <a:r>
            <a:rPr lang="en-US" sz="1600" kern="1200" dirty="0" smtClean="0"/>
            <a:t>RORPOST – Batch Posting Rules</a:t>
          </a:r>
          <a:endParaRPr lang="en-US" sz="1600" kern="1200" dirty="0"/>
        </a:p>
      </dsp:txBody>
      <dsp:txXfrm>
        <a:off x="330923" y="756644"/>
        <a:ext cx="4264018" cy="426206"/>
      </dsp:txXfrm>
    </dsp:sp>
    <dsp:sp modelId="{1F909D70-4766-4522-A659-16457D784A0D}">
      <dsp:nvSpPr>
        <dsp:cNvPr id="0" name=""/>
        <dsp:cNvSpPr/>
      </dsp:nvSpPr>
      <dsp:spPr>
        <a:xfrm>
          <a:off x="0" y="1695507"/>
          <a:ext cx="6157332" cy="403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8DF5F-39E5-4396-86DE-0ADF337A85A3}">
      <dsp:nvSpPr>
        <dsp:cNvPr id="0" name=""/>
        <dsp:cNvSpPr/>
      </dsp:nvSpPr>
      <dsp:spPr>
        <a:xfrm>
          <a:off x="307866" y="1459347"/>
          <a:ext cx="4310132" cy="4723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711200">
            <a:lnSpc>
              <a:spcPct val="90000"/>
            </a:lnSpc>
            <a:spcBef>
              <a:spcPct val="0"/>
            </a:spcBef>
            <a:spcAft>
              <a:spcPct val="35000"/>
            </a:spcAft>
          </a:pPr>
          <a:r>
            <a:rPr lang="en-US" sz="1600" kern="1200" dirty="0" smtClean="0"/>
            <a:t>RORRULE – FA Selection Rules</a:t>
          </a:r>
          <a:endParaRPr lang="en-US" sz="1600" kern="1200" dirty="0"/>
        </a:p>
      </dsp:txBody>
      <dsp:txXfrm>
        <a:off x="330923" y="1482404"/>
        <a:ext cx="4264018" cy="426206"/>
      </dsp:txXfrm>
    </dsp:sp>
    <dsp:sp modelId="{C76888C8-849B-4281-A1DD-2FCE1E0A4DEC}">
      <dsp:nvSpPr>
        <dsp:cNvPr id="0" name=""/>
        <dsp:cNvSpPr/>
      </dsp:nvSpPr>
      <dsp:spPr>
        <a:xfrm>
          <a:off x="0" y="2421267"/>
          <a:ext cx="6157332" cy="403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62D60-333B-4EA6-BF06-B27393A4E762}">
      <dsp:nvSpPr>
        <dsp:cNvPr id="0" name=""/>
        <dsp:cNvSpPr/>
      </dsp:nvSpPr>
      <dsp:spPr>
        <a:xfrm>
          <a:off x="307866" y="2185107"/>
          <a:ext cx="4310132" cy="4723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711200">
            <a:lnSpc>
              <a:spcPct val="90000"/>
            </a:lnSpc>
            <a:spcBef>
              <a:spcPct val="0"/>
            </a:spcBef>
            <a:spcAft>
              <a:spcPct val="35000"/>
            </a:spcAft>
          </a:pPr>
          <a:r>
            <a:rPr lang="en-US" sz="1600" kern="1200" dirty="0" smtClean="0"/>
            <a:t>RORWTAB - Web Tab Rules</a:t>
          </a:r>
          <a:endParaRPr lang="en-US" sz="1600" kern="1200" dirty="0"/>
        </a:p>
      </dsp:txBody>
      <dsp:txXfrm>
        <a:off x="330923" y="2208164"/>
        <a:ext cx="4264018" cy="426206"/>
      </dsp:txXfrm>
    </dsp:sp>
    <dsp:sp modelId="{BE924B1A-4324-4ED2-9531-78846E248B1A}">
      <dsp:nvSpPr>
        <dsp:cNvPr id="0" name=""/>
        <dsp:cNvSpPr/>
      </dsp:nvSpPr>
      <dsp:spPr>
        <a:xfrm>
          <a:off x="0" y="3147028"/>
          <a:ext cx="6157332" cy="403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7BF94B-A5EC-4971-AD7B-C19077A88B15}">
      <dsp:nvSpPr>
        <dsp:cNvPr id="0" name=""/>
        <dsp:cNvSpPr/>
      </dsp:nvSpPr>
      <dsp:spPr>
        <a:xfrm>
          <a:off x="307866" y="2910868"/>
          <a:ext cx="4310132" cy="4723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711200">
            <a:lnSpc>
              <a:spcPct val="90000"/>
            </a:lnSpc>
            <a:spcBef>
              <a:spcPct val="0"/>
            </a:spcBef>
            <a:spcAft>
              <a:spcPct val="35000"/>
            </a:spcAft>
          </a:pPr>
          <a:r>
            <a:rPr lang="en-US" sz="1600" kern="1200" dirty="0" smtClean="0"/>
            <a:t>RORWTXT – Web Text Rules</a:t>
          </a:r>
          <a:endParaRPr lang="en-US" sz="1600" kern="1200" dirty="0"/>
        </a:p>
      </dsp:txBody>
      <dsp:txXfrm>
        <a:off x="330923" y="2933925"/>
        <a:ext cx="4264018"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E385-37B1-4BC3-AFE5-4A8BC43C770D}">
      <dsp:nvSpPr>
        <dsp:cNvPr id="0" name=""/>
        <dsp:cNvSpPr/>
      </dsp:nvSpPr>
      <dsp:spPr>
        <a:xfrm>
          <a:off x="0" y="224727"/>
          <a:ext cx="6157332"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104F85-6E1F-4308-AD31-B35CAFD7EDF2}">
      <dsp:nvSpPr>
        <dsp:cNvPr id="0" name=""/>
        <dsp:cNvSpPr/>
      </dsp:nvSpPr>
      <dsp:spPr>
        <a:xfrm>
          <a:off x="307866" y="62367"/>
          <a:ext cx="4310132" cy="3247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488950">
            <a:lnSpc>
              <a:spcPct val="90000"/>
            </a:lnSpc>
            <a:spcBef>
              <a:spcPct val="0"/>
            </a:spcBef>
            <a:spcAft>
              <a:spcPct val="35000"/>
            </a:spcAft>
          </a:pPr>
          <a:r>
            <a:rPr lang="en-US" sz="1100" kern="1200" dirty="0" smtClean="0"/>
            <a:t>GTVLETR – Letter Code Validation</a:t>
          </a:r>
          <a:endParaRPr lang="en-US" sz="1100" kern="1200" dirty="0"/>
        </a:p>
      </dsp:txBody>
      <dsp:txXfrm>
        <a:off x="323718" y="78219"/>
        <a:ext cx="4278428" cy="293016"/>
      </dsp:txXfrm>
    </dsp:sp>
    <dsp:sp modelId="{29231925-5812-4383-80E5-723A661809C3}">
      <dsp:nvSpPr>
        <dsp:cNvPr id="0" name=""/>
        <dsp:cNvSpPr/>
      </dsp:nvSpPr>
      <dsp:spPr>
        <a:xfrm>
          <a:off x="0" y="723687"/>
          <a:ext cx="6157332"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09B980-0FDA-4EA8-BD1A-1CDECBEA6992}">
      <dsp:nvSpPr>
        <dsp:cNvPr id="0" name=""/>
        <dsp:cNvSpPr/>
      </dsp:nvSpPr>
      <dsp:spPr>
        <a:xfrm>
          <a:off x="307866" y="561327"/>
          <a:ext cx="4310132" cy="3247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488950">
            <a:lnSpc>
              <a:spcPct val="90000"/>
            </a:lnSpc>
            <a:spcBef>
              <a:spcPct val="0"/>
            </a:spcBef>
            <a:spcAft>
              <a:spcPct val="35000"/>
            </a:spcAft>
          </a:pPr>
          <a:r>
            <a:rPr lang="en-US" sz="1100" kern="1200" dirty="0" smtClean="0"/>
            <a:t>RORELTR – E-Mail Letter Rules</a:t>
          </a:r>
          <a:endParaRPr lang="en-US" sz="1100" kern="1200" dirty="0"/>
        </a:p>
      </dsp:txBody>
      <dsp:txXfrm>
        <a:off x="323718" y="577179"/>
        <a:ext cx="4278428" cy="293016"/>
      </dsp:txXfrm>
    </dsp:sp>
    <dsp:sp modelId="{4761678E-785A-4927-B990-C8A8F98F0025}">
      <dsp:nvSpPr>
        <dsp:cNvPr id="0" name=""/>
        <dsp:cNvSpPr/>
      </dsp:nvSpPr>
      <dsp:spPr>
        <a:xfrm>
          <a:off x="0" y="1222648"/>
          <a:ext cx="6157332"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C12567-80C4-4FEA-AF63-11BA99A56FE2}">
      <dsp:nvSpPr>
        <dsp:cNvPr id="0" name=""/>
        <dsp:cNvSpPr/>
      </dsp:nvSpPr>
      <dsp:spPr>
        <a:xfrm>
          <a:off x="307866" y="1060288"/>
          <a:ext cx="4310132" cy="3247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488950">
            <a:lnSpc>
              <a:spcPct val="90000"/>
            </a:lnSpc>
            <a:spcBef>
              <a:spcPct val="0"/>
            </a:spcBef>
            <a:spcAft>
              <a:spcPct val="35000"/>
            </a:spcAft>
          </a:pPr>
          <a:r>
            <a:rPr lang="en-US" sz="1100" kern="1200" dirty="0" smtClean="0"/>
            <a:t>RORELTF – E-Mail Letter Format Rules</a:t>
          </a:r>
          <a:endParaRPr lang="en-US" sz="1100" kern="1200" dirty="0"/>
        </a:p>
      </dsp:txBody>
      <dsp:txXfrm>
        <a:off x="323718" y="1076140"/>
        <a:ext cx="4278428" cy="293016"/>
      </dsp:txXfrm>
    </dsp:sp>
    <dsp:sp modelId="{0B0E86EA-AFA9-4384-85E7-2DF8F2843808}">
      <dsp:nvSpPr>
        <dsp:cNvPr id="0" name=""/>
        <dsp:cNvSpPr/>
      </dsp:nvSpPr>
      <dsp:spPr>
        <a:xfrm>
          <a:off x="0" y="1721608"/>
          <a:ext cx="6157332"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DDE39-A805-4ABA-8AF5-34538472AE79}">
      <dsp:nvSpPr>
        <dsp:cNvPr id="0" name=""/>
        <dsp:cNvSpPr/>
      </dsp:nvSpPr>
      <dsp:spPr>
        <a:xfrm>
          <a:off x="307866" y="1559248"/>
          <a:ext cx="4310132" cy="3247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488950">
            <a:lnSpc>
              <a:spcPct val="90000"/>
            </a:lnSpc>
            <a:spcBef>
              <a:spcPct val="0"/>
            </a:spcBef>
            <a:spcAft>
              <a:spcPct val="35000"/>
            </a:spcAft>
          </a:pPr>
          <a:r>
            <a:rPr lang="en-US" sz="1100" kern="1200" dirty="0" smtClean="0"/>
            <a:t>GLRSLCT – Population Selection Definition Rules</a:t>
          </a:r>
          <a:endParaRPr lang="en-US" sz="1100" kern="1200" dirty="0"/>
        </a:p>
      </dsp:txBody>
      <dsp:txXfrm>
        <a:off x="323718" y="1575100"/>
        <a:ext cx="4278428" cy="293016"/>
      </dsp:txXfrm>
    </dsp:sp>
    <dsp:sp modelId="{3CE2652A-571D-415A-A578-458C7735344D}">
      <dsp:nvSpPr>
        <dsp:cNvPr id="0" name=""/>
        <dsp:cNvSpPr/>
      </dsp:nvSpPr>
      <dsp:spPr>
        <a:xfrm>
          <a:off x="0" y="2220568"/>
          <a:ext cx="6157332"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28550A-F96A-4CA8-9E38-FF0D70260F30}">
      <dsp:nvSpPr>
        <dsp:cNvPr id="0" name=""/>
        <dsp:cNvSpPr/>
      </dsp:nvSpPr>
      <dsp:spPr>
        <a:xfrm>
          <a:off x="307866" y="2058208"/>
          <a:ext cx="4310132" cy="3247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488950">
            <a:lnSpc>
              <a:spcPct val="90000"/>
            </a:lnSpc>
            <a:spcBef>
              <a:spcPct val="0"/>
            </a:spcBef>
            <a:spcAft>
              <a:spcPct val="35000"/>
            </a:spcAft>
          </a:pPr>
          <a:r>
            <a:rPr lang="en-US" sz="1100" kern="1200" dirty="0" smtClean="0"/>
            <a:t>GLBDATA – Population Selection Extract</a:t>
          </a:r>
          <a:endParaRPr lang="en-US" sz="1100" kern="1200" dirty="0"/>
        </a:p>
      </dsp:txBody>
      <dsp:txXfrm>
        <a:off x="323718" y="2074060"/>
        <a:ext cx="4278428" cy="293016"/>
      </dsp:txXfrm>
    </dsp:sp>
    <dsp:sp modelId="{FB104822-A32C-4BA5-A582-2A82BA51C5CD}">
      <dsp:nvSpPr>
        <dsp:cNvPr id="0" name=""/>
        <dsp:cNvSpPr/>
      </dsp:nvSpPr>
      <dsp:spPr>
        <a:xfrm>
          <a:off x="0" y="2719528"/>
          <a:ext cx="6157332"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A6FAC0-242F-4C78-B3C2-D766D70BD80F}">
      <dsp:nvSpPr>
        <dsp:cNvPr id="0" name=""/>
        <dsp:cNvSpPr/>
      </dsp:nvSpPr>
      <dsp:spPr>
        <a:xfrm>
          <a:off x="307866" y="2557168"/>
          <a:ext cx="4310132" cy="3247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488950">
            <a:lnSpc>
              <a:spcPct val="90000"/>
            </a:lnSpc>
            <a:spcBef>
              <a:spcPct val="0"/>
            </a:spcBef>
            <a:spcAft>
              <a:spcPct val="35000"/>
            </a:spcAft>
          </a:pPr>
          <a:r>
            <a:rPr lang="en-US" sz="1100" kern="1200" dirty="0" smtClean="0"/>
            <a:t>ROREMAL – Generate Financial Aid E-Mail</a:t>
          </a:r>
          <a:endParaRPr lang="en-US" sz="1100" kern="1200" dirty="0"/>
        </a:p>
      </dsp:txBody>
      <dsp:txXfrm>
        <a:off x="323718" y="2573020"/>
        <a:ext cx="4278428" cy="293016"/>
      </dsp:txXfrm>
    </dsp:sp>
    <dsp:sp modelId="{1F882861-9986-4854-924C-80F8D4B4C133}">
      <dsp:nvSpPr>
        <dsp:cNvPr id="0" name=""/>
        <dsp:cNvSpPr/>
      </dsp:nvSpPr>
      <dsp:spPr>
        <a:xfrm>
          <a:off x="0" y="3218488"/>
          <a:ext cx="6157332"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8ED44-6E87-4843-883B-BCD10E5AC1C5}">
      <dsp:nvSpPr>
        <dsp:cNvPr id="0" name=""/>
        <dsp:cNvSpPr/>
      </dsp:nvSpPr>
      <dsp:spPr>
        <a:xfrm>
          <a:off x="307866" y="3056128"/>
          <a:ext cx="4310132" cy="3247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13" tIns="0" rIns="162913" bIns="0" numCol="1" spcCol="1270" anchor="ctr" anchorCtr="0">
          <a:noAutofit/>
        </a:bodyPr>
        <a:lstStyle/>
        <a:p>
          <a:pPr lvl="0" algn="l" defTabSz="488950">
            <a:lnSpc>
              <a:spcPct val="90000"/>
            </a:lnSpc>
            <a:spcBef>
              <a:spcPct val="0"/>
            </a:spcBef>
            <a:spcAft>
              <a:spcPct val="35000"/>
            </a:spcAft>
          </a:pPr>
          <a:r>
            <a:rPr lang="en-US" sz="1100" kern="1200" dirty="0" smtClean="0"/>
            <a:t>RUAMAIL – Applicant Mail Inquiry</a:t>
          </a:r>
          <a:endParaRPr lang="en-US" sz="1100" kern="1200" dirty="0"/>
        </a:p>
      </dsp:txBody>
      <dsp:txXfrm>
        <a:off x="323718" y="3071980"/>
        <a:ext cx="4278428"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9/7/2016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2A4143-1CEE-4AE4-AD9B-5AADEAE137B7}"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2A4143-1CEE-4AE4-AD9B-5AADEAE137B7}"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2A4143-1CEE-4AE4-AD9B-5AADEAE137B7}" type="datetimeFigureOut">
              <a:rPr lang="en-US" smtClean="0"/>
              <a:t>9/7/2016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2A4143-1CEE-4AE4-AD9B-5AADEAE137B7}" type="datetimeFigureOut">
              <a:rPr lang="en-US" smtClean="0"/>
              <a:t>9/7/2016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D0F0F3-6D14-4A29-A603-CBE4880F153C}" type="slidenum">
              <a:rPr lang="en-US" smtClean="0"/>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A4143-1CEE-4AE4-AD9B-5AADEAE137B7}" type="datetimeFigureOut">
              <a:rPr lang="en-US" smtClean="0"/>
              <a:t>9/7/2016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A2A4143-1CEE-4AE4-AD9B-5AADEAE137B7}"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9/7/2016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9/7/2016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t>MBUG 2016</a:t>
            </a:r>
            <a:br>
              <a:rPr lang="en-US" dirty="0" smtClean="0"/>
            </a:br>
            <a:endParaRPr lang="en-US" dirty="0"/>
          </a:p>
        </p:txBody>
      </p:sp>
      <p:sp>
        <p:nvSpPr>
          <p:cNvPr id="5" name="Subtitle 4"/>
          <p:cNvSpPr>
            <a:spLocks noGrp="1"/>
          </p:cNvSpPr>
          <p:nvPr>
            <p:ph type="subTitle" idx="1"/>
          </p:nvPr>
        </p:nvSpPr>
        <p:spPr>
          <a:xfrm>
            <a:off x="685800" y="1905000"/>
            <a:ext cx="7772400" cy="1600200"/>
          </a:xfrm>
        </p:spPr>
        <p:txBody>
          <a:bodyPr>
            <a:normAutofit/>
          </a:bodyPr>
          <a:lstStyle/>
          <a:p>
            <a:pPr algn="l"/>
            <a:r>
              <a:rPr lang="en-US" sz="2000" dirty="0" smtClean="0"/>
              <a:t>Session Title:  		Automating &amp; Streamlining in the FAO</a:t>
            </a:r>
          </a:p>
          <a:p>
            <a:pPr algn="l"/>
            <a:r>
              <a:rPr lang="en-US" sz="2000" dirty="0" smtClean="0"/>
              <a:t>Presented By:  		Terry Bland</a:t>
            </a:r>
          </a:p>
          <a:p>
            <a:pPr algn="l"/>
            <a:r>
              <a:rPr lang="en-US" sz="2000" dirty="0" smtClean="0"/>
              <a:t>Institution: 		ICC</a:t>
            </a:r>
          </a:p>
          <a:p>
            <a:pPr algn="l"/>
            <a:r>
              <a:rPr lang="en-US" sz="2000" dirty="0" smtClean="0"/>
              <a:t>Date:			September 12, 2016</a:t>
            </a:r>
            <a:endParaRPr lang="en-US" sz="2000" dirty="0"/>
          </a:p>
        </p:txBody>
      </p:sp>
      <p:pic>
        <p:nvPicPr>
          <p:cNvPr id="8" name="Picture 7"/>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2165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POPULATION SELECTION</a:t>
            </a:r>
            <a:endParaRPr lang="en-US" sz="2400" b="1" dirty="0">
              <a:solidFill>
                <a:srgbClr val="002060"/>
              </a:solidFill>
            </a:endParaRPr>
          </a:p>
        </p:txBody>
      </p:sp>
      <p:graphicFrame>
        <p:nvGraphicFramePr>
          <p:cNvPr id="8" name="Table 7"/>
          <p:cNvGraphicFramePr>
            <a:graphicFrameLocks noGrp="1"/>
          </p:cNvGraphicFramePr>
          <p:nvPr>
            <p:extLst/>
          </p:nvPr>
        </p:nvGraphicFramePr>
        <p:xfrm>
          <a:off x="1538868" y="1676400"/>
          <a:ext cx="6096000" cy="3337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22114505"/>
                    </a:ext>
                  </a:extLst>
                </a:gridCol>
                <a:gridCol w="3048000">
                  <a:extLst>
                    <a:ext uri="{9D8B030D-6E8A-4147-A177-3AD203B41FA5}">
                      <a16:colId xmlns:a16="http://schemas.microsoft.com/office/drawing/2014/main" val="3127906461"/>
                    </a:ext>
                  </a:extLst>
                </a:gridCol>
              </a:tblGrid>
              <a:tr h="370840">
                <a:tc>
                  <a:txBody>
                    <a:bodyPr/>
                    <a:lstStyle/>
                    <a:p>
                      <a:r>
                        <a:rPr lang="en-US" dirty="0" smtClean="0"/>
                        <a:t>Table Name</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1332548502"/>
                  </a:ext>
                </a:extLst>
              </a:tr>
              <a:tr h="370840">
                <a:tc>
                  <a:txBody>
                    <a:bodyPr/>
                    <a:lstStyle/>
                    <a:p>
                      <a:r>
                        <a:rPr lang="en-US" dirty="0" smtClean="0"/>
                        <a:t>RCRAPP1</a:t>
                      </a:r>
                      <a:endParaRPr lang="en-US" dirty="0"/>
                    </a:p>
                  </a:txBody>
                  <a:tcPr/>
                </a:tc>
                <a:tc>
                  <a:txBody>
                    <a:bodyPr/>
                    <a:lstStyle/>
                    <a:p>
                      <a:r>
                        <a:rPr lang="en-US" dirty="0" smtClean="0"/>
                        <a:t>FAFSA</a:t>
                      </a:r>
                      <a:r>
                        <a:rPr lang="en-US" baseline="0" dirty="0" smtClean="0"/>
                        <a:t> Table Part 1</a:t>
                      </a:r>
                      <a:endParaRPr lang="en-US" dirty="0"/>
                    </a:p>
                  </a:txBody>
                  <a:tcPr/>
                </a:tc>
                <a:extLst>
                  <a:ext uri="{0D108BD9-81ED-4DB2-BD59-A6C34878D82A}">
                    <a16:rowId xmlns:a16="http://schemas.microsoft.com/office/drawing/2014/main" val="3873710622"/>
                  </a:ext>
                </a:extLst>
              </a:tr>
              <a:tr h="370840">
                <a:tc>
                  <a:txBody>
                    <a:bodyPr/>
                    <a:lstStyle/>
                    <a:p>
                      <a:r>
                        <a:rPr lang="en-US" dirty="0" smtClean="0"/>
                        <a:t>RPRATRM</a:t>
                      </a:r>
                      <a:endParaRPr lang="en-US" dirty="0"/>
                    </a:p>
                  </a:txBody>
                  <a:tcPr/>
                </a:tc>
                <a:tc>
                  <a:txBody>
                    <a:bodyPr/>
                    <a:lstStyle/>
                    <a:p>
                      <a:r>
                        <a:rPr lang="en-US" dirty="0" smtClean="0"/>
                        <a:t>Applicant Award by Term</a:t>
                      </a:r>
                      <a:endParaRPr lang="en-US" dirty="0"/>
                    </a:p>
                  </a:txBody>
                  <a:tcPr/>
                </a:tc>
                <a:extLst>
                  <a:ext uri="{0D108BD9-81ED-4DB2-BD59-A6C34878D82A}">
                    <a16:rowId xmlns:a16="http://schemas.microsoft.com/office/drawing/2014/main" val="3124739565"/>
                  </a:ext>
                </a:extLst>
              </a:tr>
              <a:tr h="370840">
                <a:tc>
                  <a:txBody>
                    <a:bodyPr/>
                    <a:lstStyle/>
                    <a:p>
                      <a:r>
                        <a:rPr lang="en-US" dirty="0" smtClean="0"/>
                        <a:t>RRRAREQ</a:t>
                      </a:r>
                      <a:endParaRPr lang="en-US" dirty="0"/>
                    </a:p>
                  </a:txBody>
                  <a:tcPr/>
                </a:tc>
                <a:tc>
                  <a:txBody>
                    <a:bodyPr/>
                    <a:lstStyle/>
                    <a:p>
                      <a:r>
                        <a:rPr lang="en-US" dirty="0" smtClean="0"/>
                        <a:t>FA Requirements</a:t>
                      </a:r>
                      <a:endParaRPr lang="en-US" dirty="0"/>
                    </a:p>
                  </a:txBody>
                  <a:tcPr/>
                </a:tc>
                <a:extLst>
                  <a:ext uri="{0D108BD9-81ED-4DB2-BD59-A6C34878D82A}">
                    <a16:rowId xmlns:a16="http://schemas.microsoft.com/office/drawing/2014/main" val="1101233527"/>
                  </a:ext>
                </a:extLst>
              </a:tr>
              <a:tr h="370840">
                <a:tc>
                  <a:txBody>
                    <a:bodyPr/>
                    <a:lstStyle/>
                    <a:p>
                      <a:r>
                        <a:rPr lang="en-US" dirty="0" smtClean="0"/>
                        <a:t>SFRSTCR</a:t>
                      </a:r>
                      <a:endParaRPr lang="en-US" dirty="0"/>
                    </a:p>
                  </a:txBody>
                  <a:tcPr/>
                </a:tc>
                <a:tc>
                  <a:txBody>
                    <a:bodyPr/>
                    <a:lstStyle/>
                    <a:p>
                      <a:r>
                        <a:rPr lang="en-US" dirty="0" smtClean="0"/>
                        <a:t>Enrollment</a:t>
                      </a:r>
                      <a:endParaRPr lang="en-US" dirty="0"/>
                    </a:p>
                  </a:txBody>
                  <a:tcPr/>
                </a:tc>
                <a:extLst>
                  <a:ext uri="{0D108BD9-81ED-4DB2-BD59-A6C34878D82A}">
                    <a16:rowId xmlns:a16="http://schemas.microsoft.com/office/drawing/2014/main" val="1319774356"/>
                  </a:ext>
                </a:extLst>
              </a:tr>
              <a:tr h="370840">
                <a:tc>
                  <a:txBody>
                    <a:bodyPr/>
                    <a:lstStyle/>
                    <a:p>
                      <a:r>
                        <a:rPr lang="en-US" dirty="0" smtClean="0"/>
                        <a:t>TBRACCD</a:t>
                      </a:r>
                      <a:endParaRPr lang="en-US" dirty="0"/>
                    </a:p>
                  </a:txBody>
                  <a:tcPr/>
                </a:tc>
                <a:tc>
                  <a:txBody>
                    <a:bodyPr/>
                    <a:lstStyle/>
                    <a:p>
                      <a:r>
                        <a:rPr lang="en-US" baseline="0" dirty="0" smtClean="0"/>
                        <a:t>Student Account Detail</a:t>
                      </a:r>
                      <a:endParaRPr lang="en-US" dirty="0"/>
                    </a:p>
                  </a:txBody>
                  <a:tcPr/>
                </a:tc>
                <a:extLst>
                  <a:ext uri="{0D108BD9-81ED-4DB2-BD59-A6C34878D82A}">
                    <a16:rowId xmlns:a16="http://schemas.microsoft.com/office/drawing/2014/main" val="4022701976"/>
                  </a:ext>
                </a:extLst>
              </a:tr>
              <a:tr h="370840">
                <a:tc>
                  <a:txBody>
                    <a:bodyPr/>
                    <a:lstStyle/>
                    <a:p>
                      <a:r>
                        <a:rPr lang="en-US" dirty="0" smtClean="0"/>
                        <a:t>RPRTIIV</a:t>
                      </a:r>
                      <a:endParaRPr lang="en-US" dirty="0"/>
                    </a:p>
                  </a:txBody>
                  <a:tcPr/>
                </a:tc>
                <a:tc>
                  <a:txBody>
                    <a:bodyPr/>
                    <a:lstStyle/>
                    <a:p>
                      <a:r>
                        <a:rPr lang="en-US" dirty="0" smtClean="0"/>
                        <a:t>R2T4 </a:t>
                      </a:r>
                      <a:endParaRPr lang="en-US" dirty="0"/>
                    </a:p>
                  </a:txBody>
                  <a:tcPr/>
                </a:tc>
                <a:extLst>
                  <a:ext uri="{0D108BD9-81ED-4DB2-BD59-A6C34878D82A}">
                    <a16:rowId xmlns:a16="http://schemas.microsoft.com/office/drawing/2014/main" val="745931919"/>
                  </a:ext>
                </a:extLst>
              </a:tr>
              <a:tr h="370840">
                <a:tc>
                  <a:txBody>
                    <a:bodyPr/>
                    <a:lstStyle/>
                    <a:p>
                      <a:r>
                        <a:rPr lang="en-US" dirty="0" smtClean="0"/>
                        <a:t>RORSAPR</a:t>
                      </a:r>
                      <a:endParaRPr lang="en-US" dirty="0"/>
                    </a:p>
                  </a:txBody>
                  <a:tcPr/>
                </a:tc>
                <a:tc>
                  <a:txBody>
                    <a:bodyPr/>
                    <a:lstStyle/>
                    <a:p>
                      <a:r>
                        <a:rPr lang="en-US" dirty="0" smtClean="0"/>
                        <a:t>SAP</a:t>
                      </a:r>
                      <a:endParaRPr lang="en-US" dirty="0"/>
                    </a:p>
                  </a:txBody>
                  <a:tcPr/>
                </a:tc>
                <a:extLst>
                  <a:ext uri="{0D108BD9-81ED-4DB2-BD59-A6C34878D82A}">
                    <a16:rowId xmlns:a16="http://schemas.microsoft.com/office/drawing/2014/main" val="4256674173"/>
                  </a:ext>
                </a:extLst>
              </a:tr>
              <a:tr h="370840">
                <a:tc>
                  <a:txBody>
                    <a:bodyPr/>
                    <a:lstStyle/>
                    <a:p>
                      <a:r>
                        <a:rPr lang="en-US" dirty="0" smtClean="0"/>
                        <a:t>RORSTAT</a:t>
                      </a:r>
                      <a:endParaRPr lang="en-US" dirty="0"/>
                    </a:p>
                  </a:txBody>
                  <a:tcPr/>
                </a:tc>
                <a:tc>
                  <a:txBody>
                    <a:bodyPr/>
                    <a:lstStyle/>
                    <a:p>
                      <a:r>
                        <a:rPr lang="en-US" dirty="0" smtClean="0"/>
                        <a:t>Applicant Status</a:t>
                      </a:r>
                      <a:endParaRPr lang="en-US" dirty="0"/>
                    </a:p>
                  </a:txBody>
                  <a:tcPr/>
                </a:tc>
                <a:extLst>
                  <a:ext uri="{0D108BD9-81ED-4DB2-BD59-A6C34878D82A}">
                    <a16:rowId xmlns:a16="http://schemas.microsoft.com/office/drawing/2014/main" val="4035827515"/>
                  </a:ext>
                </a:extLst>
              </a:tr>
            </a:tbl>
          </a:graphicData>
        </a:graphic>
      </p:graphicFrame>
    </p:spTree>
    <p:extLst>
      <p:ext uri="{BB962C8B-B14F-4D97-AF65-F5344CB8AC3E}">
        <p14:creationId xmlns:p14="http://schemas.microsoft.com/office/powerpoint/2010/main" val="411130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POPULATION SELECTION</a:t>
            </a:r>
            <a:endParaRPr lang="en-US" sz="2400" b="1" dirty="0">
              <a:solidFill>
                <a:srgbClr val="002060"/>
              </a:solidFill>
            </a:endParaRPr>
          </a:p>
        </p:txBody>
      </p:sp>
      <p:pic>
        <p:nvPicPr>
          <p:cNvPr id="2" name="Picture 1"/>
          <p:cNvPicPr>
            <a:picLocks noChangeAspect="1"/>
          </p:cNvPicPr>
          <p:nvPr/>
        </p:nvPicPr>
        <p:blipFill>
          <a:blip r:embed="rId2"/>
          <a:stretch>
            <a:fillRect/>
          </a:stretch>
        </p:blipFill>
        <p:spPr>
          <a:xfrm>
            <a:off x="472069" y="1752600"/>
            <a:ext cx="8214732" cy="4014236"/>
          </a:xfrm>
          <a:prstGeom prst="rect">
            <a:avLst/>
          </a:prstGeom>
        </p:spPr>
      </p:pic>
      <p:sp>
        <p:nvSpPr>
          <p:cNvPr id="5" name="Rectangle 4"/>
          <p:cNvSpPr/>
          <p:nvPr/>
        </p:nvSpPr>
        <p:spPr>
          <a:xfrm>
            <a:off x="1828800" y="3733800"/>
            <a:ext cx="6858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5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POPULATION SELECTION</a:t>
            </a:r>
            <a:endParaRPr lang="en-US" sz="2400" b="1" dirty="0">
              <a:solidFill>
                <a:srgbClr val="002060"/>
              </a:solidFill>
            </a:endParaRPr>
          </a:p>
        </p:txBody>
      </p:sp>
      <p:pic>
        <p:nvPicPr>
          <p:cNvPr id="4" name="Picture 3"/>
          <p:cNvPicPr>
            <a:picLocks noChangeAspect="1"/>
          </p:cNvPicPr>
          <p:nvPr/>
        </p:nvPicPr>
        <p:blipFill>
          <a:blip r:embed="rId2"/>
          <a:stretch>
            <a:fillRect/>
          </a:stretch>
        </p:blipFill>
        <p:spPr>
          <a:xfrm>
            <a:off x="472068" y="1577849"/>
            <a:ext cx="8229600" cy="5000878"/>
          </a:xfrm>
          <a:prstGeom prst="rect">
            <a:avLst/>
          </a:prstGeom>
        </p:spPr>
      </p:pic>
    </p:spTree>
    <p:extLst>
      <p:ext uri="{BB962C8B-B14F-4D97-AF65-F5344CB8AC3E}">
        <p14:creationId xmlns:p14="http://schemas.microsoft.com/office/powerpoint/2010/main" val="126367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POPULATION SELECTION</a:t>
            </a:r>
            <a:endParaRPr lang="en-US" sz="2400" b="1" dirty="0">
              <a:solidFill>
                <a:srgbClr val="002060"/>
              </a:solidFill>
            </a:endParaRPr>
          </a:p>
        </p:txBody>
      </p:sp>
      <p:sp>
        <p:nvSpPr>
          <p:cNvPr id="7" name="TextBox 6"/>
          <p:cNvSpPr txBox="1"/>
          <p:nvPr/>
        </p:nvSpPr>
        <p:spPr>
          <a:xfrm>
            <a:off x="5372181" y="1114752"/>
            <a:ext cx="2971800" cy="369332"/>
          </a:xfrm>
          <a:prstGeom prst="rect">
            <a:avLst/>
          </a:prstGeom>
          <a:noFill/>
        </p:spPr>
        <p:txBody>
          <a:bodyPr wrap="square" rtlCol="0">
            <a:spAutoFit/>
          </a:bodyPr>
          <a:lstStyle/>
          <a:p>
            <a:r>
              <a:rPr lang="en-US" dirty="0" smtClean="0">
                <a:solidFill>
                  <a:srgbClr val="FF0000"/>
                </a:solidFill>
              </a:rPr>
              <a:t>Gathers the popsel data</a:t>
            </a: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1504950" y="1484084"/>
            <a:ext cx="7181850" cy="4400550"/>
          </a:xfrm>
          <a:prstGeom prst="rect">
            <a:avLst/>
          </a:prstGeom>
        </p:spPr>
      </p:pic>
    </p:spTree>
    <p:extLst>
      <p:ext uri="{BB962C8B-B14F-4D97-AF65-F5344CB8AC3E}">
        <p14:creationId xmlns:p14="http://schemas.microsoft.com/office/powerpoint/2010/main" val="268647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POPULATION SELECTION</a:t>
            </a:r>
            <a:endParaRPr lang="en-US" sz="2400" b="1" dirty="0">
              <a:solidFill>
                <a:srgbClr val="002060"/>
              </a:solidFill>
            </a:endParaRPr>
          </a:p>
        </p:txBody>
      </p:sp>
      <p:sp>
        <p:nvSpPr>
          <p:cNvPr id="7" name="TextBox 6"/>
          <p:cNvSpPr txBox="1"/>
          <p:nvPr/>
        </p:nvSpPr>
        <p:spPr>
          <a:xfrm>
            <a:off x="5372181" y="1114752"/>
            <a:ext cx="2971800" cy="369332"/>
          </a:xfrm>
          <a:prstGeom prst="rect">
            <a:avLst/>
          </a:prstGeom>
          <a:noFill/>
        </p:spPr>
        <p:txBody>
          <a:bodyPr wrap="square" rtlCol="0">
            <a:spAutoFit/>
          </a:bodyPr>
          <a:lstStyle/>
          <a:p>
            <a:r>
              <a:rPr lang="en-US" dirty="0" smtClean="0">
                <a:solidFill>
                  <a:srgbClr val="FF0000"/>
                </a:solidFill>
              </a:rPr>
              <a:t>Displays the popsel data</a:t>
            </a:r>
            <a:endParaRPr lang="en-US" dirty="0">
              <a:solidFill>
                <a:srgbClr val="FF0000"/>
              </a:solidFill>
            </a:endParaRPr>
          </a:p>
        </p:txBody>
      </p:sp>
      <p:pic>
        <p:nvPicPr>
          <p:cNvPr id="2" name="Picture 1"/>
          <p:cNvPicPr>
            <a:picLocks noChangeAspect="1"/>
          </p:cNvPicPr>
          <p:nvPr/>
        </p:nvPicPr>
        <p:blipFill rotWithShape="1">
          <a:blip r:embed="rId3"/>
          <a:srcRect b="18139"/>
          <a:stretch/>
        </p:blipFill>
        <p:spPr>
          <a:xfrm>
            <a:off x="2809956" y="1577849"/>
            <a:ext cx="5534025" cy="4670551"/>
          </a:xfrm>
          <a:prstGeom prst="rect">
            <a:avLst/>
          </a:prstGeom>
        </p:spPr>
      </p:pic>
      <p:sp>
        <p:nvSpPr>
          <p:cNvPr id="6" name="TextBox 5"/>
          <p:cNvSpPr txBox="1"/>
          <p:nvPr/>
        </p:nvSpPr>
        <p:spPr>
          <a:xfrm>
            <a:off x="3048000" y="3505200"/>
            <a:ext cx="3124200" cy="1138773"/>
          </a:xfrm>
          <a:prstGeom prst="rect">
            <a:avLst/>
          </a:prstGeom>
          <a:noFill/>
        </p:spPr>
        <p:txBody>
          <a:bodyPr wrap="square" rtlCol="0">
            <a:spAutoFit/>
          </a:bodyPr>
          <a:lstStyle/>
          <a:p>
            <a:pPr marL="228600" indent="-228600">
              <a:buAutoNum type="arabicPlain" startAt="111"/>
            </a:pPr>
            <a:r>
              <a:rPr lang="en-US" sz="1400" dirty="0" smtClean="0"/>
              <a:t>      Davy Jones</a:t>
            </a:r>
            <a:endParaRPr lang="en-US" sz="1400" dirty="0"/>
          </a:p>
          <a:p>
            <a:pPr marL="228600" indent="-228600">
              <a:buAutoNum type="arabicPlain" startAt="111"/>
            </a:pPr>
            <a:r>
              <a:rPr lang="en-US" sz="1400" dirty="0" smtClean="0"/>
              <a:t>      Tom Jones</a:t>
            </a:r>
          </a:p>
          <a:p>
            <a:pPr marL="228600" indent="-228600">
              <a:buAutoNum type="arabicPlain" startAt="111"/>
            </a:pPr>
            <a:r>
              <a:rPr lang="en-US" sz="1400" dirty="0"/>
              <a:t> </a:t>
            </a:r>
            <a:r>
              <a:rPr lang="en-US" sz="1400" dirty="0" smtClean="0"/>
              <a:t>     Clark Kent</a:t>
            </a:r>
          </a:p>
          <a:p>
            <a:pPr marL="228600" indent="-228600">
              <a:buAutoNum type="arabicPlain" startAt="111"/>
            </a:pPr>
            <a:r>
              <a:rPr lang="en-US" sz="1400" dirty="0"/>
              <a:t> </a:t>
            </a:r>
            <a:r>
              <a:rPr lang="en-US" sz="1400" dirty="0" smtClean="0"/>
              <a:t>     Bruce Wayne</a:t>
            </a:r>
          </a:p>
          <a:p>
            <a:pPr marL="228600" indent="-228600">
              <a:buAutoNum type="arabicPlain" startAt="111"/>
            </a:pPr>
            <a:endParaRPr lang="en-US" sz="1200" dirty="0" smtClean="0"/>
          </a:p>
        </p:txBody>
      </p:sp>
    </p:spTree>
    <p:extLst>
      <p:ext uri="{BB962C8B-B14F-4D97-AF65-F5344CB8AC3E}">
        <p14:creationId xmlns:p14="http://schemas.microsoft.com/office/powerpoint/2010/main" val="23468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64770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RULES</a:t>
            </a:r>
            <a:endParaRPr lang="en-US" dirty="0"/>
          </a:p>
        </p:txBody>
      </p:sp>
      <p:pic>
        <p:nvPicPr>
          <p:cNvPr id="2" name="Picture 1" descr="빨간우체통 :: 즉시연금 2013년 1월 적용금리"/>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1150050"/>
            <a:ext cx="4495800" cy="4834309"/>
          </a:xfrm>
          <a:prstGeom prst="rect">
            <a:avLst/>
          </a:prstGeom>
        </p:spPr>
      </p:pic>
      <p:pic>
        <p:nvPicPr>
          <p:cNvPr id="5" name="Picture 4"/>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56071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5104436"/>
              </p:ext>
            </p:extLst>
          </p:nvPr>
        </p:nvGraphicFramePr>
        <p:xfrm>
          <a:off x="1680117" y="1577849"/>
          <a:ext cx="6157332" cy="355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94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sp>
        <p:nvSpPr>
          <p:cNvPr id="2" name="Content Placeholder 1"/>
          <p:cNvSpPr>
            <a:spLocks noGrp="1"/>
          </p:cNvSpPr>
          <p:nvPr>
            <p:ph idx="1"/>
          </p:nvPr>
        </p:nvSpPr>
        <p:spPr>
          <a:xfrm>
            <a:off x="457200" y="1481329"/>
            <a:ext cx="8229600" cy="2862072"/>
          </a:xfrm>
        </p:spPr>
        <p:txBody>
          <a:bodyPr/>
          <a:lstStyle/>
          <a:p>
            <a:endParaRPr lang="en-US" dirty="0" smtClean="0"/>
          </a:p>
          <a:p>
            <a:pPr marL="109728" indent="0">
              <a:buNone/>
            </a:pPr>
            <a:r>
              <a:rPr lang="en-US" dirty="0" smtClean="0"/>
              <a:t>RORALGO</a:t>
            </a:r>
          </a:p>
          <a:p>
            <a:pPr lvl="1"/>
            <a:r>
              <a:rPr lang="en-US" dirty="0" smtClean="0"/>
              <a:t>Set Period Year in College on ROASTAT Tab 2 for use in loan processing.</a:t>
            </a:r>
          </a:p>
          <a:p>
            <a:pPr lvl="1"/>
            <a:r>
              <a:rPr lang="en-US" dirty="0" smtClean="0"/>
              <a:t>Roll period budget to Spring/Summer if student does not enroll for Fall/Spring.</a:t>
            </a:r>
            <a:endParaRPr lang="en-US" dirty="0"/>
          </a:p>
        </p:txBody>
      </p:sp>
    </p:spTree>
    <p:extLst>
      <p:ext uri="{BB962C8B-B14F-4D97-AF65-F5344CB8AC3E}">
        <p14:creationId xmlns:p14="http://schemas.microsoft.com/office/powerpoint/2010/main" val="2336145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pic>
        <p:nvPicPr>
          <p:cNvPr id="6" name="Picture 5"/>
          <p:cNvPicPr>
            <a:picLocks noChangeAspect="1"/>
          </p:cNvPicPr>
          <p:nvPr/>
        </p:nvPicPr>
        <p:blipFill>
          <a:blip r:embed="rId3"/>
          <a:stretch>
            <a:fillRect/>
          </a:stretch>
        </p:blipFill>
        <p:spPr>
          <a:xfrm>
            <a:off x="1650124" y="1138400"/>
            <a:ext cx="7204330" cy="3348037"/>
          </a:xfrm>
          <a:prstGeom prst="rect">
            <a:avLst/>
          </a:prstGeom>
          <a:ln w="38100">
            <a:solidFill>
              <a:srgbClr val="0070C0"/>
            </a:solidFill>
          </a:ln>
        </p:spPr>
      </p:pic>
      <p:pic>
        <p:nvPicPr>
          <p:cNvPr id="7" name="Picture 6"/>
          <p:cNvPicPr>
            <a:picLocks noChangeAspect="1"/>
          </p:cNvPicPr>
          <p:nvPr/>
        </p:nvPicPr>
        <p:blipFill>
          <a:blip r:embed="rId4"/>
          <a:stretch>
            <a:fillRect/>
          </a:stretch>
        </p:blipFill>
        <p:spPr>
          <a:xfrm>
            <a:off x="1905000" y="4703379"/>
            <a:ext cx="4867275" cy="1285875"/>
          </a:xfrm>
          <a:prstGeom prst="rect">
            <a:avLst/>
          </a:prstGeom>
          <a:ln w="38100">
            <a:solidFill>
              <a:srgbClr val="0070C0"/>
            </a:solidFill>
          </a:ln>
        </p:spPr>
      </p:pic>
      <p:pic>
        <p:nvPicPr>
          <p:cNvPr id="8" name="Picture 7"/>
          <p:cNvPicPr>
            <a:picLocks noChangeAspect="1"/>
          </p:cNvPicPr>
          <p:nvPr/>
        </p:nvPicPr>
        <p:blipFill rotWithShape="1">
          <a:blip r:embed="rId5"/>
          <a:srcRect r="54380"/>
          <a:stretch/>
        </p:blipFill>
        <p:spPr>
          <a:xfrm>
            <a:off x="7298285" y="4724400"/>
            <a:ext cx="1134132" cy="1409700"/>
          </a:xfrm>
          <a:prstGeom prst="rect">
            <a:avLst/>
          </a:prstGeom>
          <a:ln w="38100">
            <a:solidFill>
              <a:srgbClr val="0070C0"/>
            </a:solidFill>
          </a:ln>
        </p:spPr>
      </p:pic>
    </p:spTree>
    <p:extLst>
      <p:ext uri="{BB962C8B-B14F-4D97-AF65-F5344CB8AC3E}">
        <p14:creationId xmlns:p14="http://schemas.microsoft.com/office/powerpoint/2010/main" val="49883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1582593" y="1705566"/>
            <a:ext cx="7104207" cy="3105150"/>
          </a:xfrm>
          <a:prstGeom prst="rect">
            <a:avLst/>
          </a:prstGeom>
          <a:ln w="38100">
            <a:solidFill>
              <a:srgbClr val="0070C0"/>
            </a:solidFill>
          </a:ln>
        </p:spPr>
      </p:pic>
      <p:pic>
        <p:nvPicPr>
          <p:cNvPr id="5" name="Picture 4"/>
          <p:cNvPicPr>
            <a:picLocks noChangeAspect="1"/>
          </p:cNvPicPr>
          <p:nvPr/>
        </p:nvPicPr>
        <p:blipFill>
          <a:blip r:embed="rId4"/>
          <a:stretch>
            <a:fillRect/>
          </a:stretch>
        </p:blipFill>
        <p:spPr>
          <a:xfrm>
            <a:off x="5638800" y="5060016"/>
            <a:ext cx="2457450" cy="1219200"/>
          </a:xfrm>
          <a:prstGeom prst="rect">
            <a:avLst/>
          </a:prstGeom>
          <a:ln w="38100">
            <a:solidFill>
              <a:srgbClr val="0070C0"/>
            </a:solidFill>
          </a:ln>
        </p:spPr>
      </p:pic>
    </p:spTree>
    <p:extLst>
      <p:ext uri="{BB962C8B-B14F-4D97-AF65-F5344CB8AC3E}">
        <p14:creationId xmlns:p14="http://schemas.microsoft.com/office/powerpoint/2010/main" val="29338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1063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sp>
        <p:nvSpPr>
          <p:cNvPr id="2" name="Content Placeholder 1"/>
          <p:cNvSpPr>
            <a:spLocks noGrp="1"/>
          </p:cNvSpPr>
          <p:nvPr>
            <p:ph idx="1"/>
          </p:nvPr>
        </p:nvSpPr>
        <p:spPr>
          <a:xfrm>
            <a:off x="457200" y="1481328"/>
            <a:ext cx="8229600" cy="3547871"/>
          </a:xfrm>
        </p:spPr>
        <p:txBody>
          <a:bodyPr>
            <a:normAutofit lnSpcReduction="10000"/>
          </a:bodyPr>
          <a:lstStyle/>
          <a:p>
            <a:endParaRPr lang="en-US" dirty="0" smtClean="0"/>
          </a:p>
          <a:p>
            <a:pPr marL="109728" indent="0">
              <a:buNone/>
            </a:pPr>
            <a:r>
              <a:rPr lang="en-US" dirty="0" smtClean="0"/>
              <a:t>RORPOST</a:t>
            </a:r>
          </a:p>
          <a:p>
            <a:pPr lvl="1"/>
            <a:r>
              <a:rPr lang="en-US" dirty="0" smtClean="0"/>
              <a:t>Batch post requirement codes based on SAR comments after upload.</a:t>
            </a:r>
          </a:p>
          <a:p>
            <a:pPr lvl="1"/>
            <a:r>
              <a:rPr lang="en-US" dirty="0" smtClean="0"/>
              <a:t>Batch post requirement codes based on answers within the FAFSA data (i.e. legal guardianship, foster child/ward of the court, active military, etc.)</a:t>
            </a:r>
          </a:p>
          <a:p>
            <a:pPr lvl="1"/>
            <a:r>
              <a:rPr lang="en-US" dirty="0" smtClean="0"/>
              <a:t>Batch update requirement code statuses (i.e. bankruptcy set to E for “not yet received” but needs to be S for “satisfied”).</a:t>
            </a:r>
          </a:p>
          <a:p>
            <a:pPr lvl="1"/>
            <a:endParaRPr lang="en-US" dirty="0" smtClean="0"/>
          </a:p>
        </p:txBody>
      </p:sp>
    </p:spTree>
    <p:extLst>
      <p:ext uri="{BB962C8B-B14F-4D97-AF65-F5344CB8AC3E}">
        <p14:creationId xmlns:p14="http://schemas.microsoft.com/office/powerpoint/2010/main" val="623987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pic>
        <p:nvPicPr>
          <p:cNvPr id="6" name="Picture 5"/>
          <p:cNvPicPr>
            <a:picLocks noChangeAspect="1"/>
          </p:cNvPicPr>
          <p:nvPr/>
        </p:nvPicPr>
        <p:blipFill>
          <a:blip r:embed="rId3"/>
          <a:stretch>
            <a:fillRect/>
          </a:stretch>
        </p:blipFill>
        <p:spPr>
          <a:xfrm>
            <a:off x="1075663" y="1715231"/>
            <a:ext cx="7022410" cy="3328987"/>
          </a:xfrm>
          <a:prstGeom prst="rect">
            <a:avLst/>
          </a:prstGeom>
        </p:spPr>
      </p:pic>
    </p:spTree>
    <p:extLst>
      <p:ext uri="{BB962C8B-B14F-4D97-AF65-F5344CB8AC3E}">
        <p14:creationId xmlns:p14="http://schemas.microsoft.com/office/powerpoint/2010/main" val="281958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sp>
        <p:nvSpPr>
          <p:cNvPr id="2" name="Content Placeholder 1"/>
          <p:cNvSpPr>
            <a:spLocks noGrp="1"/>
          </p:cNvSpPr>
          <p:nvPr>
            <p:ph idx="1"/>
          </p:nvPr>
        </p:nvSpPr>
        <p:spPr>
          <a:xfrm>
            <a:off x="457200" y="1481328"/>
            <a:ext cx="8229600" cy="3624071"/>
          </a:xfrm>
        </p:spPr>
        <p:txBody>
          <a:bodyPr>
            <a:normAutofit lnSpcReduction="10000"/>
          </a:bodyPr>
          <a:lstStyle/>
          <a:p>
            <a:endParaRPr lang="en-US" dirty="0" smtClean="0"/>
          </a:p>
          <a:p>
            <a:pPr marL="109728" indent="0">
              <a:buNone/>
            </a:pPr>
            <a:r>
              <a:rPr lang="en-US" dirty="0" smtClean="0"/>
              <a:t>RORRULE</a:t>
            </a:r>
          </a:p>
          <a:p>
            <a:pPr lvl="1"/>
            <a:r>
              <a:rPr lang="en-US" dirty="0" smtClean="0"/>
              <a:t>Stop Pell from disbursing/authorizing until receive COD acknowledgement. (prevent reconciling issues)</a:t>
            </a:r>
          </a:p>
          <a:p>
            <a:pPr lvl="1"/>
            <a:r>
              <a:rPr lang="en-US" dirty="0" smtClean="0"/>
              <a:t>Stop scholarships from disbursing if student is enrolled in less than 15 hours with exception of healthcare students who are enrolled in at least 6 hours.</a:t>
            </a:r>
          </a:p>
          <a:p>
            <a:pPr lvl="1"/>
            <a:r>
              <a:rPr lang="en-US" dirty="0" smtClean="0"/>
              <a:t>Package scholarships if ROAUSDF fields are marked appropriately.</a:t>
            </a:r>
          </a:p>
        </p:txBody>
      </p:sp>
    </p:spTree>
    <p:extLst>
      <p:ext uri="{BB962C8B-B14F-4D97-AF65-F5344CB8AC3E}">
        <p14:creationId xmlns:p14="http://schemas.microsoft.com/office/powerpoint/2010/main" val="187391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pic>
        <p:nvPicPr>
          <p:cNvPr id="5" name="Picture 4"/>
          <p:cNvPicPr>
            <a:picLocks noChangeAspect="1"/>
          </p:cNvPicPr>
          <p:nvPr/>
        </p:nvPicPr>
        <p:blipFill>
          <a:blip r:embed="rId3"/>
          <a:stretch>
            <a:fillRect/>
          </a:stretch>
        </p:blipFill>
        <p:spPr>
          <a:xfrm>
            <a:off x="4743450" y="1114752"/>
            <a:ext cx="3943350" cy="4105275"/>
          </a:xfrm>
          <a:prstGeom prst="rect">
            <a:avLst/>
          </a:prstGeom>
        </p:spPr>
      </p:pic>
      <p:pic>
        <p:nvPicPr>
          <p:cNvPr id="7" name="Picture 6"/>
          <p:cNvPicPr>
            <a:picLocks noChangeAspect="1"/>
          </p:cNvPicPr>
          <p:nvPr/>
        </p:nvPicPr>
        <p:blipFill>
          <a:blip r:embed="rId4"/>
          <a:stretch>
            <a:fillRect/>
          </a:stretch>
        </p:blipFill>
        <p:spPr>
          <a:xfrm>
            <a:off x="893259" y="1577849"/>
            <a:ext cx="3429000" cy="3282535"/>
          </a:xfrm>
          <a:prstGeom prst="rect">
            <a:avLst/>
          </a:prstGeom>
        </p:spPr>
      </p:pic>
    </p:spTree>
    <p:extLst>
      <p:ext uri="{BB962C8B-B14F-4D97-AF65-F5344CB8AC3E}">
        <p14:creationId xmlns:p14="http://schemas.microsoft.com/office/powerpoint/2010/main" val="302843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1676400" y="1254234"/>
            <a:ext cx="6600825" cy="3787883"/>
          </a:xfrm>
          <a:prstGeom prst="rect">
            <a:avLst/>
          </a:prstGeom>
        </p:spPr>
      </p:pic>
    </p:spTree>
    <p:extLst>
      <p:ext uri="{BB962C8B-B14F-4D97-AF65-F5344CB8AC3E}">
        <p14:creationId xmlns:p14="http://schemas.microsoft.com/office/powerpoint/2010/main" val="1742070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RULES</a:t>
            </a:r>
            <a:endParaRPr lang="en-US" sz="2400" b="1" dirty="0">
              <a:solidFill>
                <a:srgbClr val="002060"/>
              </a:solidFill>
            </a:endParaRPr>
          </a:p>
        </p:txBody>
      </p:sp>
      <p:pic>
        <p:nvPicPr>
          <p:cNvPr id="5" name="Picture 4"/>
          <p:cNvPicPr>
            <a:picLocks noChangeAspect="1"/>
          </p:cNvPicPr>
          <p:nvPr/>
        </p:nvPicPr>
        <p:blipFill>
          <a:blip r:embed="rId3"/>
          <a:stretch>
            <a:fillRect/>
          </a:stretch>
        </p:blipFill>
        <p:spPr>
          <a:xfrm>
            <a:off x="4900208" y="1577849"/>
            <a:ext cx="3790950" cy="3600450"/>
          </a:xfrm>
          <a:prstGeom prst="rect">
            <a:avLst/>
          </a:prstGeom>
        </p:spPr>
      </p:pic>
      <p:pic>
        <p:nvPicPr>
          <p:cNvPr id="6" name="Picture 5"/>
          <p:cNvPicPr>
            <a:picLocks noChangeAspect="1"/>
          </p:cNvPicPr>
          <p:nvPr/>
        </p:nvPicPr>
        <p:blipFill>
          <a:blip r:embed="rId4"/>
          <a:stretch>
            <a:fillRect/>
          </a:stretch>
        </p:blipFill>
        <p:spPr>
          <a:xfrm>
            <a:off x="720944" y="1677861"/>
            <a:ext cx="3819525" cy="3400425"/>
          </a:xfrm>
          <a:prstGeom prst="rect">
            <a:avLst/>
          </a:prstGeom>
        </p:spPr>
      </p:pic>
    </p:spTree>
    <p:extLst>
      <p:ext uri="{BB962C8B-B14F-4D97-AF65-F5344CB8AC3E}">
        <p14:creationId xmlns:p14="http://schemas.microsoft.com/office/powerpoint/2010/main" val="406907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56388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EMAIL LETTERS</a:t>
            </a:r>
            <a:endParaRPr lang="en-US" dirty="0"/>
          </a:p>
        </p:txBody>
      </p:sp>
      <p:pic>
        <p:nvPicPr>
          <p:cNvPr id="5" name="Picture 4"/>
          <p:cNvPicPr>
            <a:picLocks noChangeAspect="1"/>
          </p:cNvPicPr>
          <p:nvPr/>
        </p:nvPicPr>
        <p:blipFill>
          <a:blip r:embed="rId2"/>
          <a:stretch>
            <a:fillRect/>
          </a:stretch>
        </p:blipFill>
        <p:spPr>
          <a:xfrm>
            <a:off x="228600" y="5181600"/>
            <a:ext cx="1447800" cy="1613890"/>
          </a:xfrm>
          <a:prstGeom prst="rect">
            <a:avLst/>
          </a:prstGeom>
        </p:spPr>
      </p:pic>
      <p:pic>
        <p:nvPicPr>
          <p:cNvPr id="6" name="Picture 5" descr="email marketing - 3/3 - Il blog di Data For Busi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752600"/>
            <a:ext cx="4394200" cy="4394200"/>
          </a:xfrm>
          <a:prstGeom prst="rect">
            <a:avLst/>
          </a:prstGeom>
        </p:spPr>
      </p:pic>
    </p:spTree>
    <p:extLst>
      <p:ext uri="{BB962C8B-B14F-4D97-AF65-F5344CB8AC3E}">
        <p14:creationId xmlns:p14="http://schemas.microsoft.com/office/powerpoint/2010/main" val="679110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EMAIL</a:t>
            </a:r>
            <a:endParaRPr lang="en-US" sz="2400" b="1" dirty="0">
              <a:solidFill>
                <a:srgbClr val="00206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9727413"/>
              </p:ext>
            </p:extLst>
          </p:nvPr>
        </p:nvGraphicFramePr>
        <p:xfrm>
          <a:off x="1680117" y="1577849"/>
          <a:ext cx="6157332" cy="355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769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EMAIL</a:t>
            </a:r>
          </a:p>
        </p:txBody>
      </p:sp>
      <p:pic>
        <p:nvPicPr>
          <p:cNvPr id="5" name="Picture 4"/>
          <p:cNvPicPr>
            <a:picLocks noChangeAspect="1"/>
          </p:cNvPicPr>
          <p:nvPr/>
        </p:nvPicPr>
        <p:blipFill rotWithShape="1">
          <a:blip r:embed="rId3"/>
          <a:srcRect b="13823"/>
          <a:stretch/>
        </p:blipFill>
        <p:spPr>
          <a:xfrm>
            <a:off x="2590800" y="1114752"/>
            <a:ext cx="5607276" cy="5133648"/>
          </a:xfrm>
          <a:prstGeom prst="rect">
            <a:avLst/>
          </a:prstGeom>
        </p:spPr>
      </p:pic>
      <p:sp>
        <p:nvSpPr>
          <p:cNvPr id="7" name="TextBox 6"/>
          <p:cNvSpPr txBox="1"/>
          <p:nvPr/>
        </p:nvSpPr>
        <p:spPr>
          <a:xfrm>
            <a:off x="731334" y="1577849"/>
            <a:ext cx="1600200" cy="461665"/>
          </a:xfrm>
          <a:prstGeom prst="rect">
            <a:avLst/>
          </a:prstGeom>
          <a:noFill/>
        </p:spPr>
        <p:txBody>
          <a:bodyPr wrap="square" rtlCol="0">
            <a:spAutoFit/>
          </a:bodyPr>
          <a:lstStyle/>
          <a:p>
            <a:r>
              <a:rPr lang="en-US" sz="2400" b="1" dirty="0">
                <a:solidFill>
                  <a:schemeClr val="tx2"/>
                </a:solidFill>
                <a:effectLst>
                  <a:outerShdw blurRad="31750" dist="25400" dir="5400000" algn="tl" rotWithShape="0">
                    <a:srgbClr val="000000">
                      <a:alpha val="25000"/>
                    </a:srgbClr>
                  </a:outerShdw>
                </a:effectLst>
                <a:latin typeface="+mj-lt"/>
                <a:ea typeface="+mj-ea"/>
                <a:cs typeface="+mj-cs"/>
              </a:rPr>
              <a:t>SETUP</a:t>
            </a:r>
          </a:p>
        </p:txBody>
      </p:sp>
    </p:spTree>
    <p:extLst>
      <p:ext uri="{BB962C8B-B14F-4D97-AF65-F5344CB8AC3E}">
        <p14:creationId xmlns:p14="http://schemas.microsoft.com/office/powerpoint/2010/main" val="3892161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EMAIL</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2590800" y="1114752"/>
            <a:ext cx="4514850" cy="5084794"/>
          </a:xfrm>
          <a:prstGeom prst="rect">
            <a:avLst/>
          </a:prstGeom>
        </p:spPr>
      </p:pic>
      <p:sp>
        <p:nvSpPr>
          <p:cNvPr id="7" name="TextBox 6"/>
          <p:cNvSpPr txBox="1"/>
          <p:nvPr/>
        </p:nvSpPr>
        <p:spPr>
          <a:xfrm>
            <a:off x="731334" y="1577849"/>
            <a:ext cx="1600200" cy="461665"/>
          </a:xfrm>
          <a:prstGeom prst="rect">
            <a:avLst/>
          </a:prstGeom>
          <a:noFill/>
        </p:spPr>
        <p:txBody>
          <a:bodyPr wrap="square" rtlCol="0">
            <a:spAutoFit/>
          </a:bodyPr>
          <a:lstStyle/>
          <a:p>
            <a:r>
              <a:rPr lang="en-US" sz="2400" b="1" dirty="0">
                <a:solidFill>
                  <a:schemeClr val="tx2"/>
                </a:solidFill>
                <a:effectLst>
                  <a:outerShdw blurRad="31750" dist="25400" dir="5400000" algn="tl" rotWithShape="0">
                    <a:srgbClr val="000000">
                      <a:alpha val="25000"/>
                    </a:srgbClr>
                  </a:outerShdw>
                </a:effectLst>
                <a:latin typeface="+mj-lt"/>
                <a:ea typeface="+mj-ea"/>
                <a:cs typeface="+mj-cs"/>
              </a:rPr>
              <a:t>SETUP</a:t>
            </a:r>
          </a:p>
        </p:txBody>
      </p:sp>
    </p:spTree>
    <p:extLst>
      <p:ext uri="{BB962C8B-B14F-4D97-AF65-F5344CB8AC3E}">
        <p14:creationId xmlns:p14="http://schemas.microsoft.com/office/powerpoint/2010/main" val="145800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56388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TOOLS</a:t>
            </a:r>
            <a:endParaRPr lang="en-US" dirty="0"/>
          </a:p>
        </p:txBody>
      </p:sp>
      <p:pic>
        <p:nvPicPr>
          <p:cNvPr id="5" name="Picture 4"/>
          <p:cNvPicPr>
            <a:picLocks noChangeAspect="1"/>
          </p:cNvPicPr>
          <p:nvPr/>
        </p:nvPicPr>
        <p:blipFill>
          <a:blip r:embed="rId2"/>
          <a:stretch>
            <a:fillRect/>
          </a:stretch>
        </p:blipFill>
        <p:spPr>
          <a:xfrm>
            <a:off x="228600" y="5181600"/>
            <a:ext cx="1447800" cy="1613890"/>
          </a:xfrm>
          <a:prstGeom prst="rect">
            <a:avLst/>
          </a:prstGeom>
        </p:spPr>
      </p:pic>
      <p:pic>
        <p:nvPicPr>
          <p:cNvPr id="2" name="Picture 1" descr="RAZÃO DE EXIST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676400"/>
            <a:ext cx="5257800" cy="3943350"/>
          </a:xfrm>
          <a:prstGeom prst="rect">
            <a:avLst/>
          </a:prstGeom>
        </p:spPr>
      </p:pic>
    </p:spTree>
    <p:extLst>
      <p:ext uri="{BB962C8B-B14F-4D97-AF65-F5344CB8AC3E}">
        <p14:creationId xmlns:p14="http://schemas.microsoft.com/office/powerpoint/2010/main" val="1979529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EMAIL</a:t>
            </a:r>
            <a:endParaRPr lang="en-US" sz="2400" b="1" dirty="0">
              <a:solidFill>
                <a:srgbClr val="002060"/>
              </a:solidFill>
            </a:endParaRPr>
          </a:p>
        </p:txBody>
      </p:sp>
      <p:pic>
        <p:nvPicPr>
          <p:cNvPr id="5" name="Picture 4"/>
          <p:cNvPicPr>
            <a:picLocks noChangeAspect="1"/>
          </p:cNvPicPr>
          <p:nvPr/>
        </p:nvPicPr>
        <p:blipFill>
          <a:blip r:embed="rId3"/>
          <a:stretch>
            <a:fillRect/>
          </a:stretch>
        </p:blipFill>
        <p:spPr>
          <a:xfrm>
            <a:off x="1935666" y="1118468"/>
            <a:ext cx="6751134" cy="4444131"/>
          </a:xfrm>
          <a:prstGeom prst="rect">
            <a:avLst/>
          </a:prstGeom>
        </p:spPr>
      </p:pic>
      <p:sp>
        <p:nvSpPr>
          <p:cNvPr id="7" name="TextBox 6"/>
          <p:cNvSpPr txBox="1"/>
          <p:nvPr/>
        </p:nvSpPr>
        <p:spPr>
          <a:xfrm>
            <a:off x="731334" y="1577849"/>
            <a:ext cx="1600200" cy="461665"/>
          </a:xfrm>
          <a:prstGeom prst="rect">
            <a:avLst/>
          </a:prstGeom>
          <a:noFill/>
        </p:spPr>
        <p:txBody>
          <a:bodyPr wrap="square" rtlCol="0">
            <a:spAutoFit/>
          </a:bodyPr>
          <a:lstStyle/>
          <a:p>
            <a:r>
              <a:rPr lang="en-US" sz="2400" b="1" dirty="0">
                <a:solidFill>
                  <a:schemeClr val="tx2"/>
                </a:solidFill>
                <a:effectLst>
                  <a:outerShdw blurRad="31750" dist="25400" dir="5400000" algn="tl" rotWithShape="0">
                    <a:srgbClr val="000000">
                      <a:alpha val="25000"/>
                    </a:srgbClr>
                  </a:outerShdw>
                </a:effectLst>
                <a:latin typeface="+mj-lt"/>
                <a:ea typeface="+mj-ea"/>
                <a:cs typeface="+mj-cs"/>
              </a:rPr>
              <a:t>SETUP</a:t>
            </a:r>
          </a:p>
        </p:txBody>
      </p:sp>
    </p:spTree>
    <p:extLst>
      <p:ext uri="{BB962C8B-B14F-4D97-AF65-F5344CB8AC3E}">
        <p14:creationId xmlns:p14="http://schemas.microsoft.com/office/powerpoint/2010/main" val="359312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EMAIL</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1935666" y="1114752"/>
            <a:ext cx="6751134" cy="4752648"/>
          </a:xfrm>
          <a:prstGeom prst="rect">
            <a:avLst/>
          </a:prstGeom>
        </p:spPr>
      </p:pic>
      <p:sp>
        <p:nvSpPr>
          <p:cNvPr id="7" name="TextBox 6"/>
          <p:cNvSpPr txBox="1"/>
          <p:nvPr/>
        </p:nvSpPr>
        <p:spPr>
          <a:xfrm>
            <a:off x="731334" y="1577849"/>
            <a:ext cx="1600200" cy="461665"/>
          </a:xfrm>
          <a:prstGeom prst="rect">
            <a:avLst/>
          </a:prstGeom>
          <a:noFill/>
        </p:spPr>
        <p:txBody>
          <a:bodyPr wrap="square" rtlCol="0">
            <a:spAutoFit/>
          </a:bodyPr>
          <a:lstStyle/>
          <a:p>
            <a:r>
              <a:rPr lang="en-US" sz="2400" b="1" dirty="0">
                <a:solidFill>
                  <a:schemeClr val="tx2"/>
                </a:solidFill>
                <a:effectLst>
                  <a:outerShdw blurRad="31750" dist="25400" dir="5400000" algn="tl" rotWithShape="0">
                    <a:srgbClr val="000000">
                      <a:alpha val="25000"/>
                    </a:srgbClr>
                  </a:outerShdw>
                </a:effectLst>
                <a:latin typeface="+mj-lt"/>
                <a:ea typeface="+mj-ea"/>
                <a:cs typeface="+mj-cs"/>
              </a:rPr>
              <a:t>SETUP</a:t>
            </a:r>
          </a:p>
        </p:txBody>
      </p:sp>
    </p:spTree>
    <p:extLst>
      <p:ext uri="{BB962C8B-B14F-4D97-AF65-F5344CB8AC3E}">
        <p14:creationId xmlns:p14="http://schemas.microsoft.com/office/powerpoint/2010/main" val="2815336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EMAIL</a:t>
            </a:r>
            <a:endParaRPr lang="en-US" sz="2400" b="1" dirty="0">
              <a:solidFill>
                <a:srgbClr val="002060"/>
              </a:solidFill>
            </a:endParaRPr>
          </a:p>
        </p:txBody>
      </p:sp>
      <p:sp>
        <p:nvSpPr>
          <p:cNvPr id="7" name="TextBox 6"/>
          <p:cNvSpPr txBox="1"/>
          <p:nvPr/>
        </p:nvSpPr>
        <p:spPr>
          <a:xfrm>
            <a:off x="731334" y="1577849"/>
            <a:ext cx="1600200" cy="461665"/>
          </a:xfrm>
          <a:prstGeom prst="rect">
            <a:avLst/>
          </a:prstGeom>
          <a:noFill/>
        </p:spPr>
        <p:txBody>
          <a:bodyPr wrap="square" rtlCol="0">
            <a:spAutoFit/>
          </a:bodyPr>
          <a:lstStyle/>
          <a:p>
            <a:r>
              <a:rPr lang="en-US" sz="2400" b="1" dirty="0">
                <a:solidFill>
                  <a:schemeClr val="tx2"/>
                </a:solidFill>
                <a:effectLst>
                  <a:outerShdw blurRad="31750" dist="25400" dir="5400000" algn="tl" rotWithShape="0">
                    <a:srgbClr val="000000">
                      <a:alpha val="25000"/>
                    </a:srgbClr>
                  </a:outerShdw>
                </a:effectLst>
                <a:latin typeface="+mj-lt"/>
                <a:ea typeface="+mj-ea"/>
                <a:cs typeface="+mj-cs"/>
              </a:rPr>
              <a:t>SETUP</a:t>
            </a:r>
          </a:p>
        </p:txBody>
      </p:sp>
      <p:pic>
        <p:nvPicPr>
          <p:cNvPr id="5" name="Picture 4"/>
          <p:cNvPicPr>
            <a:picLocks noChangeAspect="1"/>
          </p:cNvPicPr>
          <p:nvPr/>
        </p:nvPicPr>
        <p:blipFill>
          <a:blip r:embed="rId3"/>
          <a:stretch>
            <a:fillRect/>
          </a:stretch>
        </p:blipFill>
        <p:spPr>
          <a:xfrm>
            <a:off x="1935666" y="1111964"/>
            <a:ext cx="6751134" cy="4540682"/>
          </a:xfrm>
          <a:prstGeom prst="rect">
            <a:avLst/>
          </a:prstGeom>
        </p:spPr>
      </p:pic>
    </p:spTree>
    <p:extLst>
      <p:ext uri="{BB962C8B-B14F-4D97-AF65-F5344CB8AC3E}">
        <p14:creationId xmlns:p14="http://schemas.microsoft.com/office/powerpoint/2010/main" val="2661979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EMAIL</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1691268" y="1114751"/>
            <a:ext cx="7001297" cy="4944587"/>
          </a:xfrm>
          <a:prstGeom prst="rect">
            <a:avLst/>
          </a:prstGeom>
        </p:spPr>
      </p:pic>
    </p:spTree>
    <p:extLst>
      <p:ext uri="{BB962C8B-B14F-4D97-AF65-F5344CB8AC3E}">
        <p14:creationId xmlns:p14="http://schemas.microsoft.com/office/powerpoint/2010/main" val="3019397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EMAIL</a:t>
            </a:r>
            <a:endParaRPr lang="en-US" sz="2400" b="1" dirty="0">
              <a:solidFill>
                <a:srgbClr val="002060"/>
              </a:solidFill>
            </a:endParaRPr>
          </a:p>
        </p:txBody>
      </p:sp>
      <p:pic>
        <p:nvPicPr>
          <p:cNvPr id="5" name="Picture 4"/>
          <p:cNvPicPr>
            <a:picLocks noChangeAspect="1"/>
          </p:cNvPicPr>
          <p:nvPr/>
        </p:nvPicPr>
        <p:blipFill>
          <a:blip r:embed="rId3"/>
          <a:stretch>
            <a:fillRect/>
          </a:stretch>
        </p:blipFill>
        <p:spPr>
          <a:xfrm>
            <a:off x="1676400" y="1187574"/>
            <a:ext cx="7027127" cy="4984625"/>
          </a:xfrm>
          <a:prstGeom prst="rect">
            <a:avLst/>
          </a:prstGeom>
        </p:spPr>
      </p:pic>
    </p:spTree>
    <p:extLst>
      <p:ext uri="{BB962C8B-B14F-4D97-AF65-F5344CB8AC3E}">
        <p14:creationId xmlns:p14="http://schemas.microsoft.com/office/powerpoint/2010/main" val="1627230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EMAIL</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1691269" y="1119187"/>
            <a:ext cx="6995532" cy="5053013"/>
          </a:xfrm>
          <a:prstGeom prst="rect">
            <a:avLst/>
          </a:prstGeom>
        </p:spPr>
      </p:pic>
    </p:spTree>
    <p:extLst>
      <p:ext uri="{BB962C8B-B14F-4D97-AF65-F5344CB8AC3E}">
        <p14:creationId xmlns:p14="http://schemas.microsoft.com/office/powerpoint/2010/main" val="2142237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56388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SELF-SERVICE</a:t>
            </a:r>
            <a:endParaRPr lang="en-US" dirty="0"/>
          </a:p>
        </p:txBody>
      </p:sp>
      <p:pic>
        <p:nvPicPr>
          <p:cNvPr id="5" name="Picture 4"/>
          <p:cNvPicPr>
            <a:picLocks noChangeAspect="1"/>
          </p:cNvPicPr>
          <p:nvPr/>
        </p:nvPicPr>
        <p:blipFill>
          <a:blip r:embed="rId2"/>
          <a:stretch>
            <a:fillRect/>
          </a:stretch>
        </p:blipFill>
        <p:spPr>
          <a:xfrm>
            <a:off x="228600" y="5181600"/>
            <a:ext cx="1447800" cy="1613890"/>
          </a:xfrm>
          <a:prstGeom prst="rect">
            <a:avLst/>
          </a:prstGeom>
        </p:spPr>
      </p:pic>
      <p:pic>
        <p:nvPicPr>
          <p:cNvPr id="2" name="Picture 1" descr="Poll: 2012 Elections And The Arts | Adaptist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676400"/>
            <a:ext cx="4406900" cy="4394200"/>
          </a:xfrm>
          <a:prstGeom prst="rect">
            <a:avLst/>
          </a:prstGeom>
        </p:spPr>
      </p:pic>
    </p:spTree>
    <p:extLst>
      <p:ext uri="{BB962C8B-B14F-4D97-AF65-F5344CB8AC3E}">
        <p14:creationId xmlns:p14="http://schemas.microsoft.com/office/powerpoint/2010/main" val="2655833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SELF-SERVICE</a:t>
            </a:r>
            <a:endParaRPr lang="en-US" sz="2400" b="1" dirty="0">
              <a:solidFill>
                <a:srgbClr val="002060"/>
              </a:solidFill>
            </a:endParaRPr>
          </a:p>
        </p:txBody>
      </p:sp>
      <p:sp>
        <p:nvSpPr>
          <p:cNvPr id="2" name="Content Placeholder 1"/>
          <p:cNvSpPr>
            <a:spLocks noGrp="1"/>
          </p:cNvSpPr>
          <p:nvPr>
            <p:ph idx="1"/>
          </p:nvPr>
        </p:nvSpPr>
        <p:spPr>
          <a:xfrm>
            <a:off x="457200" y="1481328"/>
            <a:ext cx="8229600" cy="3624071"/>
          </a:xfrm>
        </p:spPr>
        <p:txBody>
          <a:bodyPr>
            <a:normAutofit/>
          </a:bodyPr>
          <a:lstStyle/>
          <a:p>
            <a:endParaRPr lang="en-US" dirty="0" smtClean="0"/>
          </a:p>
          <a:p>
            <a:pPr marL="109728" indent="0">
              <a:buNone/>
            </a:pPr>
            <a:r>
              <a:rPr lang="en-US" dirty="0" smtClean="0"/>
              <a:t>RORWTAB / RORWTXT to display messages on Self-Service</a:t>
            </a:r>
          </a:p>
          <a:p>
            <a:pPr lvl="1"/>
            <a:r>
              <a:rPr lang="en-US" dirty="0" smtClean="0"/>
              <a:t>Display a message that FAFSA rejected</a:t>
            </a:r>
            <a:endParaRPr lang="en-US" dirty="0" smtClean="0"/>
          </a:p>
          <a:p>
            <a:pPr lvl="1"/>
            <a:r>
              <a:rPr lang="en-US" dirty="0" smtClean="0"/>
              <a:t>Pull </a:t>
            </a:r>
            <a:r>
              <a:rPr lang="en-US" dirty="0" smtClean="0"/>
              <a:t>comments from RHACOMM to display reasons appeal was </a:t>
            </a:r>
            <a:r>
              <a:rPr lang="en-US" dirty="0" smtClean="0"/>
              <a:t>denied</a:t>
            </a:r>
          </a:p>
          <a:p>
            <a:pPr lvl="1"/>
            <a:r>
              <a:rPr lang="en-US" dirty="0"/>
              <a:t>Display R2T4 information (% earned, amount owed)</a:t>
            </a:r>
          </a:p>
          <a:p>
            <a:pPr marL="393192" lvl="1" indent="0">
              <a:buNone/>
            </a:pPr>
            <a:endParaRPr lang="en-US" dirty="0" smtClean="0"/>
          </a:p>
          <a:p>
            <a:pPr lvl="1"/>
            <a:endParaRPr lang="en-US" dirty="0" smtClean="0"/>
          </a:p>
        </p:txBody>
      </p:sp>
    </p:spTree>
    <p:extLst>
      <p:ext uri="{BB962C8B-B14F-4D97-AF65-F5344CB8AC3E}">
        <p14:creationId xmlns:p14="http://schemas.microsoft.com/office/powerpoint/2010/main" val="3769943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SELF-SERVICE</a:t>
            </a:r>
            <a:endParaRPr lang="en-US" sz="2400" b="1" dirty="0">
              <a:solidFill>
                <a:srgbClr val="002060"/>
              </a:solidFill>
            </a:endParaRPr>
          </a:p>
        </p:txBody>
      </p:sp>
      <p:pic>
        <p:nvPicPr>
          <p:cNvPr id="5" name="Picture 4"/>
          <p:cNvPicPr>
            <a:picLocks noChangeAspect="1"/>
          </p:cNvPicPr>
          <p:nvPr/>
        </p:nvPicPr>
        <p:blipFill>
          <a:blip r:embed="rId3"/>
          <a:stretch>
            <a:fillRect/>
          </a:stretch>
        </p:blipFill>
        <p:spPr>
          <a:xfrm>
            <a:off x="786393" y="1577849"/>
            <a:ext cx="7600950" cy="3552825"/>
          </a:xfrm>
          <a:prstGeom prst="rect">
            <a:avLst/>
          </a:prstGeom>
        </p:spPr>
      </p:pic>
      <p:sp>
        <p:nvSpPr>
          <p:cNvPr id="6" name="Rectangle 5"/>
          <p:cNvSpPr/>
          <p:nvPr/>
        </p:nvSpPr>
        <p:spPr>
          <a:xfrm>
            <a:off x="936734" y="3273307"/>
            <a:ext cx="1676400"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292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SELF-SERVICE</a:t>
            </a:r>
            <a:endParaRPr lang="en-US" sz="2400" b="1" dirty="0">
              <a:solidFill>
                <a:srgbClr val="002060"/>
              </a:solidFill>
            </a:endParaRPr>
          </a:p>
        </p:txBody>
      </p:sp>
      <p:pic>
        <p:nvPicPr>
          <p:cNvPr id="6" name="Picture 5"/>
          <p:cNvPicPr>
            <a:picLocks noChangeAspect="1"/>
          </p:cNvPicPr>
          <p:nvPr/>
        </p:nvPicPr>
        <p:blipFill>
          <a:blip r:embed="rId3"/>
          <a:stretch>
            <a:fillRect/>
          </a:stretch>
        </p:blipFill>
        <p:spPr>
          <a:xfrm>
            <a:off x="3004154" y="1114752"/>
            <a:ext cx="3165428" cy="2061028"/>
          </a:xfrm>
          <a:prstGeom prst="rect">
            <a:avLst/>
          </a:prstGeom>
        </p:spPr>
      </p:pic>
      <p:pic>
        <p:nvPicPr>
          <p:cNvPr id="2" name="Picture 1"/>
          <p:cNvPicPr>
            <a:picLocks noChangeAspect="1"/>
          </p:cNvPicPr>
          <p:nvPr/>
        </p:nvPicPr>
        <p:blipFill>
          <a:blip r:embed="rId4"/>
          <a:stretch>
            <a:fillRect/>
          </a:stretch>
        </p:blipFill>
        <p:spPr>
          <a:xfrm>
            <a:off x="1804988" y="3505200"/>
            <a:ext cx="6881812" cy="2282052"/>
          </a:xfrm>
          <a:prstGeom prst="rect">
            <a:avLst/>
          </a:prstGeom>
        </p:spPr>
      </p:pic>
    </p:spTree>
    <p:extLst>
      <p:ext uri="{BB962C8B-B14F-4D97-AF65-F5344CB8AC3E}">
        <p14:creationId xmlns:p14="http://schemas.microsoft.com/office/powerpoint/2010/main" val="390366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026091"/>
          </a:xfrm>
        </p:spPr>
        <p:txBody>
          <a:bodyPr/>
          <a:lstStyle/>
          <a:p>
            <a:r>
              <a:rPr lang="en-US" dirty="0" smtClean="0"/>
              <a:t>Population Selections</a:t>
            </a:r>
          </a:p>
          <a:p>
            <a:r>
              <a:rPr lang="en-US" dirty="0" smtClean="0"/>
              <a:t>Rules</a:t>
            </a:r>
          </a:p>
          <a:p>
            <a:r>
              <a:rPr lang="en-US" dirty="0" smtClean="0"/>
              <a:t>Email Letters</a:t>
            </a:r>
          </a:p>
          <a:p>
            <a:r>
              <a:rPr lang="en-US" dirty="0" smtClean="0"/>
              <a:t>Self-Service</a:t>
            </a:r>
            <a:endParaRPr lang="en-US" dirty="0"/>
          </a:p>
        </p:txBody>
      </p:sp>
      <p:sp>
        <p:nvSpPr>
          <p:cNvPr id="3" name="Title 2"/>
          <p:cNvSpPr>
            <a:spLocks noGrp="1"/>
          </p:cNvSpPr>
          <p:nvPr>
            <p:ph type="title"/>
          </p:nvPr>
        </p:nvSpPr>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TOOLS</a:t>
            </a:r>
            <a:endParaRPr lang="en-US" sz="2400" b="1" dirty="0">
              <a:solidFill>
                <a:srgbClr val="002060"/>
              </a:solidFill>
            </a:endParaRPr>
          </a:p>
        </p:txBody>
      </p:sp>
    </p:spTree>
    <p:extLst>
      <p:ext uri="{BB962C8B-B14F-4D97-AF65-F5344CB8AC3E}">
        <p14:creationId xmlns:p14="http://schemas.microsoft.com/office/powerpoint/2010/main" val="1529904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SELF-SERVICE</a:t>
            </a:r>
            <a:endParaRPr lang="en-US" sz="2400" b="1" dirty="0">
              <a:solidFill>
                <a:srgbClr val="002060"/>
              </a:solidFill>
            </a:endParaRPr>
          </a:p>
        </p:txBody>
      </p:sp>
      <p:pic>
        <p:nvPicPr>
          <p:cNvPr id="5" name="Picture 4"/>
          <p:cNvPicPr>
            <a:picLocks noChangeAspect="1"/>
          </p:cNvPicPr>
          <p:nvPr/>
        </p:nvPicPr>
        <p:blipFill>
          <a:blip r:embed="rId3"/>
          <a:stretch>
            <a:fillRect/>
          </a:stretch>
        </p:blipFill>
        <p:spPr>
          <a:xfrm>
            <a:off x="468608" y="2362200"/>
            <a:ext cx="8244468" cy="1180985"/>
          </a:xfrm>
          <a:prstGeom prst="rect">
            <a:avLst/>
          </a:prstGeom>
        </p:spPr>
      </p:pic>
    </p:spTree>
    <p:extLst>
      <p:ext uri="{BB962C8B-B14F-4D97-AF65-F5344CB8AC3E}">
        <p14:creationId xmlns:p14="http://schemas.microsoft.com/office/powerpoint/2010/main" val="3344032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830997"/>
          </a:xfrm>
          <a:prstGeom prst="rect">
            <a:avLst/>
          </a:prstGeom>
          <a:noFill/>
        </p:spPr>
        <p:txBody>
          <a:bodyPr wrap="square" rtlCol="0">
            <a:spAutoFit/>
          </a:bodyPr>
          <a:lstStyle/>
          <a:p>
            <a:r>
              <a:rPr lang="en-US" sz="2400" b="1" dirty="0">
                <a:solidFill>
                  <a:srgbClr val="002060"/>
                </a:solidFill>
              </a:rPr>
              <a:t>SELF-SERVICE</a:t>
            </a:r>
          </a:p>
          <a:p>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685800" y="1779525"/>
            <a:ext cx="4714875" cy="2476500"/>
          </a:xfrm>
          <a:prstGeom prst="rect">
            <a:avLst/>
          </a:prstGeom>
        </p:spPr>
      </p:pic>
      <p:pic>
        <p:nvPicPr>
          <p:cNvPr id="5" name="Picture 4"/>
          <p:cNvPicPr>
            <a:picLocks noChangeAspect="1"/>
          </p:cNvPicPr>
          <p:nvPr/>
        </p:nvPicPr>
        <p:blipFill>
          <a:blip r:embed="rId4"/>
          <a:stretch>
            <a:fillRect/>
          </a:stretch>
        </p:blipFill>
        <p:spPr>
          <a:xfrm>
            <a:off x="3733800" y="3361500"/>
            <a:ext cx="4533900" cy="2714625"/>
          </a:xfrm>
          <a:prstGeom prst="rect">
            <a:avLst/>
          </a:prstGeom>
        </p:spPr>
      </p:pic>
      <p:sp>
        <p:nvSpPr>
          <p:cNvPr id="9" name="TextBox 8"/>
          <p:cNvSpPr txBox="1"/>
          <p:nvPr/>
        </p:nvSpPr>
        <p:spPr>
          <a:xfrm>
            <a:off x="2994134" y="1184841"/>
            <a:ext cx="5676900" cy="369332"/>
          </a:xfrm>
          <a:prstGeom prst="rect">
            <a:avLst/>
          </a:prstGeom>
          <a:noFill/>
        </p:spPr>
        <p:txBody>
          <a:bodyPr wrap="square" rtlCol="0">
            <a:spAutoFit/>
          </a:bodyPr>
          <a:lstStyle/>
          <a:p>
            <a:r>
              <a:rPr lang="en-US" dirty="0" smtClean="0">
                <a:solidFill>
                  <a:srgbClr val="FF0000"/>
                </a:solidFill>
              </a:rPr>
              <a:t>Create a Web Variable with RTVWVAR/RORWVAR</a:t>
            </a:r>
            <a:endParaRPr lang="en-US" dirty="0">
              <a:solidFill>
                <a:srgbClr val="FF0000"/>
              </a:solidFill>
            </a:endParaRPr>
          </a:p>
        </p:txBody>
      </p:sp>
      <p:sp>
        <p:nvSpPr>
          <p:cNvPr id="12" name="Rectangle 11"/>
          <p:cNvSpPr/>
          <p:nvPr/>
        </p:nvSpPr>
        <p:spPr>
          <a:xfrm>
            <a:off x="838200" y="2873001"/>
            <a:ext cx="1676400"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827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a:solidFill>
                  <a:srgbClr val="002060"/>
                </a:solidFill>
              </a:rPr>
              <a:t>SELF-SERVICE</a:t>
            </a:r>
            <a:endParaRPr lang="en-US" sz="2400" b="1" dirty="0">
              <a:solidFill>
                <a:srgbClr val="002060"/>
              </a:solidFill>
            </a:endParaRPr>
          </a:p>
        </p:txBody>
      </p:sp>
      <p:pic>
        <p:nvPicPr>
          <p:cNvPr id="6" name="Picture 5"/>
          <p:cNvPicPr>
            <a:picLocks noChangeAspect="1"/>
          </p:cNvPicPr>
          <p:nvPr/>
        </p:nvPicPr>
        <p:blipFill>
          <a:blip r:embed="rId3"/>
          <a:stretch>
            <a:fillRect/>
          </a:stretch>
        </p:blipFill>
        <p:spPr>
          <a:xfrm>
            <a:off x="751490" y="1955259"/>
            <a:ext cx="2743200" cy="1809750"/>
          </a:xfrm>
          <a:prstGeom prst="rect">
            <a:avLst/>
          </a:prstGeom>
        </p:spPr>
      </p:pic>
      <p:pic>
        <p:nvPicPr>
          <p:cNvPr id="7" name="Picture 6"/>
          <p:cNvPicPr>
            <a:picLocks noChangeAspect="1"/>
          </p:cNvPicPr>
          <p:nvPr/>
        </p:nvPicPr>
        <p:blipFill>
          <a:blip r:embed="rId4"/>
          <a:stretch>
            <a:fillRect/>
          </a:stretch>
        </p:blipFill>
        <p:spPr>
          <a:xfrm>
            <a:off x="3810000" y="1774284"/>
            <a:ext cx="4333875" cy="2171700"/>
          </a:xfrm>
          <a:prstGeom prst="rect">
            <a:avLst/>
          </a:prstGeom>
        </p:spPr>
      </p:pic>
      <p:pic>
        <p:nvPicPr>
          <p:cNvPr id="8" name="Picture 7"/>
          <p:cNvPicPr>
            <a:picLocks noChangeAspect="1"/>
          </p:cNvPicPr>
          <p:nvPr/>
        </p:nvPicPr>
        <p:blipFill>
          <a:blip r:embed="rId5"/>
          <a:stretch>
            <a:fillRect/>
          </a:stretch>
        </p:blipFill>
        <p:spPr>
          <a:xfrm>
            <a:off x="2125718" y="4648200"/>
            <a:ext cx="4543425" cy="685800"/>
          </a:xfrm>
          <a:prstGeom prst="rect">
            <a:avLst/>
          </a:prstGeom>
        </p:spPr>
      </p:pic>
      <p:sp>
        <p:nvSpPr>
          <p:cNvPr id="9" name="TextBox 8"/>
          <p:cNvSpPr txBox="1"/>
          <p:nvPr/>
        </p:nvSpPr>
        <p:spPr>
          <a:xfrm>
            <a:off x="1447800" y="1577849"/>
            <a:ext cx="1524000" cy="369332"/>
          </a:xfrm>
          <a:prstGeom prst="rect">
            <a:avLst/>
          </a:prstGeom>
          <a:noFill/>
        </p:spPr>
        <p:txBody>
          <a:bodyPr wrap="square" rtlCol="0">
            <a:spAutoFit/>
          </a:bodyPr>
          <a:lstStyle/>
          <a:p>
            <a:r>
              <a:rPr lang="en-US" dirty="0" smtClean="0"/>
              <a:t>ROASTAT</a:t>
            </a:r>
            <a:endParaRPr lang="en-US" dirty="0"/>
          </a:p>
        </p:txBody>
      </p:sp>
      <p:sp>
        <p:nvSpPr>
          <p:cNvPr id="11" name="TextBox 10"/>
          <p:cNvSpPr txBox="1"/>
          <p:nvPr/>
        </p:nvSpPr>
        <p:spPr>
          <a:xfrm>
            <a:off x="5410200" y="1311187"/>
            <a:ext cx="1524000" cy="369332"/>
          </a:xfrm>
          <a:prstGeom prst="rect">
            <a:avLst/>
          </a:prstGeom>
          <a:noFill/>
        </p:spPr>
        <p:txBody>
          <a:bodyPr wrap="square" rtlCol="0">
            <a:spAutoFit/>
          </a:bodyPr>
          <a:lstStyle/>
          <a:p>
            <a:r>
              <a:rPr lang="en-US" dirty="0" smtClean="0"/>
              <a:t>RRAAREQ</a:t>
            </a:r>
            <a:endParaRPr lang="en-US" dirty="0"/>
          </a:p>
        </p:txBody>
      </p:sp>
      <p:sp>
        <p:nvSpPr>
          <p:cNvPr id="12" name="TextBox 11"/>
          <p:cNvSpPr txBox="1"/>
          <p:nvPr/>
        </p:nvSpPr>
        <p:spPr>
          <a:xfrm>
            <a:off x="3635430" y="4142419"/>
            <a:ext cx="1524000" cy="369332"/>
          </a:xfrm>
          <a:prstGeom prst="rect">
            <a:avLst/>
          </a:prstGeom>
          <a:noFill/>
        </p:spPr>
        <p:txBody>
          <a:bodyPr wrap="square" rtlCol="0">
            <a:spAutoFit/>
          </a:bodyPr>
          <a:lstStyle/>
          <a:p>
            <a:r>
              <a:rPr lang="en-US" dirty="0" smtClean="0"/>
              <a:t>RHACOMM</a:t>
            </a:r>
            <a:endParaRPr lang="en-US" dirty="0"/>
          </a:p>
        </p:txBody>
      </p:sp>
      <p:sp>
        <p:nvSpPr>
          <p:cNvPr id="13" name="Rectangle 12"/>
          <p:cNvSpPr/>
          <p:nvPr/>
        </p:nvSpPr>
        <p:spPr>
          <a:xfrm>
            <a:off x="2667000" y="2743200"/>
            <a:ext cx="723900" cy="218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35480" y="4779713"/>
            <a:ext cx="723900" cy="218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35480" y="2563710"/>
            <a:ext cx="3165420" cy="218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05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a:solidFill>
                  <a:srgbClr val="002060"/>
                </a:solidFill>
              </a:rPr>
              <a:t>SELF-SERVICE</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472068" y="2565793"/>
            <a:ext cx="8407237" cy="2221641"/>
          </a:xfrm>
          <a:prstGeom prst="rect">
            <a:avLst/>
          </a:prstGeom>
        </p:spPr>
      </p:pic>
      <p:sp>
        <p:nvSpPr>
          <p:cNvPr id="5" name="TextBox 4"/>
          <p:cNvSpPr txBox="1"/>
          <p:nvPr/>
        </p:nvSpPr>
        <p:spPr>
          <a:xfrm>
            <a:off x="472068" y="1722379"/>
            <a:ext cx="8062332" cy="646331"/>
          </a:xfrm>
          <a:prstGeom prst="rect">
            <a:avLst/>
          </a:prstGeom>
          <a:noFill/>
        </p:spPr>
        <p:txBody>
          <a:bodyPr wrap="square" rtlCol="0">
            <a:spAutoFit/>
          </a:bodyPr>
          <a:lstStyle/>
          <a:p>
            <a:r>
              <a:rPr lang="en-US" dirty="0" smtClean="0"/>
              <a:t>Display the results of SAP Appeal and reasons on Academic Progress tab in Self-Service:</a:t>
            </a:r>
            <a:endParaRPr lang="en-US" dirty="0"/>
          </a:p>
        </p:txBody>
      </p:sp>
    </p:spTree>
    <p:extLst>
      <p:ext uri="{BB962C8B-B14F-4D97-AF65-F5344CB8AC3E}">
        <p14:creationId xmlns:p14="http://schemas.microsoft.com/office/powerpoint/2010/main" val="2270136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a:solidFill>
                  <a:srgbClr val="002060"/>
                </a:solidFill>
              </a:rPr>
              <a:t>SELF-SERVICE</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533400" y="1651516"/>
            <a:ext cx="4714875" cy="2476500"/>
          </a:xfrm>
          <a:prstGeom prst="rect">
            <a:avLst/>
          </a:prstGeom>
        </p:spPr>
      </p:pic>
      <p:sp>
        <p:nvSpPr>
          <p:cNvPr id="9" name="TextBox 8"/>
          <p:cNvSpPr txBox="1"/>
          <p:nvPr/>
        </p:nvSpPr>
        <p:spPr>
          <a:xfrm>
            <a:off x="3024768" y="1177736"/>
            <a:ext cx="5676900" cy="369332"/>
          </a:xfrm>
          <a:prstGeom prst="rect">
            <a:avLst/>
          </a:prstGeom>
          <a:noFill/>
        </p:spPr>
        <p:txBody>
          <a:bodyPr wrap="square" rtlCol="0">
            <a:spAutoFit/>
          </a:bodyPr>
          <a:lstStyle/>
          <a:p>
            <a:r>
              <a:rPr lang="en-US" dirty="0" smtClean="0">
                <a:solidFill>
                  <a:srgbClr val="FF0000"/>
                </a:solidFill>
              </a:rPr>
              <a:t>Create a Web Variable with RTVWVAR/RORWVAR</a:t>
            </a:r>
            <a:endParaRPr lang="en-US" dirty="0">
              <a:solidFill>
                <a:srgbClr val="FF0000"/>
              </a:solidFill>
            </a:endParaRPr>
          </a:p>
        </p:txBody>
      </p:sp>
      <p:pic>
        <p:nvPicPr>
          <p:cNvPr id="8" name="Picture 7"/>
          <p:cNvPicPr>
            <a:picLocks noChangeAspect="1"/>
          </p:cNvPicPr>
          <p:nvPr/>
        </p:nvPicPr>
        <p:blipFill>
          <a:blip r:embed="rId4"/>
          <a:stretch>
            <a:fillRect/>
          </a:stretch>
        </p:blipFill>
        <p:spPr>
          <a:xfrm>
            <a:off x="1828800" y="4191000"/>
            <a:ext cx="5857875" cy="2505075"/>
          </a:xfrm>
          <a:prstGeom prst="rect">
            <a:avLst/>
          </a:prstGeom>
        </p:spPr>
      </p:pic>
      <p:pic>
        <p:nvPicPr>
          <p:cNvPr id="7" name="Picture 6"/>
          <p:cNvPicPr>
            <a:picLocks noChangeAspect="1"/>
          </p:cNvPicPr>
          <p:nvPr/>
        </p:nvPicPr>
        <p:blipFill>
          <a:blip r:embed="rId5"/>
          <a:stretch>
            <a:fillRect/>
          </a:stretch>
        </p:blipFill>
        <p:spPr>
          <a:xfrm>
            <a:off x="3352800" y="1923556"/>
            <a:ext cx="5105400" cy="2486025"/>
          </a:xfrm>
          <a:prstGeom prst="rect">
            <a:avLst/>
          </a:prstGeom>
          <a:solidFill>
            <a:srgbClr val="0070C0"/>
          </a:solidFill>
          <a:ln w="38100">
            <a:solidFill>
              <a:srgbClr val="0070C0"/>
            </a:solidFill>
          </a:ln>
        </p:spPr>
      </p:pic>
      <p:sp>
        <p:nvSpPr>
          <p:cNvPr id="10" name="Rectangle 9"/>
          <p:cNvSpPr/>
          <p:nvPr/>
        </p:nvSpPr>
        <p:spPr>
          <a:xfrm>
            <a:off x="685800" y="2286000"/>
            <a:ext cx="1676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444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a:solidFill>
                  <a:srgbClr val="002060"/>
                </a:solidFill>
              </a:rPr>
              <a:t>SELF-SERVICE</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533400" y="1651516"/>
            <a:ext cx="4714875" cy="2476500"/>
          </a:xfrm>
          <a:prstGeom prst="rect">
            <a:avLst/>
          </a:prstGeom>
        </p:spPr>
      </p:pic>
      <p:sp>
        <p:nvSpPr>
          <p:cNvPr id="9" name="TextBox 8"/>
          <p:cNvSpPr txBox="1"/>
          <p:nvPr/>
        </p:nvSpPr>
        <p:spPr>
          <a:xfrm>
            <a:off x="3024768" y="1177736"/>
            <a:ext cx="5676900" cy="369332"/>
          </a:xfrm>
          <a:prstGeom prst="rect">
            <a:avLst/>
          </a:prstGeom>
          <a:noFill/>
        </p:spPr>
        <p:txBody>
          <a:bodyPr wrap="square" rtlCol="0">
            <a:spAutoFit/>
          </a:bodyPr>
          <a:lstStyle/>
          <a:p>
            <a:r>
              <a:rPr lang="en-US" dirty="0" smtClean="0">
                <a:solidFill>
                  <a:srgbClr val="FF0000"/>
                </a:solidFill>
              </a:rPr>
              <a:t>Create a Web Variable with RTVWVAR/RORWVAR</a:t>
            </a:r>
            <a:endParaRPr lang="en-US" dirty="0">
              <a:solidFill>
                <a:srgbClr val="FF0000"/>
              </a:solidFill>
            </a:endParaRPr>
          </a:p>
        </p:txBody>
      </p:sp>
      <p:sp>
        <p:nvSpPr>
          <p:cNvPr id="12" name="Rectangle 11"/>
          <p:cNvSpPr/>
          <p:nvPr/>
        </p:nvSpPr>
        <p:spPr>
          <a:xfrm>
            <a:off x="685800" y="3568184"/>
            <a:ext cx="1676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133600" y="4201683"/>
            <a:ext cx="5400675" cy="2505075"/>
          </a:xfrm>
          <a:prstGeom prst="rect">
            <a:avLst/>
          </a:prstGeom>
        </p:spPr>
      </p:pic>
      <p:pic>
        <p:nvPicPr>
          <p:cNvPr id="5" name="Picture 4"/>
          <p:cNvPicPr>
            <a:picLocks noChangeAspect="1"/>
          </p:cNvPicPr>
          <p:nvPr/>
        </p:nvPicPr>
        <p:blipFill>
          <a:blip r:embed="rId5"/>
          <a:stretch>
            <a:fillRect/>
          </a:stretch>
        </p:blipFill>
        <p:spPr>
          <a:xfrm>
            <a:off x="2930251" y="1895474"/>
            <a:ext cx="5915025" cy="2552700"/>
          </a:xfrm>
          <a:prstGeom prst="rect">
            <a:avLst/>
          </a:prstGeom>
          <a:ln w="38100">
            <a:solidFill>
              <a:srgbClr val="0070C0"/>
            </a:solidFill>
          </a:ln>
        </p:spPr>
      </p:pic>
    </p:spTree>
    <p:extLst>
      <p:ext uri="{BB962C8B-B14F-4D97-AF65-F5344CB8AC3E}">
        <p14:creationId xmlns:p14="http://schemas.microsoft.com/office/powerpoint/2010/main" val="1234147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830997"/>
          </a:xfrm>
          <a:prstGeom prst="rect">
            <a:avLst/>
          </a:prstGeom>
          <a:noFill/>
        </p:spPr>
        <p:txBody>
          <a:bodyPr wrap="square" rtlCol="0">
            <a:spAutoFit/>
          </a:bodyPr>
          <a:lstStyle/>
          <a:p>
            <a:r>
              <a:rPr lang="en-US" sz="2400" b="1" dirty="0">
                <a:solidFill>
                  <a:srgbClr val="002060"/>
                </a:solidFill>
              </a:rPr>
              <a:t>SELF-SERVICE</a:t>
            </a:r>
          </a:p>
          <a:p>
            <a:endParaRPr lang="en-US" sz="2400" b="1" dirty="0">
              <a:solidFill>
                <a:srgbClr val="002060"/>
              </a:solidFill>
            </a:endParaRPr>
          </a:p>
        </p:txBody>
      </p:sp>
      <p:pic>
        <p:nvPicPr>
          <p:cNvPr id="6" name="Picture 5"/>
          <p:cNvPicPr>
            <a:picLocks noChangeAspect="1"/>
          </p:cNvPicPr>
          <p:nvPr/>
        </p:nvPicPr>
        <p:blipFill>
          <a:blip r:embed="rId3"/>
          <a:stretch>
            <a:fillRect/>
          </a:stretch>
        </p:blipFill>
        <p:spPr>
          <a:xfrm>
            <a:off x="487835" y="1581150"/>
            <a:ext cx="4998566" cy="2975524"/>
          </a:xfrm>
          <a:prstGeom prst="rect">
            <a:avLst/>
          </a:prstGeom>
        </p:spPr>
      </p:pic>
      <p:pic>
        <p:nvPicPr>
          <p:cNvPr id="5" name="Picture 4"/>
          <p:cNvPicPr>
            <a:picLocks noChangeAspect="1"/>
          </p:cNvPicPr>
          <p:nvPr/>
        </p:nvPicPr>
        <p:blipFill>
          <a:blip r:embed="rId4"/>
          <a:stretch>
            <a:fillRect/>
          </a:stretch>
        </p:blipFill>
        <p:spPr>
          <a:xfrm>
            <a:off x="1981200" y="3352800"/>
            <a:ext cx="6796919" cy="2559545"/>
          </a:xfrm>
          <a:prstGeom prst="rect">
            <a:avLst/>
          </a:prstGeom>
        </p:spPr>
      </p:pic>
      <p:sp>
        <p:nvSpPr>
          <p:cNvPr id="10" name="Rectangle 9"/>
          <p:cNvSpPr/>
          <p:nvPr/>
        </p:nvSpPr>
        <p:spPr>
          <a:xfrm>
            <a:off x="609600" y="2793794"/>
            <a:ext cx="1752600" cy="178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759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a:solidFill>
                  <a:srgbClr val="002060"/>
                </a:solidFill>
              </a:rPr>
              <a:t>SELF-SERVICE</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472068" y="1577848"/>
            <a:ext cx="7420583" cy="2460751"/>
          </a:xfrm>
          <a:prstGeom prst="rect">
            <a:avLst/>
          </a:prstGeom>
        </p:spPr>
      </p:pic>
      <p:sp>
        <p:nvSpPr>
          <p:cNvPr id="7" name="TextBox 6"/>
          <p:cNvSpPr txBox="1"/>
          <p:nvPr/>
        </p:nvSpPr>
        <p:spPr>
          <a:xfrm>
            <a:off x="3581400" y="4504491"/>
            <a:ext cx="5029200" cy="1354217"/>
          </a:xfrm>
          <a:prstGeom prst="rect">
            <a:avLst/>
          </a:prstGeom>
          <a:noFill/>
        </p:spPr>
        <p:txBody>
          <a:bodyPr wrap="square" rtlCol="0">
            <a:spAutoFit/>
          </a:bodyPr>
          <a:lstStyle/>
          <a:p>
            <a:r>
              <a:rPr lang="en-US" dirty="0" smtClean="0"/>
              <a:t>Variables:</a:t>
            </a:r>
          </a:p>
          <a:p>
            <a:r>
              <a:rPr lang="en-US" sz="1600" dirty="0" smtClean="0"/>
              <a:t>&lt;**WITHDRAWAL DATE**&gt;</a:t>
            </a:r>
          </a:p>
          <a:p>
            <a:r>
              <a:rPr lang="en-US" sz="1600" dirty="0"/>
              <a:t>&lt;**PERCENT AID EARNED</a:t>
            </a:r>
            <a:r>
              <a:rPr lang="en-US" sz="1600" dirty="0" smtClean="0"/>
              <a:t>**&gt;  </a:t>
            </a:r>
          </a:p>
          <a:p>
            <a:r>
              <a:rPr lang="en-US" sz="1600" dirty="0" smtClean="0"/>
              <a:t>&lt;**</a:t>
            </a:r>
            <a:r>
              <a:rPr lang="en-US" sz="1600" dirty="0"/>
              <a:t>AMOUNT OF AID EARNED</a:t>
            </a:r>
            <a:r>
              <a:rPr lang="en-US" sz="1600" dirty="0" smtClean="0"/>
              <a:t>**&gt;</a:t>
            </a:r>
          </a:p>
          <a:p>
            <a:r>
              <a:rPr lang="en-US" sz="1600" dirty="0"/>
              <a:t>&lt;**AMOUNT OF UNEARNED AID**&gt;</a:t>
            </a:r>
          </a:p>
        </p:txBody>
      </p:sp>
    </p:spTree>
    <p:extLst>
      <p:ext uri="{BB962C8B-B14F-4D97-AF65-F5344CB8AC3E}">
        <p14:creationId xmlns:p14="http://schemas.microsoft.com/office/powerpoint/2010/main" val="3089472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a:solidFill>
                  <a:srgbClr val="002060"/>
                </a:solidFill>
              </a:rPr>
              <a:t>SELF-SERVICE</a:t>
            </a:r>
            <a:endParaRPr lang="en-US" sz="2400" b="1" dirty="0">
              <a:solidFill>
                <a:srgbClr val="002060"/>
              </a:solidFill>
            </a:endParaRPr>
          </a:p>
        </p:txBody>
      </p:sp>
      <p:sp>
        <p:nvSpPr>
          <p:cNvPr id="5" name="Rectangle 4"/>
          <p:cNvSpPr/>
          <p:nvPr/>
        </p:nvSpPr>
        <p:spPr>
          <a:xfrm>
            <a:off x="686633" y="2438400"/>
            <a:ext cx="7986132" cy="2031325"/>
          </a:xfrm>
          <a:prstGeom prst="rect">
            <a:avLst/>
          </a:prstGeom>
        </p:spPr>
        <p:txBody>
          <a:bodyPr wrap="square">
            <a:spAutoFit/>
          </a:bodyPr>
          <a:lstStyle/>
          <a:p>
            <a:r>
              <a:rPr lang="en-US" sz="1400" dirty="0"/>
              <a:t>The Financial Aid Office has been notified of your withdrawal effective </a:t>
            </a:r>
            <a:r>
              <a:rPr lang="en-US" sz="1400" dirty="0" smtClean="0"/>
              <a:t>09/07/2016.  </a:t>
            </a:r>
            <a:r>
              <a:rPr lang="en-US" sz="1400" dirty="0"/>
              <a:t>We are required by law to perform a calculation called "Return to Title IV" to determine the percentage of federal aid you earned and return any unearned portion to the U.S. Department of Education.  The calculation shows that you earned </a:t>
            </a:r>
            <a:r>
              <a:rPr lang="en-US" sz="1400" dirty="0" smtClean="0"/>
              <a:t>15% </a:t>
            </a:r>
            <a:r>
              <a:rPr lang="en-US" sz="1400" dirty="0"/>
              <a:t>or </a:t>
            </a:r>
            <a:r>
              <a:rPr lang="en-US" sz="1400" dirty="0" smtClean="0"/>
              <a:t>$500.00 </a:t>
            </a:r>
            <a:r>
              <a:rPr lang="en-US" sz="1400" dirty="0"/>
              <a:t>of the federal funds you were previously awarded.  Unfortunately, that means we must return </a:t>
            </a:r>
            <a:r>
              <a:rPr lang="en-US" sz="1400" dirty="0" smtClean="0"/>
              <a:t>$1000.00 </a:t>
            </a:r>
            <a:r>
              <a:rPr lang="en-US" sz="1400" dirty="0"/>
              <a:t>which may leave you owing a balance in the Business Office.  Please contact them at 662-862-8010 to make payment arrangements.  You will not be able to order a transcript or register for future classes until your balance is paid in full.  You may also want to review the policy regarding </a:t>
            </a:r>
            <a:r>
              <a:rPr lang="en-US" sz="1400" u="sng" dirty="0" smtClean="0">
                <a:solidFill>
                  <a:srgbClr val="0070C0"/>
                </a:solidFill>
              </a:rPr>
              <a:t>Treatment </a:t>
            </a:r>
            <a:r>
              <a:rPr lang="en-US" sz="1400" u="sng" dirty="0">
                <a:solidFill>
                  <a:srgbClr val="0070C0"/>
                </a:solidFill>
              </a:rPr>
              <a:t>of Title IV Aid When a Student </a:t>
            </a:r>
            <a:r>
              <a:rPr lang="en-US" sz="1400" u="sng" dirty="0" smtClean="0">
                <a:solidFill>
                  <a:srgbClr val="0070C0"/>
                </a:solidFill>
              </a:rPr>
              <a:t>Withdraws</a:t>
            </a:r>
            <a:r>
              <a:rPr lang="en-US" sz="1400" dirty="0" smtClean="0"/>
              <a:t>.</a:t>
            </a:r>
            <a:endParaRPr lang="en-US" sz="1400" dirty="0"/>
          </a:p>
        </p:txBody>
      </p:sp>
      <p:sp>
        <p:nvSpPr>
          <p:cNvPr id="6" name="TextBox 5"/>
          <p:cNvSpPr txBox="1"/>
          <p:nvPr/>
        </p:nvSpPr>
        <p:spPr>
          <a:xfrm>
            <a:off x="686633" y="1975303"/>
            <a:ext cx="6362700" cy="369332"/>
          </a:xfrm>
          <a:prstGeom prst="rect">
            <a:avLst/>
          </a:prstGeom>
          <a:noFill/>
        </p:spPr>
        <p:txBody>
          <a:bodyPr wrap="square" rtlCol="0">
            <a:spAutoFit/>
          </a:bodyPr>
          <a:lstStyle/>
          <a:p>
            <a:r>
              <a:rPr lang="en-US" dirty="0">
                <a:solidFill>
                  <a:srgbClr val="FF0000"/>
                </a:solidFill>
              </a:rPr>
              <a:t>W</a:t>
            </a:r>
            <a:r>
              <a:rPr lang="en-US" dirty="0" smtClean="0">
                <a:solidFill>
                  <a:srgbClr val="FF0000"/>
                </a:solidFill>
              </a:rPr>
              <a:t>ITHDRAWAL </a:t>
            </a:r>
            <a:r>
              <a:rPr lang="en-US" dirty="0">
                <a:solidFill>
                  <a:srgbClr val="FF0000"/>
                </a:solidFill>
              </a:rPr>
              <a:t>NOTIFICATION AND RETURN OF </a:t>
            </a:r>
            <a:r>
              <a:rPr lang="en-US" dirty="0" smtClean="0">
                <a:solidFill>
                  <a:srgbClr val="FF0000"/>
                </a:solidFill>
              </a:rPr>
              <a:t>FUNDS</a:t>
            </a:r>
            <a:endParaRPr lang="en-US" dirty="0">
              <a:solidFill>
                <a:srgbClr val="FF0000"/>
              </a:solidFill>
            </a:endParaRPr>
          </a:p>
        </p:txBody>
      </p:sp>
    </p:spTree>
    <p:extLst>
      <p:ext uri="{BB962C8B-B14F-4D97-AF65-F5344CB8AC3E}">
        <p14:creationId xmlns:p14="http://schemas.microsoft.com/office/powerpoint/2010/main" val="178196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64770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QUESTIONS?</a:t>
            </a:r>
            <a:endParaRPr lang="en-US" dirty="0"/>
          </a:p>
        </p:txBody>
      </p:sp>
      <p:pic>
        <p:nvPicPr>
          <p:cNvPr id="2" name="Picture 1" descr="Passé composé ou imparfait là est la question - Intermédiai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057400"/>
            <a:ext cx="5435600" cy="3568700"/>
          </a:xfrm>
          <a:prstGeom prst="rect">
            <a:avLst/>
          </a:prstGeom>
        </p:spPr>
      </p:pic>
      <p:pic>
        <p:nvPicPr>
          <p:cNvPr id="5" name="Picture 4"/>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09715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64770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POPULATION SELECTION</a:t>
            </a:r>
            <a:endParaRPr lang="en-US" dirty="0"/>
          </a:p>
        </p:txBody>
      </p:sp>
      <p:pic>
        <p:nvPicPr>
          <p:cNvPr id="5" name="Picture 4" descr="75+ Free Stock Images 3D Human Character Best Collection &amp; Hig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81200"/>
            <a:ext cx="7143009" cy="4022407"/>
          </a:xfrm>
          <a:prstGeom prst="rect">
            <a:avLst/>
          </a:prstGeom>
        </p:spPr>
      </p:pic>
      <p:pic>
        <p:nvPicPr>
          <p:cNvPr id="6" name="Picture 5"/>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9156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AUTOMATING &amp; STREAMLINING</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POPULATION SELECTION</a:t>
            </a:r>
            <a:endParaRPr lang="en-US" sz="2400" b="1" dirty="0">
              <a:solidFill>
                <a:srgbClr val="00206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9933916"/>
              </p:ext>
            </p:extLst>
          </p:nvPr>
        </p:nvGraphicFramePr>
        <p:xfrm>
          <a:off x="1680117" y="1577849"/>
          <a:ext cx="6157332" cy="355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57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POPULATION SELECTION</a:t>
            </a:r>
            <a:endParaRPr lang="en-US" sz="2400" b="1" dirty="0">
              <a:solidFill>
                <a:srgbClr val="002060"/>
              </a:solidFill>
            </a:endParaRPr>
          </a:p>
        </p:txBody>
      </p:sp>
      <p:pic>
        <p:nvPicPr>
          <p:cNvPr id="5" name="Picture 4"/>
          <p:cNvPicPr>
            <a:picLocks noChangeAspect="1"/>
          </p:cNvPicPr>
          <p:nvPr/>
        </p:nvPicPr>
        <p:blipFill>
          <a:blip r:embed="rId3"/>
          <a:stretch>
            <a:fillRect/>
          </a:stretch>
        </p:blipFill>
        <p:spPr>
          <a:xfrm>
            <a:off x="1975785" y="1577848"/>
            <a:ext cx="6725884" cy="4518151"/>
          </a:xfrm>
          <a:prstGeom prst="rect">
            <a:avLst/>
          </a:prstGeom>
        </p:spPr>
      </p:pic>
      <p:sp>
        <p:nvSpPr>
          <p:cNvPr id="7" name="TextBox 6"/>
          <p:cNvSpPr txBox="1"/>
          <p:nvPr/>
        </p:nvSpPr>
        <p:spPr>
          <a:xfrm>
            <a:off x="5334000" y="1114752"/>
            <a:ext cx="3009981" cy="369332"/>
          </a:xfrm>
          <a:prstGeom prst="rect">
            <a:avLst/>
          </a:prstGeom>
          <a:noFill/>
        </p:spPr>
        <p:txBody>
          <a:bodyPr wrap="square" rtlCol="0">
            <a:spAutoFit/>
          </a:bodyPr>
          <a:lstStyle/>
          <a:p>
            <a:r>
              <a:rPr lang="en-US" dirty="0" smtClean="0">
                <a:solidFill>
                  <a:srgbClr val="FF0000"/>
                </a:solidFill>
              </a:rPr>
              <a:t>Finds aid type by amount</a:t>
            </a:r>
            <a:endParaRPr lang="en-US" dirty="0">
              <a:solidFill>
                <a:srgbClr val="FF0000"/>
              </a:solidFill>
            </a:endParaRPr>
          </a:p>
        </p:txBody>
      </p:sp>
    </p:spTree>
    <p:extLst>
      <p:ext uri="{BB962C8B-B14F-4D97-AF65-F5344CB8AC3E}">
        <p14:creationId xmlns:p14="http://schemas.microsoft.com/office/powerpoint/2010/main" val="22581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POPULATION SELECTION</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1697845" y="1577849"/>
            <a:ext cx="7003823" cy="4365751"/>
          </a:xfrm>
          <a:prstGeom prst="rect">
            <a:avLst/>
          </a:prstGeom>
        </p:spPr>
      </p:pic>
      <p:sp>
        <p:nvSpPr>
          <p:cNvPr id="8" name="TextBox 7"/>
          <p:cNvSpPr txBox="1"/>
          <p:nvPr/>
        </p:nvSpPr>
        <p:spPr>
          <a:xfrm>
            <a:off x="5334000" y="1114752"/>
            <a:ext cx="3352799" cy="369332"/>
          </a:xfrm>
          <a:prstGeom prst="rect">
            <a:avLst/>
          </a:prstGeom>
          <a:noFill/>
        </p:spPr>
        <p:txBody>
          <a:bodyPr wrap="square" rtlCol="0">
            <a:spAutoFit/>
          </a:bodyPr>
          <a:lstStyle/>
          <a:p>
            <a:r>
              <a:rPr lang="en-US" dirty="0" smtClean="0">
                <a:solidFill>
                  <a:srgbClr val="FF0000"/>
                </a:solidFill>
              </a:rPr>
              <a:t>Finds scholarship applicants</a:t>
            </a:r>
            <a:endParaRPr lang="en-US" dirty="0">
              <a:solidFill>
                <a:srgbClr val="FF0000"/>
              </a:solidFill>
            </a:endParaRPr>
          </a:p>
        </p:txBody>
      </p:sp>
    </p:spTree>
    <p:extLst>
      <p:ext uri="{BB962C8B-B14F-4D97-AF65-F5344CB8AC3E}">
        <p14:creationId xmlns:p14="http://schemas.microsoft.com/office/powerpoint/2010/main" val="73001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a:t>AUTOMATING &amp; STREAMLINING</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POPULATION SELECTION</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1727934" y="1577849"/>
            <a:ext cx="6955149" cy="4518151"/>
          </a:xfrm>
          <a:prstGeom prst="rect">
            <a:avLst/>
          </a:prstGeom>
        </p:spPr>
      </p:pic>
      <p:sp>
        <p:nvSpPr>
          <p:cNvPr id="7" name="TextBox 6"/>
          <p:cNvSpPr txBox="1"/>
          <p:nvPr/>
        </p:nvSpPr>
        <p:spPr>
          <a:xfrm>
            <a:off x="5372181" y="1114752"/>
            <a:ext cx="2971800" cy="369332"/>
          </a:xfrm>
          <a:prstGeom prst="rect">
            <a:avLst/>
          </a:prstGeom>
          <a:noFill/>
        </p:spPr>
        <p:txBody>
          <a:bodyPr wrap="square" rtlCol="0">
            <a:spAutoFit/>
          </a:bodyPr>
          <a:lstStyle/>
          <a:p>
            <a:r>
              <a:rPr lang="en-US" dirty="0" smtClean="0">
                <a:solidFill>
                  <a:srgbClr val="FF0000"/>
                </a:solidFill>
              </a:rPr>
              <a:t>Finds all who filed FAFSA</a:t>
            </a:r>
            <a:endParaRPr lang="en-US" dirty="0">
              <a:solidFill>
                <a:srgbClr val="FF0000"/>
              </a:solidFill>
            </a:endParaRPr>
          </a:p>
        </p:txBody>
      </p:sp>
    </p:spTree>
    <p:extLst>
      <p:ext uri="{BB962C8B-B14F-4D97-AF65-F5344CB8AC3E}">
        <p14:creationId xmlns:p14="http://schemas.microsoft.com/office/powerpoint/2010/main" val="2992502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832</TotalTime>
  <Words>757</Words>
  <Application>Microsoft Office PowerPoint</Application>
  <PresentationFormat>On-screen Show (4:3)</PresentationFormat>
  <Paragraphs>181</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Lucida Sans Unicode</vt:lpstr>
      <vt:lpstr>Verdana</vt:lpstr>
      <vt:lpstr>Wingdings</vt:lpstr>
      <vt:lpstr>Wingdings 2</vt:lpstr>
      <vt:lpstr>Wingdings 3</vt:lpstr>
      <vt:lpstr>Concourse</vt:lpstr>
      <vt:lpstr>MBUG 2016 </vt:lpstr>
      <vt:lpstr>SESSION RULES OF ETIQUETTE</vt:lpstr>
      <vt:lpstr>PowerPoint Presentation</vt:lpstr>
      <vt:lpstr>AUTOMATING &amp; STREAMLINING</vt:lpstr>
      <vt:lpstr>PowerPoint Presentation</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PowerPoint Presentation</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PowerPoint Presentation</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PowerPoint Presentation</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AUTOMATING &amp; STREAMLINING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Bland, Terry G</cp:lastModifiedBy>
  <cp:revision>114</cp:revision>
  <dcterms:created xsi:type="dcterms:W3CDTF">2013-01-30T03:13:35Z</dcterms:created>
  <dcterms:modified xsi:type="dcterms:W3CDTF">2016-09-07T21:09:50Z</dcterms:modified>
</cp:coreProperties>
</file>