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A6C4"/>
    <a:srgbClr val="231F20"/>
    <a:srgbClr val="364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8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59288"/>
            <a:ext cx="568325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7F327E-6267-49BF-AEEB-A4F0C83C38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56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ACEA12-5362-49FA-A593-8452088AE9B1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169447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57EA0-93B2-4FB6-8C75-0CC741CD8B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60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51C44-070A-46A4-8381-DB0D5942B8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2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9F8CF-C589-4316-9513-86B05B2132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701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4B199-878C-4993-9903-2D8DFD1315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17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2AFA7-7026-4B5D-9C42-99CD330BC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37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E1D426-269D-4D2A-8CF5-2ABDF1FA62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31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3A29A-6073-4C80-99FC-95DC6C3BC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7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97D92-F5B4-4525-B6F9-64228B8D07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20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91B70-62F6-4A40-AA91-22DDC046E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01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F96E59-4A17-4044-9C96-454B317BC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32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3707-5CBC-407B-9D75-445A39F076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97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Archive-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231F20"/>
                </a:solidFill>
                <a:latin typeface="Arial" charset="0"/>
                <a:ea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231F20"/>
                </a:solidFill>
                <a:latin typeface="Arial" charset="0"/>
                <a:ea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231F20"/>
                </a:solidFill>
              </a:defRPr>
            </a:lvl1pPr>
          </a:lstStyle>
          <a:p>
            <a:fld id="{C64B13E5-053D-4218-9951-27433CB239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364B7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364B7C"/>
          </a:solidFill>
          <a:latin typeface="Arial" charset="0"/>
          <a:ea typeface="ＭＳ Ｐゴシック" pitchFamily="-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364B7C"/>
          </a:solidFill>
          <a:latin typeface="Arial" charset="0"/>
          <a:ea typeface="ＭＳ Ｐゴシック" pitchFamily="-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364B7C"/>
          </a:solidFill>
          <a:latin typeface="Arial" charset="0"/>
          <a:ea typeface="ＭＳ Ｐゴシック" pitchFamily="-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364B7C"/>
          </a:solidFill>
          <a:latin typeface="Arial" charset="0"/>
          <a:ea typeface="ＭＳ Ｐゴシック" pitchFamily="-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364B7C"/>
          </a:solidFill>
          <a:latin typeface="Arial" charset="0"/>
          <a:ea typeface="ＭＳ Ｐゴシック" pitchFamily="-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364B7C"/>
          </a:solidFill>
          <a:latin typeface="Arial" charset="0"/>
          <a:ea typeface="ＭＳ Ｐゴシック" pitchFamily="-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364B7C"/>
          </a:solidFill>
          <a:latin typeface="Arial" charset="0"/>
          <a:ea typeface="ＭＳ Ｐゴシック" pitchFamily="-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364B7C"/>
          </a:solidFill>
          <a:latin typeface="Arial" charset="0"/>
          <a:ea typeface="ＭＳ Ｐゴシック" pitchFamily="-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31F2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1F2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31F2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1F2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1F20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31F2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31F2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31F2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31F2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College Scheduler LLC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en-US" altLang="en-US" sz="2400" smtClean="0"/>
              <a:t>Web based schedule planner for use by students.</a:t>
            </a:r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2400" smtClean="0"/>
              <a:t>	</a:t>
            </a:r>
            <a:r>
              <a:rPr lang="en-US" altLang="en-US" sz="2400" i="1" smtClean="0"/>
              <a:t>Please visit our website and contact us to receive full videos of our software in action and more information.</a:t>
            </a:r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2400" b="1" smtClean="0"/>
              <a:t>Robert Strazzarino</a:t>
            </a:r>
          </a:p>
          <a:p>
            <a:pPr>
              <a:buFontTx/>
              <a:buNone/>
            </a:pPr>
            <a:r>
              <a:rPr lang="en-US" altLang="en-US" sz="2400" smtClean="0"/>
              <a:t>Founder / CEO</a:t>
            </a:r>
          </a:p>
          <a:p>
            <a:endParaRPr lang="en-US" altLang="en-US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0" y="52578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u="sng">
                <a:solidFill>
                  <a:srgbClr val="364B7C"/>
                </a:solidFill>
              </a:rPr>
              <a:t>www.collegescheduler.com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14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ＭＳ Ｐゴシック</vt:lpstr>
      <vt:lpstr>Blank Presentation</vt:lpstr>
      <vt:lpstr>College Scheduler LLC</vt:lpstr>
    </vt:vector>
  </TitlesOfParts>
  <Company>ARTEIS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Employe Logoworks</dc:creator>
  <cp:lastModifiedBy>Coleman, Allen L.</cp:lastModifiedBy>
  <cp:revision>45</cp:revision>
  <dcterms:created xsi:type="dcterms:W3CDTF">2008-03-28T20:16:29Z</dcterms:created>
  <dcterms:modified xsi:type="dcterms:W3CDTF">2015-09-29T13:33:53Z</dcterms:modified>
</cp:coreProperties>
</file>