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72" r:id="rId7"/>
    <p:sldId id="273" r:id="rId8"/>
    <p:sldId id="274" r:id="rId9"/>
    <p:sldId id="268" r:id="rId10"/>
    <p:sldId id="269" r:id="rId11"/>
    <p:sldId id="275" r:id="rId12"/>
    <p:sldId id="26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4B033A64-3B43-4444-B031-4DA472FAB645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C7A728BA-711D-4360-9C98-818C9F54D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3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B033A64-3B43-4444-B031-4DA472FAB645}" type="datetimeFigureOut">
              <a:rPr lang="en-US" smtClean="0">
                <a:solidFill>
                  <a:prstClr val="white"/>
                </a:solidFill>
              </a:rPr>
              <a:pPr/>
              <a:t>9/18/2014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7A728BA-711D-4360-9C98-818C9F54DD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47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B033A64-3B43-4444-B031-4DA472FAB645}" type="datetimeFigureOut">
              <a:rPr lang="en-US" smtClean="0">
                <a:solidFill>
                  <a:prstClr val="white"/>
                </a:solidFill>
              </a:rPr>
              <a:pPr/>
              <a:t>9/18/2014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7A728BA-711D-4360-9C98-818C9F54DD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1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0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B033A64-3B43-4444-B031-4DA472FAB645}" type="datetimeFigureOut">
              <a:rPr lang="en-US" smtClean="0">
                <a:solidFill>
                  <a:prstClr val="white"/>
                </a:solidFill>
              </a:rPr>
              <a:pPr/>
              <a:t>9/18/2014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7A728BA-711D-4360-9C98-818C9F54DD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3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6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0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26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4B033A64-3B43-4444-B031-4DA472FAB645}" type="datetimeFigureOut">
              <a:rPr lang="en-US">
                <a:solidFill>
                  <a:prstClr val="white"/>
                </a:solidFill>
              </a:rPr>
              <a:pPr/>
              <a:t>9/18/2014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C7A728BA-711D-4360-9C98-818C9F54DDD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24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4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33A64-3B43-4444-B031-4DA472FAB645}" type="datetimeFigureOut">
              <a:rPr lang="en-US" smtClean="0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728BA-711D-4360-9C98-818C9F54DD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8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149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2417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589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095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033A64-3B43-4444-B031-4DA472FAB645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A728BA-711D-4360-9C98-818C9F54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fld id="{4B033A64-3B43-4444-B031-4DA472FAB645}" type="datetimeFigureOut">
              <a:rPr lang="en-US">
                <a:solidFill>
                  <a:prstClr val="black"/>
                </a:solidFill>
              </a:rPr>
              <a:pPr/>
              <a:t>9/18/2014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fld id="{C7A728BA-711D-4360-9C98-818C9F54DDD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herrer@saffairs.msstate.edu" TargetMode="External"/><Relationship Id="rId2" Type="http://schemas.openxmlformats.org/officeDocument/2006/relationships/hyperlink" Target="mailto:rgarner@its.msstate.edu" TargetMode="Externa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97" y="838200"/>
            <a:ext cx="8686800" cy="2119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Tracking Renewable </a:t>
            </a:r>
            <a:r>
              <a:rPr lang="en-US" dirty="0" smtClean="0"/>
              <a:t>Scholarships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smtClean="0"/>
              <a:t>Microsoft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124200"/>
            <a:ext cx="7772400" cy="172239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Presented by Rosiland Garner</a:t>
            </a:r>
          </a:p>
          <a:p>
            <a:pPr algn="ctr"/>
            <a:r>
              <a:rPr lang="en-US" dirty="0" smtClean="0"/>
              <a:t>Mississippi State </a:t>
            </a:r>
            <a:r>
              <a:rPr lang="en-US" dirty="0" smtClean="0"/>
              <a:t>University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September 15,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0"/>
            <a:ext cx="143268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Class Day Update Process – executed by ITS-EIS staff</a:t>
            </a:r>
          </a:p>
          <a:p>
            <a:endParaRPr lang="en-US" dirty="0"/>
          </a:p>
          <a:p>
            <a:r>
              <a:rPr lang="en-US" dirty="0" smtClean="0"/>
              <a:t>End of Semester Update Process – executed by ITS-EIS staff</a:t>
            </a:r>
          </a:p>
          <a:p>
            <a:endParaRPr lang="en-US" dirty="0"/>
          </a:p>
          <a:p>
            <a:r>
              <a:rPr lang="en-US" dirty="0" smtClean="0"/>
              <a:t>Summer Updates – handled manually by Scholarship Office Staff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mtClean="0"/>
              <a:t>Questions?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30593"/>
            <a:ext cx="143268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Rosiland Garner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rgarner@its.msstate.edu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662-325-9177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Angie Sherrer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asherrer@saffairs.msstate.edu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662-325-7435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4189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Freshman and New Transfer Student Academic Scholarship Database</a:t>
            </a:r>
          </a:p>
          <a:p>
            <a:endParaRPr lang="en-US" dirty="0"/>
          </a:p>
          <a:p>
            <a:r>
              <a:rPr lang="en-US" dirty="0" smtClean="0"/>
              <a:t>Scholarship Awards Database – for Renewable Scholarships (only store data for current year and 3 years prior)</a:t>
            </a:r>
          </a:p>
          <a:p>
            <a:endParaRPr lang="en-US" dirty="0"/>
          </a:p>
          <a:p>
            <a:r>
              <a:rPr lang="en-US" dirty="0" smtClean="0"/>
              <a:t>Scholarship Awards Archival Database – for Renewable Scholarships (1998 – 2010 data)</a:t>
            </a:r>
          </a:p>
          <a:p>
            <a:endParaRPr lang="en-US" dirty="0"/>
          </a:p>
          <a:p>
            <a:r>
              <a:rPr lang="en-US" dirty="0" smtClean="0"/>
              <a:t>Engineering Awarding Database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 Access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Student Information</a:t>
            </a:r>
          </a:p>
          <a:p>
            <a:r>
              <a:rPr lang="en-US" dirty="0" smtClean="0"/>
              <a:t>Fall Semester</a:t>
            </a:r>
          </a:p>
          <a:p>
            <a:r>
              <a:rPr lang="en-US" dirty="0" smtClean="0"/>
              <a:t>Spring Semester</a:t>
            </a:r>
          </a:p>
          <a:p>
            <a:r>
              <a:rPr lang="en-US" dirty="0" smtClean="0"/>
              <a:t>Summer Semester</a:t>
            </a:r>
          </a:p>
          <a:p>
            <a:r>
              <a:rPr lang="en-US" dirty="0" smtClean="0"/>
              <a:t>State Pride Scholarships</a:t>
            </a:r>
          </a:p>
          <a:p>
            <a:r>
              <a:rPr lang="en-US" dirty="0" smtClean="0"/>
              <a:t>Private Scholarships</a:t>
            </a:r>
          </a:p>
          <a:p>
            <a:r>
              <a:rPr lang="en-US" dirty="0" smtClean="0"/>
              <a:t>Leadership and Service Scholarships</a:t>
            </a:r>
          </a:p>
          <a:p>
            <a:r>
              <a:rPr lang="en-US" dirty="0" smtClean="0"/>
              <a:t>Departmental Scholarships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Information Pages in Awards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>
          <a:xfrm>
            <a:off x="1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4" b="59423"/>
          <a:stretch/>
        </p:blipFill>
        <p:spPr>
          <a:xfrm>
            <a:off x="-1" y="76200"/>
            <a:ext cx="91440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1" b="17881"/>
          <a:stretch/>
        </p:blipFill>
        <p:spPr>
          <a:xfrm>
            <a:off x="2177" y="21770"/>
            <a:ext cx="9141823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0" b="35875"/>
          <a:stretch/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Aid Year Rollover Process – new and current awards (main method)</a:t>
            </a:r>
          </a:p>
          <a:p>
            <a:endParaRPr lang="en-US" dirty="0" smtClean="0"/>
          </a:p>
          <a:p>
            <a:r>
              <a:rPr lang="en-US" dirty="0" smtClean="0"/>
              <a:t>Spreadsheets imports – mainly for State Pride, Leadership &amp; Service, Private, and Departmental Scholarships</a:t>
            </a:r>
          </a:p>
          <a:p>
            <a:endParaRPr lang="en-US" dirty="0" smtClean="0"/>
          </a:p>
          <a:p>
            <a:r>
              <a:rPr lang="en-US" dirty="0" smtClean="0"/>
              <a:t>Copy of older data – completely by ITS-EIS staff</a:t>
            </a:r>
          </a:p>
          <a:p>
            <a:endParaRPr lang="en-US" dirty="0" smtClean="0"/>
          </a:p>
          <a:p>
            <a:r>
              <a:rPr lang="en-US" dirty="0" smtClean="0"/>
              <a:t>Manual entry – completed by Scholarship Office staff (rarely happens)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aid year filtering for all pages</a:t>
            </a:r>
          </a:p>
          <a:p>
            <a:r>
              <a:rPr lang="en-US" dirty="0" smtClean="0"/>
              <a:t>Search, save, undo, and add student logic and functionality</a:t>
            </a:r>
          </a:p>
          <a:p>
            <a:r>
              <a:rPr lang="en-US" dirty="0" smtClean="0"/>
              <a:t>Load logic and functionality</a:t>
            </a:r>
          </a:p>
          <a:p>
            <a:r>
              <a:rPr lang="en-US" dirty="0" smtClean="0"/>
              <a:t>Spreadsheet logic and functionality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Basic Code - Behind the Scene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Template.pptx" id="{CA16CCD9-8536-44DE-A41A-68BEFD469FE5}" vid="{5E5E4CE2-08A7-4068-A480-A4A02019E5A9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2014 Template</Template>
  <TotalTime>323</TotalTime>
  <Words>221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Concourse</vt:lpstr>
      <vt:lpstr>1_Concourse</vt:lpstr>
      <vt:lpstr>Tracking Renewable Scholarships using Microsoft Access</vt:lpstr>
      <vt:lpstr>Scholarship Access Databases</vt:lpstr>
      <vt:lpstr>Data Information Pages in Awards Database</vt:lpstr>
      <vt:lpstr>PowerPoint Presentation</vt:lpstr>
      <vt:lpstr>PowerPoint Presentation</vt:lpstr>
      <vt:lpstr>PowerPoint Presentation</vt:lpstr>
      <vt:lpstr>PowerPoint Presentation</vt:lpstr>
      <vt:lpstr>Data Entry Methods</vt:lpstr>
      <vt:lpstr>Visual Basic Code - Behind the Scene Processing</vt:lpstr>
      <vt:lpstr>System Updates</vt:lpstr>
      <vt:lpstr>PowerPoint Presentation</vt:lpstr>
      <vt:lpstr>Contact Information</vt:lpstr>
    </vt:vector>
  </TitlesOfParts>
  <Company>Mississippi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State Aid Using Microsoft Access and Banner</dc:title>
  <dc:creator>Margaret B. Sherrer</dc:creator>
  <cp:lastModifiedBy>Rosiland Ashford Garner</cp:lastModifiedBy>
  <cp:revision>86</cp:revision>
  <dcterms:created xsi:type="dcterms:W3CDTF">2014-09-10T20:04:55Z</dcterms:created>
  <dcterms:modified xsi:type="dcterms:W3CDTF">2014-09-18T19:36:43Z</dcterms:modified>
</cp:coreProperties>
</file>