
<file path=[Content_Types].xml><?xml version="1.0" encoding="utf-8"?>
<Types xmlns="http://schemas.openxmlformats.org/package/2006/content-types">
  <Default Extension="png" ContentType="image/png"/>
  <Default Extension="au" ContentType="audio/basic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58" r:id="rId6"/>
    <p:sldId id="260" r:id="rId7"/>
    <p:sldId id="263" r:id="rId8"/>
    <p:sldId id="278" r:id="rId9"/>
    <p:sldId id="264" r:id="rId10"/>
    <p:sldId id="265" r:id="rId11"/>
    <p:sldId id="279" r:id="rId12"/>
    <p:sldId id="266" r:id="rId13"/>
    <p:sldId id="267" r:id="rId14"/>
    <p:sldId id="269" r:id="rId15"/>
    <p:sldId id="272" r:id="rId16"/>
    <p:sldId id="268" r:id="rId17"/>
    <p:sldId id="270" r:id="rId18"/>
    <p:sldId id="273" r:id="rId19"/>
    <p:sldId id="274" r:id="rId20"/>
    <p:sldId id="275" r:id="rId21"/>
    <p:sldId id="276" r:id="rId22"/>
    <p:sldId id="280" r:id="rId23"/>
    <p:sldId id="277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0" autoAdjust="0"/>
  </p:normalViewPr>
  <p:slideViewPr>
    <p:cSldViewPr>
      <p:cViewPr varScale="1">
        <p:scale>
          <a:sx n="16" d="100"/>
          <a:sy n="16" d="100"/>
        </p:scale>
        <p:origin x="-110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17960-AFB6-494A-A0D2-E8438C0A1792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FCC84-38B6-4CA6-B8EB-2B75AABD7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FCC84-38B6-4CA6-B8EB-2B75AABD77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2A4143-1CEE-4AE4-AD9B-5AADEAE137B7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au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3.au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au"/><Relationship Id="rId1" Type="http://schemas.openxmlformats.org/officeDocument/2006/relationships/audio" Target="NULL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3.au"/><Relationship Id="rId1" Type="http://schemas.openxmlformats.org/officeDocument/2006/relationships/audio" Target="NULL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MBUG 2014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772400" cy="1600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smtClean="0"/>
              <a:t>Session Title:  </a:t>
            </a:r>
            <a:r>
              <a:rPr lang="en-US" sz="2000" dirty="0" err="1" smtClean="0"/>
              <a:t>Reqs</a:t>
            </a:r>
            <a:r>
              <a:rPr lang="en-US" sz="2000" dirty="0" smtClean="0"/>
              <a:t> to checks</a:t>
            </a:r>
          </a:p>
          <a:p>
            <a:pPr algn="l"/>
            <a:r>
              <a:rPr lang="en-US" sz="2000" dirty="0" smtClean="0"/>
              <a:t>Presented By:  Amanda Burgess and Helen Callahan</a:t>
            </a:r>
          </a:p>
          <a:p>
            <a:pPr algn="l"/>
            <a:r>
              <a:rPr lang="en-US" sz="2000" dirty="0" smtClean="0"/>
              <a:t>Institution:  Mississippi State University</a:t>
            </a:r>
          </a:p>
          <a:p>
            <a:pPr algn="l"/>
            <a:r>
              <a:rPr lang="en-US" sz="2000" dirty="0" smtClean="0"/>
              <a:t>September 15, 2014</a:t>
            </a:r>
            <a:endParaRPr lang="en-US" sz="2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18" y="4208458"/>
            <a:ext cx="32861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PRINTING AND EMAILING PURCHASE ORDER</a:t>
            </a:r>
            <a:endParaRPr lang="en-US" dirty="0"/>
          </a:p>
        </p:txBody>
      </p:sp>
      <p:pic>
        <p:nvPicPr>
          <p:cNvPr id="8" name="j0214098.wav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74875" y="3011488"/>
            <a:ext cx="487363" cy="487362"/>
          </a:xfrm>
        </p:spPr>
      </p:pic>
      <p:pic>
        <p:nvPicPr>
          <p:cNvPr id="3" name="hailstate.au">
            <a:hlinkClick r:id="" action="ppaction://media"/>
          </p:cNvPr>
          <p:cNvPicPr>
            <a:picLocks noGrp="1" noChangeAspect="1"/>
          </p:cNvPicPr>
          <p:nvPr>
            <p:ph sz="quarter" idx="4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56313" y="3011488"/>
            <a:ext cx="487362" cy="487362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2597"/>
            <a:ext cx="2286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8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7200" dirty="0"/>
              <a:t>	</a:t>
            </a:r>
            <a:r>
              <a:rPr lang="en-US" sz="7200" dirty="0" smtClean="0"/>
              <a:t>Questions</a:t>
            </a:r>
          </a:p>
          <a:p>
            <a:pPr marL="109728" indent="0" algn="ctr">
              <a:buNone/>
            </a:pPr>
            <a:r>
              <a:rPr lang="en-US" sz="7200" dirty="0" smtClean="0"/>
              <a:t>&amp;</a:t>
            </a:r>
          </a:p>
          <a:p>
            <a:pPr marL="109728" indent="0" algn="ctr">
              <a:buNone/>
            </a:pPr>
            <a:r>
              <a:rPr lang="en-US" sz="7200" dirty="0" smtClean="0"/>
              <a:t>   Answers</a:t>
            </a:r>
          </a:p>
        </p:txBody>
      </p:sp>
      <p:pic>
        <p:nvPicPr>
          <p:cNvPr id="4" name="hailstate.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330.977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4876800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3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Purchase orders to checks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38625"/>
            <a:ext cx="3810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1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dirty="0" smtClean="0"/>
              <a:t>INVOICE TRACKING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" y="990600"/>
            <a:ext cx="8255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35" y="4937919"/>
            <a:ext cx="2650490" cy="19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4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Keying invoice for payment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762000"/>
            <a:ext cx="8255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70" y="3935730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4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28600"/>
            <a:ext cx="8255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50243"/>
            <a:ext cx="14319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5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" y="22860"/>
            <a:ext cx="22860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"/>
            <a:ext cx="5299364" cy="67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Updating status of an invoice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990600"/>
            <a:ext cx="8255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14319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28600"/>
            <a:ext cx="8255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5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Rules of Etiquette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54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Please turn off your cell phone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If you must leave the session early, please do so discreetly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Please avoid side conversation during the session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4663798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pic>
        <p:nvPicPr>
          <p:cNvPr id="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28600"/>
            <a:ext cx="86741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-228600"/>
            <a:ext cx="14319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28600"/>
            <a:ext cx="8255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819" y="4715301"/>
            <a:ext cx="231302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05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04800"/>
            <a:ext cx="8255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728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21336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QUESTIONs </a:t>
            </a:r>
            <a:br>
              <a:rPr lang="en-US" sz="7200" dirty="0" smtClean="0"/>
            </a:br>
            <a:r>
              <a:rPr lang="en-US" sz="7200" dirty="0" smtClean="0"/>
              <a:t>&amp;</a:t>
            </a:r>
            <a:br>
              <a:rPr lang="en-US" sz="7200" dirty="0" smtClean="0"/>
            </a:br>
            <a:r>
              <a:rPr lang="en-US" sz="7200" dirty="0" smtClean="0"/>
              <a:t>ANSWERs	</a:t>
            </a:r>
            <a:endParaRPr lang="en-US" sz="7200" dirty="0"/>
          </a:p>
        </p:txBody>
      </p:sp>
      <p:pic>
        <p:nvPicPr>
          <p:cNvPr id="5" name="hailstate.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330.977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4876800"/>
            <a:ext cx="6096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52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3838" y="1645963"/>
            <a:ext cx="6216058" cy="137986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800" b="1" dirty="0" err="1" smtClean="0"/>
              <a:t>Reqs</a:t>
            </a:r>
            <a:r>
              <a:rPr lang="en-US" sz="4800" b="1" dirty="0" smtClean="0"/>
              <a:t> to checks</a:t>
            </a:r>
          </a:p>
          <a:p>
            <a:pPr algn="ctr"/>
            <a:r>
              <a:rPr lang="en-US" sz="4800" b="1" dirty="0" smtClean="0"/>
              <a:t>MSU enhancements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876800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" y="152400"/>
            <a:ext cx="2571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21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64" y="0"/>
            <a:ext cx="6141836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1573698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8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81000"/>
            <a:ext cx="907472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038600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153185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36" y="152400"/>
            <a:ext cx="1401964" cy="2163901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bg2">
                <a:lumMod val="5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9710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5150"/>
          </a:xfrm>
        </p:spPr>
        <p:txBody>
          <a:bodyPr>
            <a:normAutofit/>
          </a:bodyPr>
          <a:lstStyle/>
          <a:p>
            <a:r>
              <a:rPr lang="en-US" dirty="0" smtClean="0"/>
              <a:t>DEPARTMENTAL &amp; VENDOR EMAILS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838200"/>
            <a:ext cx="4040188" cy="533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6019800"/>
            <a:ext cx="4038601" cy="15240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838200"/>
            <a:ext cx="4041775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898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038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5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7239000" cy="6413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PURCHASE ORDERS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1300"/>
            <a:ext cx="20764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63388"/>
            <a:ext cx="529936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7239000" cy="6413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PURCHASE ORDERS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2286000" cy="149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5029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4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1">
      <a:dk1>
        <a:sysClr val="windowText" lastClr="000000"/>
      </a:dk1>
      <a:lt1>
        <a:sysClr val="window" lastClr="FFFFFF"/>
      </a:lt1>
      <a:dk2>
        <a:srgbClr val="BFBFBF"/>
      </a:dk2>
      <a:lt2>
        <a:srgbClr val="ECE9C6"/>
      </a:lt2>
      <a:accent1>
        <a:srgbClr val="65281A"/>
      </a:accent1>
      <a:accent2>
        <a:srgbClr val="65281A"/>
      </a:accent2>
      <a:accent3>
        <a:srgbClr val="65281A"/>
      </a:accent3>
      <a:accent4>
        <a:srgbClr val="D8D8D8"/>
      </a:accent4>
      <a:accent5>
        <a:srgbClr val="65281A"/>
      </a:accent5>
      <a:accent6>
        <a:srgbClr val="711806"/>
      </a:accent6>
      <a:hlink>
        <a:srgbClr val="711806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302</TotalTime>
  <Words>89</Words>
  <Application>Microsoft Office PowerPoint</Application>
  <PresentationFormat>On-screen Show (4:3)</PresentationFormat>
  <Paragraphs>24</Paragraphs>
  <Slides>23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Angles</vt:lpstr>
      <vt:lpstr>MBUG 2014 </vt:lpstr>
      <vt:lpstr>Session Rules of Etiquette</vt:lpstr>
      <vt:lpstr>PowerPoint Presentation</vt:lpstr>
      <vt:lpstr>PowerPoint Presentation</vt:lpstr>
      <vt:lpstr>PowerPoint Presentation</vt:lpstr>
      <vt:lpstr>PowerPoint Presentation</vt:lpstr>
      <vt:lpstr>DEPARTMENTAL &amp; VENDOR EMAILS</vt:lpstr>
      <vt:lpstr>PURCHASE ORDERS</vt:lpstr>
      <vt:lpstr>PURCHASE ORDERS</vt:lpstr>
      <vt:lpstr>PRINTING AND EMAILING PURCHASE ORDER</vt:lpstr>
      <vt:lpstr>PowerPoint Presentation</vt:lpstr>
      <vt:lpstr>PowerPoint Presentation</vt:lpstr>
      <vt:lpstr>Purchase orders to checks</vt:lpstr>
      <vt:lpstr>INVOICE TRACKING</vt:lpstr>
      <vt:lpstr>Keying invoice for payment</vt:lpstr>
      <vt:lpstr>PowerPoint Presentation</vt:lpstr>
      <vt:lpstr>PowerPoint Presentation</vt:lpstr>
      <vt:lpstr>Updating status of an invoice</vt:lpstr>
      <vt:lpstr>PowerPoint Presentation</vt:lpstr>
      <vt:lpstr>PowerPoint Presentation</vt:lpstr>
      <vt:lpstr>PowerPoint Presentation</vt:lpstr>
      <vt:lpstr>PowerPoint Presentation</vt:lpstr>
      <vt:lpstr>QUESTIONs  &amp; ANSWERs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MBUG 2013</dc:title>
  <dc:creator>Edith</dc:creator>
  <cp:lastModifiedBy>Amanda Burgess</cp:lastModifiedBy>
  <cp:revision>42</cp:revision>
  <cp:lastPrinted>2014-09-12T15:33:42Z</cp:lastPrinted>
  <dcterms:created xsi:type="dcterms:W3CDTF">2013-01-30T03:13:35Z</dcterms:created>
  <dcterms:modified xsi:type="dcterms:W3CDTF">2014-09-18T21:39:16Z</dcterms:modified>
</cp:coreProperties>
</file>