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57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8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7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4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3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7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56B5-88C9-4DFC-A050-7968559D44F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1BBD1-09D7-454E-83C6-ED1172428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v-maps.deltastate.edu/Argos/AW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" y="76200"/>
            <a:ext cx="8980743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9164" y="1676400"/>
            <a:ext cx="746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</a:rPr>
              <a:t>Delta State </a:t>
            </a:r>
            <a:r>
              <a:rPr lang="en-US" sz="2500" b="1" dirty="0" smtClean="0">
                <a:solidFill>
                  <a:srgbClr val="E46C0A"/>
                </a:solidFill>
              </a:rPr>
              <a:t>University-</a:t>
            </a: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</a:rPr>
              <a:t> Justin Chandler &amp; Rhonda Loper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1173" y="3136612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Reporting Data Using ARGOS</a:t>
            </a: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621" y="4191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4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5746" y="914400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E46C0A"/>
                </a:solidFill>
              </a:rPr>
              <a:t>Data Integrity</a:t>
            </a:r>
          </a:p>
          <a:p>
            <a:endParaRPr lang="en-US" sz="3200" b="1" dirty="0" smtClean="0"/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Live data vs. frozen data….when to use what?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Forms in Banner to pull data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Uniform reporting across campus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44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5746" y="914400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E46C0A"/>
                </a:solidFill>
              </a:rPr>
              <a:t>Convenience</a:t>
            </a:r>
          </a:p>
          <a:p>
            <a:endParaRPr lang="en-US" sz="3200" b="1" dirty="0" smtClean="0"/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Uniform reporting across campus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Ease of report building…combining elements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Simplifies process of finding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13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E46C0A"/>
                </a:solidFill>
              </a:rPr>
              <a:t>OIT</a:t>
            </a:r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Be specific…know your own data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Imagine the end results…know where the data comes from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/>
              <a:t>It’s an ongoing </a:t>
            </a:r>
            <a:r>
              <a:rPr lang="en-US" sz="3200" dirty="0" smtClean="0"/>
              <a:t>process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2400" i="1" dirty="0" smtClean="0"/>
              <a:t>A special thanks to Ms. Pat Vaughn our </a:t>
            </a:r>
            <a:r>
              <a:rPr lang="en-US" sz="2400" i="1" dirty="0" smtClean="0"/>
              <a:t>Programmer/Analyst *(ARGOS Guru) who assisted us with this presentation.</a:t>
            </a:r>
            <a:r>
              <a:rPr lang="en-US" sz="2400" i="1" dirty="0" smtClean="0"/>
              <a:t> 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9354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5746" y="889000"/>
            <a:ext cx="8229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E46C0A"/>
                </a:solidFill>
              </a:rPr>
              <a:t>Future of Argos at DSU</a:t>
            </a:r>
          </a:p>
          <a:p>
            <a:endParaRPr lang="en-US" sz="3200" b="1" dirty="0" smtClean="0"/>
          </a:p>
          <a:p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Deans, chairs, secretaries access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Removing Eris…transfer all reports to Argos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Campus-wide training sessions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00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83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6514" y="3097887"/>
            <a:ext cx="7696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3"/>
              </a:rPr>
              <a:t>https://ev-maps.deltastate.edu/Argos/AWV</a:t>
            </a:r>
            <a:r>
              <a:rPr lang="en-US" sz="3200" dirty="0" smtClean="0">
                <a:hlinkClick r:id="rId3"/>
              </a:rPr>
              <a:t>/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0314" y="10668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E46C0A"/>
                </a:solidFill>
              </a:rPr>
              <a:t>A Closer Look at ARGOS</a:t>
            </a:r>
            <a:endParaRPr lang="en-US" sz="60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8636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i="1" dirty="0" smtClean="0">
                <a:solidFill>
                  <a:srgbClr val="E46C0A"/>
                </a:solidFill>
              </a:rPr>
              <a:t>Thank you for logging into our program today.</a:t>
            </a:r>
            <a:endParaRPr lang="en-US" sz="9600" i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Delta State University</dc:title>
  <dc:creator>Rhonda B. Loper</dc:creator>
  <cp:lastModifiedBy>Rhonda B. Loper</cp:lastModifiedBy>
  <cp:revision>8</cp:revision>
  <dcterms:created xsi:type="dcterms:W3CDTF">2014-08-07T19:07:22Z</dcterms:created>
  <dcterms:modified xsi:type="dcterms:W3CDTF">2014-09-11T14:07:50Z</dcterms:modified>
</cp:coreProperties>
</file>