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70" r:id="rId7"/>
    <p:sldId id="265" r:id="rId8"/>
    <p:sldId id="261" r:id="rId9"/>
    <p:sldId id="266" r:id="rId10"/>
    <p:sldId id="267" r:id="rId11"/>
    <p:sldId id="268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gprochaska@iccms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MBUG 2014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32004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Session Title: 	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Tracking Students Using a Sign-In 			System &amp; Early Alert Program</a:t>
            </a:r>
          </a:p>
          <a:p>
            <a:pPr algn="l"/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Presented By: 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Bronson Prochaska, Ph.D. &amp; Steven West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Institution:  	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Itawamba Community College</a:t>
            </a:r>
          </a:p>
          <a:p>
            <a:pPr algn="l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		September 15, 2014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chemeClr val="accent1"/>
                </a:solidFill>
              </a:rPr>
              <a:t>Select the students name on your class role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32465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371600" y="3657600"/>
            <a:ext cx="990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71600" y="3990605"/>
            <a:ext cx="990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71600" y="4267200"/>
            <a:ext cx="990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551323" y="3657600"/>
            <a:ext cx="990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551323" y="3940991"/>
            <a:ext cx="990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67848" y="4260690"/>
            <a:ext cx="9906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16200000" flipH="1">
            <a:off x="558731" y="3348506"/>
            <a:ext cx="273050" cy="584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773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chemeClr val="accent1"/>
                </a:solidFill>
              </a:rPr>
              <a:t>Then click on “       ” and complete the online form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7251"/>
            <a:ext cx="523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5759450" cy="328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 rot="5400000">
            <a:off x="7205662" y="2014538"/>
            <a:ext cx="485775" cy="13335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066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245291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Once the EARLY ALERT has been submitted, the STUDENT SUCCESS CENTER staff:</a:t>
            </a:r>
          </a:p>
          <a:p>
            <a:pPr marL="109728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-mails a letter to the student</a:t>
            </a:r>
          </a:p>
          <a:p>
            <a:pPr marL="109728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-sends the student an email</a:t>
            </a:r>
          </a:p>
          <a:p>
            <a:pPr marL="109728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-sends an “Itawamba Cares Card” to one 	of the students classes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If, after a week, the student has not been by to see us, we call them (after hours)!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23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62629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Our goals are to:</a:t>
            </a:r>
          </a:p>
          <a:p>
            <a:pPr marL="109728" indent="0">
              <a:buNone/>
            </a:pPr>
            <a:r>
              <a:rPr lang="en-US" sz="3000" dirty="0"/>
              <a:t>	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-Help students to needed resources</a:t>
            </a:r>
          </a:p>
          <a:p>
            <a:pPr marL="109728" indent="0">
              <a:buNone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-Communicate that we are vigilant 	about helping our students</a:t>
            </a:r>
          </a:p>
          <a:p>
            <a:pPr marL="109728" indent="0">
              <a:buNone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-Make a connection to our students</a:t>
            </a:r>
          </a:p>
          <a:p>
            <a:pPr marL="109728" indent="0">
              <a:buNone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-Be proactive</a:t>
            </a:r>
          </a:p>
          <a:p>
            <a:pPr marL="109728" indent="0">
              <a:buNone/>
            </a:pPr>
            <a:endParaRPr lang="en-US" sz="3000" dirty="0" smtClean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32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34397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Bronson Prochaska, Ph.D.</a:t>
            </a:r>
          </a:p>
          <a:p>
            <a:r>
              <a:rPr lang="en-US" dirty="0" smtClean="0"/>
              <a:t>Director of Student Success</a:t>
            </a:r>
          </a:p>
          <a:p>
            <a:r>
              <a:rPr lang="en-US" dirty="0" smtClean="0">
                <a:hlinkClick r:id="rId2"/>
              </a:rPr>
              <a:t>bgprochaska@iccms.edu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Steven </a:t>
            </a:r>
            <a:r>
              <a:rPr lang="en-US" dirty="0" smtClean="0"/>
              <a:t>West</a:t>
            </a:r>
          </a:p>
          <a:p>
            <a:r>
              <a:rPr lang="en-US" dirty="0" smtClean="0"/>
              <a:t>Technology &amp; Information Services Department</a:t>
            </a:r>
          </a:p>
          <a:p>
            <a:r>
              <a:rPr lang="en-US" smtClean="0"/>
              <a:t>sawest@iccms.edu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Please avoid side conversation during the session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Session Rules of Etiquette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Why track students with a sign-in system?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Where do you have this system?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ADVISING CENTER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STUDENT SUCCESS CENTER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WRITING CENTER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38100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Tracking Students Using a Sign-In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System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&amp; Early Alert Program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</a:rPr>
            </a:b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914400"/>
            <a:ext cx="7086600" cy="3810000"/>
          </a:xfrm>
        </p:spPr>
        <p:txBody>
          <a:bodyPr>
            <a:normAutofit/>
          </a:bodyPr>
          <a:lstStyle/>
          <a:p>
            <a:pPr algn="ctr"/>
            <a:r>
              <a:rPr lang="en-US" sz="7000" dirty="0" smtClean="0">
                <a:solidFill>
                  <a:schemeClr val="bg2">
                    <a:lumMod val="50000"/>
                  </a:schemeClr>
                </a:solidFill>
              </a:rPr>
              <a:t>Sign-In System Demo</a:t>
            </a:r>
            <a:endParaRPr lang="en-US" sz="7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7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identify students who may be at risk of difficulty at the College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Proactive way to reach out to students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Is an online form (so it’s available 24/7)</a:t>
            </a:r>
          </a:p>
          <a:p>
            <a:endParaRPr lang="en-US" dirty="0" smtClean="0"/>
          </a:p>
          <a:p>
            <a:r>
              <a:rPr lang="en-US" dirty="0" smtClean="0"/>
              <a:t>Began in 2007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Early Alert Referral System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0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Early Alert Referral System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990600"/>
            <a:ext cx="8229600" cy="52915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  <a:defRPr/>
            </a:pPr>
            <a:r>
              <a:rPr lang="en-US" altLang="en-US" sz="3000" b="1" dirty="0" smtClean="0">
                <a:solidFill>
                  <a:schemeClr val="tx2"/>
                </a:solidFill>
              </a:rPr>
              <a:t>WHY SHOULD FACULTY/STAFF </a:t>
            </a:r>
          </a:p>
          <a:p>
            <a:pPr marL="109728" indent="0" algn="ctr">
              <a:buNone/>
              <a:defRPr/>
            </a:pPr>
            <a:r>
              <a:rPr lang="en-US" altLang="en-US" sz="3000" b="1" dirty="0" smtClean="0">
                <a:solidFill>
                  <a:schemeClr val="tx2"/>
                </a:solidFill>
              </a:rPr>
              <a:t>SUBMIT EARLY ALERTS FOR STUDENTS?</a:t>
            </a:r>
          </a:p>
          <a:p>
            <a:pPr marL="109728" indent="0">
              <a:buNone/>
              <a:defRPr/>
            </a:pPr>
            <a:endParaRPr lang="en-US" altLang="en-US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Because they are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struggling</a:t>
            </a: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academically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Because they are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struggling</a:t>
            </a: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personally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Because they are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consistently</a:t>
            </a: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absent</a:t>
            </a: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from</a:t>
            </a: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class or late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Because they are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consistently not prepared for class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Because they are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not turning in homework or assignments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Because they are </a:t>
            </a:r>
            <a:r>
              <a:rPr lang="en-US" altLang="en-US" sz="2900" b="1" dirty="0" smtClean="0">
                <a:solidFill>
                  <a:schemeClr val="tx2"/>
                </a:solidFill>
              </a:rPr>
              <a:t>bombing test/not doing well</a:t>
            </a:r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285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782762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accent1"/>
                </a:solidFill>
              </a:rPr>
              <a:t>I can submit </a:t>
            </a:r>
            <a:br>
              <a:rPr lang="en-US" sz="5000" dirty="0" smtClean="0">
                <a:solidFill>
                  <a:schemeClr val="accent1"/>
                </a:solidFill>
              </a:rPr>
            </a:br>
            <a:r>
              <a:rPr lang="en-US" sz="5000" dirty="0" smtClean="0">
                <a:solidFill>
                  <a:schemeClr val="accent1"/>
                </a:solidFill>
              </a:rPr>
              <a:t>EARLY ALERTS for…..</a:t>
            </a:r>
            <a:endParaRPr lang="en-US" sz="50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2819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 altLang="en-US" sz="4600" b="1" dirty="0" smtClean="0">
                <a:solidFill>
                  <a:schemeClr val="tx2"/>
                </a:solidFill>
              </a:rPr>
              <a:t>my ADVISEES</a:t>
            </a:r>
          </a:p>
          <a:p>
            <a:pPr marL="109728" indent="0">
              <a:buNone/>
              <a:defRPr/>
            </a:pPr>
            <a:endParaRPr lang="en-US" altLang="en-US" sz="4600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sz="4600" b="1" dirty="0" smtClean="0">
                <a:solidFill>
                  <a:schemeClr val="tx2"/>
                </a:solidFill>
              </a:rPr>
              <a:t>STUDENTS IN MY CLASSES</a:t>
            </a:r>
          </a:p>
          <a:p>
            <a:pPr marL="109728" indent="0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120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 I submit an Early Alert for an ADVISEE?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Go to “</a:t>
            </a:r>
            <a:r>
              <a:rPr lang="en-US" sz="2600" dirty="0" err="1" smtClean="0">
                <a:solidFill>
                  <a:schemeClr val="tx2"/>
                </a:solidFill>
              </a:rPr>
              <a:t>myTRIBE</a:t>
            </a:r>
            <a:r>
              <a:rPr lang="en-US" sz="2600" dirty="0" smtClean="0">
                <a:solidFill>
                  <a:schemeClr val="tx2"/>
                </a:solidFill>
              </a:rPr>
              <a:t>” and Login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Click on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>
                <a:solidFill>
                  <a:schemeClr val="tx2"/>
                </a:solidFill>
              </a:rPr>
              <a:t>	</a:t>
            </a:r>
            <a:r>
              <a:rPr lang="en-US" sz="2600" dirty="0" smtClean="0">
                <a:solidFill>
                  <a:schemeClr val="tx2"/>
                </a:solidFill>
              </a:rPr>
              <a:t>“My Students”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Select the students name then click on “       ”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109728" indent="0" eaLnBrk="1" hangingPunct="1">
              <a:spcBef>
                <a:spcPts val="0"/>
              </a:spcBef>
              <a:buNone/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109728" indent="0" eaLnBrk="1" hangingPunct="1">
              <a:spcBef>
                <a:spcPts val="0"/>
              </a:spcBef>
              <a:buNone/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109728" indent="0" eaLnBrk="1" hangingPunct="1">
              <a:spcBef>
                <a:spcPts val="0"/>
              </a:spcBef>
              <a:buNone/>
              <a:defRPr/>
            </a:pPr>
            <a:endParaRPr lang="en-US" sz="2600" dirty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Complete </a:t>
            </a:r>
            <a:r>
              <a:rPr lang="en-US" sz="2600" dirty="0">
                <a:solidFill>
                  <a:schemeClr val="tx2"/>
                </a:solidFill>
              </a:rPr>
              <a:t>the online form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26" y="2971800"/>
            <a:ext cx="4403725" cy="25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14600"/>
            <a:ext cx="523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/>
          <p:cNvSpPr/>
          <p:nvPr/>
        </p:nvSpPr>
        <p:spPr>
          <a:xfrm rot="5400000">
            <a:off x="6016320" y="3082131"/>
            <a:ext cx="485775" cy="133191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526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 I submit an Early Alert for a student in my class?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</a:rPr>
              <a:t>Go to “</a:t>
            </a:r>
            <a:r>
              <a:rPr lang="en-US" sz="2600" dirty="0" err="1">
                <a:solidFill>
                  <a:schemeClr val="tx2"/>
                </a:solidFill>
              </a:rPr>
              <a:t>myTRIBE</a:t>
            </a:r>
            <a:r>
              <a:rPr lang="en-US" sz="2600" dirty="0">
                <a:solidFill>
                  <a:schemeClr val="tx2"/>
                </a:solidFill>
              </a:rPr>
              <a:t>” and Login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</a:rPr>
              <a:t>Click on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600" dirty="0">
                <a:solidFill>
                  <a:schemeClr val="tx2"/>
                </a:solidFill>
              </a:rPr>
              <a:t>	“My Courses” 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</a:rPr>
              <a:t>Select the course/section the student is in  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600" dirty="0">
              <a:solidFill>
                <a:schemeClr val="tx2"/>
              </a:solidFill>
            </a:endParaRPr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578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2050640">
            <a:off x="3817143" y="3522544"/>
            <a:ext cx="241300" cy="8461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 rot="5400000">
            <a:off x="4581360" y="4464606"/>
            <a:ext cx="241300" cy="8461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9" name="Down Arrow 8"/>
          <p:cNvSpPr/>
          <p:nvPr/>
        </p:nvSpPr>
        <p:spPr>
          <a:xfrm rot="7017647">
            <a:off x="4025928" y="5117188"/>
            <a:ext cx="241300" cy="8318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7667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34448</TotalTime>
  <Words>264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MBUG 2014 </vt:lpstr>
      <vt:lpstr>Session Rules of Etiquette</vt:lpstr>
      <vt:lpstr>Tracking Students Using a Sign-In System &amp; Early Alert Program </vt:lpstr>
      <vt:lpstr>Sign-In System Demo</vt:lpstr>
      <vt:lpstr>Early Alert Referral System</vt:lpstr>
      <vt:lpstr>Early Alert Referral System</vt:lpstr>
      <vt:lpstr>I can submit  EARLY ALERTS for…..</vt:lpstr>
      <vt:lpstr>HOW do I submit an Early Alert for an ADVISEE?</vt:lpstr>
      <vt:lpstr>HOW do I submit an Early Alert for a student in my class?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Prochaska, Bronson G.</cp:lastModifiedBy>
  <cp:revision>26</cp:revision>
  <dcterms:created xsi:type="dcterms:W3CDTF">2013-01-30T03:13:35Z</dcterms:created>
  <dcterms:modified xsi:type="dcterms:W3CDTF">2014-09-18T19:52:32Z</dcterms:modified>
</cp:coreProperties>
</file>