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bomidika@alcor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382000" cy="1600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dirty="0" smtClean="0"/>
              <a:t>Session Title: </a:t>
            </a:r>
            <a:r>
              <a:rPr lang="en-US" sz="2100" dirty="0" smtClean="0"/>
              <a:t>Building </a:t>
            </a:r>
            <a:r>
              <a:rPr lang="en-US" sz="2100" dirty="0"/>
              <a:t>custom Banner self-service based </a:t>
            </a:r>
            <a:r>
              <a:rPr lang="en-US" sz="2100" dirty="0" smtClean="0"/>
              <a:t>applications</a:t>
            </a:r>
          </a:p>
          <a:p>
            <a:pPr algn="l"/>
            <a:r>
              <a:rPr lang="en-US" sz="2000" dirty="0" smtClean="0"/>
              <a:t>Presented By: Prashant R Bomidika</a:t>
            </a:r>
          </a:p>
          <a:p>
            <a:pPr algn="l"/>
            <a:r>
              <a:rPr lang="en-US" sz="2000" dirty="0" smtClean="0"/>
              <a:t>Institution: Alcorn State University</a:t>
            </a:r>
          </a:p>
          <a:p>
            <a:pPr algn="l"/>
            <a:r>
              <a:rPr lang="en-US" sz="2000" dirty="0" smtClean="0"/>
              <a:t>September 15, 2014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6" y="1481328"/>
            <a:ext cx="8980714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Connect as BANINST1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public synonym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zasureg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zasureg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gurgrtb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zasureg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gurgrth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zasureg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Set up the grants to schemas and roles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562600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25532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6" y="1481328"/>
            <a:ext cx="8980714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Login to SSB and select Web tailor Administration.</a:t>
            </a:r>
          </a:p>
          <a:p>
            <a:pPr marL="109728" indent="0">
              <a:buNone/>
            </a:pPr>
            <a:endParaRPr lang="en-US" sz="1800" dirty="0" smtClean="0"/>
          </a:p>
          <a:p>
            <a:r>
              <a:rPr lang="en-US" sz="1800" dirty="0" smtClean="0"/>
              <a:t>Select “Customize a Web </a:t>
            </a:r>
            <a:r>
              <a:rPr lang="en-US" sz="1800" dirty="0"/>
              <a:t>M</a:t>
            </a:r>
            <a:r>
              <a:rPr lang="en-US" sz="1800" dirty="0" smtClean="0"/>
              <a:t>enu or Procedure” </a:t>
            </a:r>
          </a:p>
          <a:p>
            <a:r>
              <a:rPr lang="en-US" sz="1800" dirty="0" smtClean="0"/>
              <a:t>Click “Create” to add a new menu or procedure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Continue the above steps for all the procedures defined in your package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Add the new procedure to Web Tailor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562600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612865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919845"/>
            <a:ext cx="48577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382365"/>
            <a:ext cx="4876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658590"/>
            <a:ext cx="37623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977245"/>
            <a:ext cx="29051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68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6" y="1447800"/>
            <a:ext cx="8980714" cy="480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Determine a location from where you would like your users to launch your custom application.</a:t>
            </a:r>
          </a:p>
          <a:p>
            <a:endParaRPr lang="en-US" sz="1800" dirty="0"/>
          </a:p>
          <a:p>
            <a:r>
              <a:rPr lang="en-US" sz="1800" dirty="0"/>
              <a:t>Select “Customize a Web Menu or Procedure” </a:t>
            </a:r>
            <a:endParaRPr lang="en-US" sz="1800" dirty="0" smtClean="0"/>
          </a:p>
          <a:p>
            <a:pPr marL="109728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Select “Customize Menu Items”</a:t>
            </a:r>
          </a:p>
          <a:p>
            <a:endParaRPr lang="en-US" sz="1800" dirty="0" smtClean="0"/>
          </a:p>
          <a:p>
            <a:r>
              <a:rPr lang="en-US" sz="1800" dirty="0" smtClean="0"/>
              <a:t>Select “Add a New Menu Item”</a:t>
            </a:r>
          </a:p>
          <a:p>
            <a:endParaRPr lang="en-US" sz="1800" dirty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Add the new procedure to Web Tailor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562600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91" y="2031207"/>
            <a:ext cx="6456548" cy="33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91" y="2971800"/>
            <a:ext cx="61912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91" y="4637520"/>
            <a:ext cx="714234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91" y="5391150"/>
            <a:ext cx="25050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20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6" y="1447800"/>
            <a:ext cx="8980714" cy="480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Customize the selected menu item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marL="109728" indent="0">
              <a:buNone/>
            </a:pPr>
            <a:endParaRPr lang="en-US" sz="1800" dirty="0"/>
          </a:p>
          <a:p>
            <a:r>
              <a:rPr lang="en-US" sz="1800" dirty="0" smtClean="0"/>
              <a:t>Submit Changes</a:t>
            </a:r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Add the new procedure to Web Tailor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562600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45434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1914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13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6" y="1447800"/>
            <a:ext cx="8980714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Screen Shots of the Custom Application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562600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7" y="990600"/>
            <a:ext cx="3581402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1828800"/>
            <a:ext cx="463867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16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6" y="1447800"/>
            <a:ext cx="8980714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Screen Shots of the Custom Application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562600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143000"/>
            <a:ext cx="69723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17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6" y="762000"/>
            <a:ext cx="8980714" cy="5486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Efficiencies Gained</a:t>
            </a:r>
            <a:endParaRPr lang="en-US" sz="3200" dirty="0"/>
          </a:p>
        </p:txBody>
      </p:sp>
      <p:pic>
        <p:nvPicPr>
          <p:cNvPr id="6" name="Picture 5" descr="C:\Users\bomidika\Desktop\REGC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1"/>
            <a:ext cx="8382000" cy="43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8" y="5592901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017076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6" y="762000"/>
            <a:ext cx="8980714" cy="5486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Efficiencies Gained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8" y="5592901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7" name="Picture 6" descr="C:\Users\bomidika\Desktop\GOLD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26" y="1022838"/>
            <a:ext cx="8352274" cy="4387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7638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6" y="1295400"/>
            <a:ext cx="8980714" cy="4953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 algn="ctr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3600" dirty="0" smtClean="0"/>
              <a:t>Questions</a:t>
            </a:r>
            <a:r>
              <a:rPr lang="en-US" sz="3600" dirty="0"/>
              <a:t>?</a:t>
            </a: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562600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60217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Contact Information: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		Prashant Bomidika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bomidika@alcorn.edu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(601) 877 2463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Alcorn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Steps: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Build the PLSQL package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Compile the Package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Set up the grants to schemas and roles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Add the new procedure to Web Tailor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Adding Web Pages to SSB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5" y="5715000"/>
            <a:ext cx="827314" cy="10364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5676900"/>
            <a:ext cx="849746" cy="129540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Complete Registration using Financial Aid:</a:t>
            </a:r>
            <a:endParaRPr lang="en-US" sz="24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Registration Process: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sz="2400" dirty="0" smtClean="0"/>
              <a:t>Students use authorized financial aid to complete registration online</a:t>
            </a:r>
          </a:p>
          <a:p>
            <a:endParaRPr lang="en-US" sz="2400" dirty="0" smtClean="0"/>
          </a:p>
          <a:p>
            <a:r>
              <a:rPr lang="en-US" sz="2400" dirty="0" smtClean="0"/>
              <a:t>To complete registration at Alcorn means having received an “REGC” code on account receivable (TBRACCD_DETAIL_CODE) and a “Y” flag </a:t>
            </a:r>
            <a:r>
              <a:rPr lang="en-US" sz="2400" dirty="0"/>
              <a:t>(</a:t>
            </a:r>
            <a:r>
              <a:rPr lang="en-US" sz="2400" dirty="0" smtClean="0"/>
              <a:t>SFBETRM_AR_IND)</a:t>
            </a:r>
          </a:p>
          <a:p>
            <a:endParaRPr lang="en-US" sz="2400" dirty="0" smtClean="0"/>
          </a:p>
          <a:p>
            <a:r>
              <a:rPr lang="en-US" sz="2400" dirty="0" smtClean="0"/>
              <a:t>Once the registration is complete, students can deposit up to $1,000.00 on their Alcorn Gold Card.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5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5676900"/>
            <a:ext cx="849746" cy="129540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PLSQL Package</a:t>
            </a:r>
            <a:endParaRPr lang="en-US" sz="24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PACKAGE ZASUREG</a:t>
            </a:r>
          </a:p>
          <a:p>
            <a:pPr marL="109728" indent="0"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PROCEDURE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p_selectterm;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PROCEDURE p_checkterm(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sel_term stvterm.stvterm_code%type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 null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); 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PROCEDURE p_assess;  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PROCEDURE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p_register(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Accept varchar2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 null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);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PROCEDURE p_receipt;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PROCEDURE p_show_gcdeposit;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PROCEDURE p_pgcdeposit(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deposit         varchar2 default null,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Accept          varchar2 default null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);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ZASUREG;</a:t>
            </a:r>
          </a:p>
          <a:p>
            <a:pPr marL="109728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109728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5676900"/>
            <a:ext cx="849746" cy="129540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PLSQL Package Body</a:t>
            </a:r>
            <a:endParaRPr lang="en-US" sz="24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48673" y="1066800"/>
            <a:ext cx="8566727" cy="52578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p_selectterm</a:t>
            </a: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reg_open       BOOLEAN := FALSE;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twbkwbis.f_validuser(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stud_pidm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RETURN;</a:t>
            </a: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twbkwbis.P_OpenDoc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zasureg.p_selectterm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 marL="109728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twbkwbis.P_DispInfo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('zasureg.p_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selectterm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','DEFAULT');</a:t>
            </a: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htp.print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('&lt;p&gt;&lt;b&gt;&lt;font color="purple" face="Verdana"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  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="2"&gt;Hello,&lt;/font&gt;&lt;/p&gt;&lt;/b&gt;&lt;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&gt;');</a:t>
            </a: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htp.FormOpen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('zasureg.p_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checkterm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','post');</a:t>
            </a:r>
          </a:p>
          <a:p>
            <a:pPr marL="109728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8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5676900"/>
            <a:ext cx="849746" cy="129540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PLSQL Package Body</a:t>
            </a:r>
            <a:endParaRPr lang="en-US" sz="24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91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twbkfrmt.P_TableOpen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('DATAENTRY',</a:t>
            </a:r>
          </a:p>
          <a:p>
            <a:pPr marL="109728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cattributes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=&gt;'Summary="Select Term."');</a:t>
            </a:r>
          </a:p>
          <a:p>
            <a:pPr marL="109728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twbkfrmt.P_TableRowOpen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twbkfrmt.P_TableDataLabel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twbkfrmt.F_FormLabel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'Select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Term:',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=&gt;'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Selected_Term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'));</a:t>
            </a:r>
          </a:p>
          <a:p>
            <a:pPr marL="109728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twbkfrmt.P_TableDataOpen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HTP.FormSelectOpen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sel_term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109728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cattributes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=&gt;'ID="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sel_term_code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"');</a:t>
            </a:r>
          </a:p>
          <a:p>
            <a:pPr marL="109728" indent="0"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sel_active_term_rec IN sel_active_term_cur</a:t>
            </a:r>
          </a:p>
          <a:p>
            <a:pPr marL="109728" indent="0"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       </a:t>
            </a:r>
          </a:p>
          <a:p>
            <a:pPr marL="109728" indent="0"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twbkwbis.P_FormSelectOption(</a:t>
            </a:r>
          </a:p>
          <a:p>
            <a:pPr marL="109728" indent="0"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sel_active_term_rec.tdesc, 					sel_active_term_rec.tcode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reg_open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TRUE;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pPr marL="109728" indent="0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HTP.FormSelectClose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85263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5676900"/>
            <a:ext cx="849746" cy="129540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PLSQL Package Body</a:t>
            </a:r>
            <a:endParaRPr lang="en-US" sz="24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twbkfrmt.P_TableDataClose;</a:t>
            </a:r>
          </a:p>
          <a:p>
            <a:pPr marL="109728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twbkfrmt.P_TableRowClose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twbkfrmt.P_TableClose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reg_open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HTP.Para;</a:t>
            </a:r>
          </a:p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HTP.FormSubmit(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=&gt;'Continue');</a:t>
            </a:r>
          </a:p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HTP.FormReset(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=&gt;'Reset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  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</a:p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htp.print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('&lt;p&gt;&lt;font color="red"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			       face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="Verdana" size="2"&gt;Registration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                               closed!&lt;/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font&gt;&lt;/p&gt;&lt;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&gt;');</a:t>
            </a:r>
          </a:p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END IF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HTP.FormClose;</a:t>
            </a:r>
          </a:p>
          <a:p>
            <a:pPr marL="109728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twbkwbis.P_CloseDoc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 marL="109728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5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 as BANINST1 to compile the package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sqlplus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baninst1</a:t>
            </a:r>
          </a:p>
          <a:p>
            <a:pPr marL="109728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SQL&gt; @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asu_onlinereg_zasureg.sql</a:t>
            </a:r>
          </a:p>
          <a:p>
            <a:pPr marL="109728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Package created.</a:t>
            </a:r>
          </a:p>
          <a:p>
            <a:pPr marL="109728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errors.</a:t>
            </a:r>
          </a:p>
          <a:p>
            <a:pPr marL="109728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Package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 created.</a:t>
            </a:r>
          </a:p>
          <a:p>
            <a:pPr marL="109728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errors.</a:t>
            </a:r>
          </a:p>
          <a:p>
            <a:pPr marL="109728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SQL&gt;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Compiling the Package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562600"/>
            <a:ext cx="979714" cy="1265099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077291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1991</TotalTime>
  <Words>479</Words>
  <Application>Microsoft Office PowerPoint</Application>
  <PresentationFormat>On-screen Show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MBUG 2014 </vt:lpstr>
      <vt:lpstr>Session Rules of Etiquette</vt:lpstr>
      <vt:lpstr>Adding Web Pages to SSB </vt:lpstr>
      <vt:lpstr>Complete Registration using Financial Aid:</vt:lpstr>
      <vt:lpstr>PLSQL Package</vt:lpstr>
      <vt:lpstr>PLSQL Package Body</vt:lpstr>
      <vt:lpstr>PLSQL Package Body</vt:lpstr>
      <vt:lpstr>PLSQL Package Body</vt:lpstr>
      <vt:lpstr>Compiling the Package</vt:lpstr>
      <vt:lpstr>Set up the grants to schemas and roles</vt:lpstr>
      <vt:lpstr>Add the new procedure to Web Tailor</vt:lpstr>
      <vt:lpstr>Add the new procedure to Web Tailor</vt:lpstr>
      <vt:lpstr>Add the new procedure to Web Tailor</vt:lpstr>
      <vt:lpstr>Screen Shots of the Custom Application</vt:lpstr>
      <vt:lpstr>Screen Shots of the Custom Application</vt:lpstr>
      <vt:lpstr>Efficiencies Gained</vt:lpstr>
      <vt:lpstr>Efficiencies Gained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Edith</cp:lastModifiedBy>
  <cp:revision>54</cp:revision>
  <dcterms:created xsi:type="dcterms:W3CDTF">2013-01-30T03:13:35Z</dcterms:created>
  <dcterms:modified xsi:type="dcterms:W3CDTF">2014-09-23T18:55:59Z</dcterms:modified>
</cp:coreProperties>
</file>