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0" r:id="rId4"/>
    <p:sldId id="273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061E9-D689-4C57-8B33-693D735999A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46809-D4C4-4D39-8B73-AD645627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3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complete an application,</a:t>
            </a:r>
            <a:r>
              <a:rPr lang="en-US" baseline="0" dirty="0" smtClean="0"/>
              <a:t> submit it, and do it again.  Especially if they haven’t completed process, i.e., lacking transcripts.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5D996-8CEC-4353-B024-1D07BFA0D2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Hold window is always up in</a:t>
            </a:r>
            <a:r>
              <a:rPr lang="en-US" baseline="0" dirty="0" smtClean="0"/>
              <a:t> order to place a hold during the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5D996-8CEC-4353-B024-1D07BFA0D2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19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than summer the incomplete apps serve as holds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5D996-8CEC-4353-B024-1D07BFA0D2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0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ADMISSIONS:  MAKING THE MOST OF THE QUICKFLOW</a:t>
            </a:r>
            <a:endParaRPr lang="en-US" sz="2000" dirty="0" smtClean="0"/>
          </a:p>
          <a:p>
            <a:pPr algn="ctr"/>
            <a:r>
              <a:rPr lang="en-US" sz="2000" dirty="0" smtClean="0"/>
              <a:t>Cassandra T. Atley</a:t>
            </a:r>
            <a:endParaRPr lang="en-US" sz="2000" dirty="0" smtClean="0"/>
          </a:p>
          <a:p>
            <a:pPr algn="ctr"/>
            <a:r>
              <a:rPr lang="en-US" sz="2000" dirty="0" smtClean="0"/>
              <a:t>Mississippi Delta Community College</a:t>
            </a:r>
            <a:endParaRPr lang="en-US" sz="2000" dirty="0" smtClean="0"/>
          </a:p>
          <a:p>
            <a:pPr algn="ctr"/>
            <a:r>
              <a:rPr lang="en-US" sz="2000" dirty="0" smtClean="0"/>
              <a:t>September </a:t>
            </a:r>
            <a:r>
              <a:rPr lang="en-US" sz="2000" dirty="0" smtClean="0"/>
              <a:t>16, </a:t>
            </a:r>
            <a:r>
              <a:rPr lang="en-US" sz="2000" dirty="0" smtClean="0"/>
              <a:t>2014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72326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SPAIDEN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person is new, create an ID</a:t>
            </a:r>
          </a:p>
          <a:p>
            <a:r>
              <a:rPr lang="en-US" dirty="0" smtClean="0"/>
              <a:t>If the person is readmit, update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SOAHOLD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up front whether the person has a HOLD</a:t>
            </a:r>
          </a:p>
          <a:p>
            <a:r>
              <a:rPr lang="en-US" dirty="0" smtClean="0"/>
              <a:t>Address the HOLD situation if necessary</a:t>
            </a:r>
          </a:p>
          <a:p>
            <a:r>
              <a:rPr lang="en-US" dirty="0" smtClean="0"/>
              <a:t>HOLD </a:t>
            </a:r>
            <a:r>
              <a:rPr lang="en-US" dirty="0" smtClean="0"/>
              <a:t>window*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SOATEST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Test Scores</a:t>
            </a:r>
          </a:p>
          <a:p>
            <a:pPr lvl="1"/>
            <a:r>
              <a:rPr lang="en-US" dirty="0" smtClean="0"/>
              <a:t>GED</a:t>
            </a:r>
          </a:p>
          <a:p>
            <a:pPr lvl="1"/>
            <a:r>
              <a:rPr lang="en-US" dirty="0" smtClean="0"/>
              <a:t>ACT</a:t>
            </a:r>
          </a:p>
          <a:p>
            <a:r>
              <a:rPr lang="en-US" dirty="0" smtClean="0"/>
              <a:t>May need to place a hold (DV Holds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1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SHATERM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previously enrolled students</a:t>
            </a:r>
          </a:p>
          <a:p>
            <a:pPr lvl="1"/>
            <a:r>
              <a:rPr lang="en-US" dirty="0" smtClean="0"/>
              <a:t>Determine how to admit them on SAAADMS, i.e., Readmit Continuing, Admit on Probation, etc.</a:t>
            </a:r>
          </a:p>
        </p:txBody>
      </p:sp>
    </p:spTree>
    <p:extLst>
      <p:ext uri="{BB962C8B-B14F-4D97-AF65-F5344CB8AC3E}">
        <p14:creationId xmlns:p14="http://schemas.microsoft.com/office/powerpoint/2010/main" val="29441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 SOAHSCH</a:t>
            </a:r>
            <a:br>
              <a:rPr lang="en-US" dirty="0" smtClean="0"/>
            </a:br>
            <a:r>
              <a:rPr lang="en-US" dirty="0" smtClean="0"/>
              <a:t>7.  SOAPCOL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high school</a:t>
            </a:r>
          </a:p>
          <a:p>
            <a:r>
              <a:rPr lang="en-US" dirty="0" smtClean="0"/>
              <a:t>Enter </a:t>
            </a:r>
            <a:r>
              <a:rPr lang="en-US" dirty="0" smtClean="0"/>
              <a:t>college(s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 BACK TO SAAADMS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the information needed to enter correct information</a:t>
            </a:r>
          </a:p>
          <a:p>
            <a:r>
              <a:rPr lang="en-US" dirty="0" smtClean="0"/>
              <a:t>Use the open HOLD window if necessary</a:t>
            </a:r>
          </a:p>
          <a:p>
            <a:pPr lvl="1"/>
            <a:r>
              <a:rPr lang="en-US" dirty="0" smtClean="0"/>
              <a:t>Summer (IN Holds, because we give them 35s)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Enrollment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QUESTIONS, SUGGESTIONS, COMMENTS, NEW IDEAS….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075" name="Picture 3" descr="C:\Users\ctatley\AppData\Local\Microsoft\Windows\Temporary Internet Files\Content.IE5\FZJEA2NM\MP9003864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24456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4864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Thank you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36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Quick Flow?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that lets you access a set of forms in a specific sequence</a:t>
            </a:r>
          </a:p>
          <a:p>
            <a:pPr lvl="1"/>
            <a:r>
              <a:rPr lang="en-US" dirty="0" smtClean="0"/>
              <a:t>GTVQUIK (Name it)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dirty="0" smtClean="0"/>
              <a:t>GUAQUIK (Add the sequence of forms)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51608"/>
            <a:ext cx="24003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8200"/>
            <a:ext cx="240030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5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GTVQUIK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4" y="1481138"/>
            <a:ext cx="5657452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GUAQUIK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4" y="1481138"/>
            <a:ext cx="5657452" cy="4525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61722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200" dirty="0" smtClean="0"/>
              <a:t>SHADEGR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49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the </a:t>
            </a:r>
            <a:r>
              <a:rPr lang="en-US" dirty="0" err="1" smtClean="0"/>
              <a:t>Quickflow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C:\Users\ctatley\AppData\Local\Microsoft\Windows\Temporary Internet Files\Content.IE5\JQQ3JJYI\MM900283640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2377440" cy="228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4648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You won’t miss a beat!!!</a:t>
            </a:r>
          </a:p>
          <a:p>
            <a:pPr algn="ctr"/>
            <a:r>
              <a:rPr lang="en-US" b="1" dirty="0" smtClean="0"/>
              <a:t>CONSISTENCY </a:t>
            </a:r>
            <a:r>
              <a:rPr lang="en-US" b="1" dirty="0" err="1" smtClean="0"/>
              <a:t>CONSISTENCY</a:t>
            </a:r>
            <a:r>
              <a:rPr lang="en-US" b="1" dirty="0" smtClean="0"/>
              <a:t> </a:t>
            </a:r>
            <a:r>
              <a:rPr lang="en-US" b="1" dirty="0" err="1" smtClean="0"/>
              <a:t>CONSISTENCY</a:t>
            </a:r>
            <a:endParaRPr lang="en-US" b="1" dirty="0"/>
          </a:p>
        </p:txBody>
      </p:sp>
      <p:pic>
        <p:nvPicPr>
          <p:cNvPr id="9" name="MS91021926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Flow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Colleagues</a:t>
            </a:r>
          </a:p>
          <a:p>
            <a:r>
              <a:rPr lang="en-US" dirty="0" smtClean="0"/>
              <a:t>Forgetful Colleagues</a:t>
            </a:r>
          </a:p>
          <a:p>
            <a:r>
              <a:rPr lang="en-US" dirty="0" smtClean="0"/>
              <a:t>Busy Colleagues</a:t>
            </a:r>
          </a:p>
          <a:p>
            <a:r>
              <a:rPr lang="en-US" dirty="0" smtClean="0"/>
              <a:t>L#$% Colleagues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ctatley\AppData\Local\Microsoft\Windows\Temporary Internet Files\Content.IE5\FZJEA2NM\MC9004451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00598"/>
            <a:ext cx="707746" cy="16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tatley\AppData\Local\Microsoft\Windows\Temporary Internet Files\Content.IE5\AN2KYV3X\MC90044137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 Your </a:t>
            </a:r>
            <a:r>
              <a:rPr lang="en-US" dirty="0" err="1" smtClean="0"/>
              <a:t>Quickflow</a:t>
            </a:r>
            <a:r>
              <a:rPr lang="en-US" dirty="0" smtClean="0"/>
              <a:t> with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MDCC ADMT</a:t>
            </a:r>
          </a:p>
          <a:p>
            <a:r>
              <a:rPr lang="en-US" dirty="0" smtClean="0"/>
              <a:t>SAAADMS</a:t>
            </a:r>
          </a:p>
          <a:p>
            <a:r>
              <a:rPr lang="en-US" dirty="0" smtClean="0"/>
              <a:t>SPAIDEN</a:t>
            </a:r>
          </a:p>
          <a:p>
            <a:r>
              <a:rPr lang="en-US" dirty="0" smtClean="0"/>
              <a:t>SOAHOLD</a:t>
            </a:r>
          </a:p>
          <a:p>
            <a:r>
              <a:rPr lang="en-US" dirty="0" smtClean="0"/>
              <a:t>SOATEST</a:t>
            </a:r>
          </a:p>
          <a:p>
            <a:r>
              <a:rPr lang="en-US" dirty="0" smtClean="0"/>
              <a:t>SHATERM</a:t>
            </a:r>
          </a:p>
          <a:p>
            <a:r>
              <a:rPr lang="en-US" dirty="0" smtClean="0"/>
              <a:t>SOAHSCH</a:t>
            </a:r>
          </a:p>
          <a:p>
            <a:r>
              <a:rPr lang="en-US" dirty="0" smtClean="0"/>
              <a:t>SOAPCOL</a:t>
            </a:r>
          </a:p>
          <a:p>
            <a:r>
              <a:rPr lang="en-US" dirty="0" smtClean="0"/>
              <a:t>SAAADMS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SAAADMS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determine if an application is already there</a:t>
            </a:r>
          </a:p>
          <a:p>
            <a:r>
              <a:rPr lang="en-US" dirty="0" smtClean="0"/>
              <a:t>Enter name and next block</a:t>
            </a:r>
          </a:p>
          <a:p>
            <a:pPr lvl="1"/>
            <a:r>
              <a:rPr lang="en-US" dirty="0" smtClean="0"/>
              <a:t>Readmits</a:t>
            </a:r>
          </a:p>
          <a:p>
            <a:pPr lvl="1"/>
            <a:r>
              <a:rPr lang="en-US" dirty="0" smtClean="0"/>
              <a:t>Previous applicants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340</Words>
  <Application>Microsoft Office PowerPoint</Application>
  <PresentationFormat>On-screen Show (4:3)</PresentationFormat>
  <Paragraphs>79</Paragraphs>
  <Slides>17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MBUG 2014 </vt:lpstr>
      <vt:lpstr>Session Rules of Etiquette</vt:lpstr>
      <vt:lpstr>What is Quick Flow?</vt:lpstr>
      <vt:lpstr>GTVQUIK</vt:lpstr>
      <vt:lpstr>GUAQUIK</vt:lpstr>
      <vt:lpstr>Why use the Quickflow?</vt:lpstr>
      <vt:lpstr>Quick Flow Benefits</vt:lpstr>
      <vt:lpstr>Share Your Quickflow with Me…</vt:lpstr>
      <vt:lpstr>1.  SAAADMS</vt:lpstr>
      <vt:lpstr>2.  SPAIDEN</vt:lpstr>
      <vt:lpstr>3.  SOAHOLD</vt:lpstr>
      <vt:lpstr>4.  SOATEST</vt:lpstr>
      <vt:lpstr>5.  SHATERM</vt:lpstr>
      <vt:lpstr>6.  SOAHSCH 7.  SOAPCOL</vt:lpstr>
      <vt:lpstr>8.  BACK TO SAAADMS</vt:lpstr>
      <vt:lpstr>Other Issues</vt:lpstr>
      <vt:lpstr>QUESTIONS, SUGGESTIONS, COMMENTS, NEW IDEAS….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Cassandra T. Atley</cp:lastModifiedBy>
  <cp:revision>9</cp:revision>
  <dcterms:created xsi:type="dcterms:W3CDTF">2013-01-30T03:13:35Z</dcterms:created>
  <dcterms:modified xsi:type="dcterms:W3CDTF">2014-09-08T13:51:54Z</dcterms:modified>
</cp:coreProperties>
</file>