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D596C4-4920-40F0-A912-7262EFFBC3A8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BBB767-9A35-465C-A29A-816641AE2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05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 Welcome to </a:t>
            </a:r>
            <a:r>
              <a:rPr lang="en-US" sz="2000" dirty="0" err="1" smtClean="0"/>
              <a:t>Waitlisting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By:  Tilda Bouchillon</a:t>
            </a:r>
          </a:p>
          <a:p>
            <a:pPr algn="l"/>
            <a:r>
              <a:rPr lang="en-US" sz="2000" dirty="0" smtClean="0"/>
              <a:t>Institution:  Itawamba Community College</a:t>
            </a:r>
          </a:p>
          <a:p>
            <a:pPr algn="l"/>
            <a:r>
              <a:rPr lang="en-US" sz="2000" dirty="0" smtClean="0"/>
              <a:t>September 16, 2013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694099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900" y="909828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80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" y="4663798"/>
            <a:ext cx="1401964" cy="2163901"/>
          </a:xfrm>
          <a:prstGeom prst="rect">
            <a:avLst/>
          </a:prstGeom>
          <a:scene3d>
            <a:camera prst="orthographicFront"/>
            <a:lightRig rig="threePt" dir="t"/>
          </a:scene3d>
          <a:sp3d extrusionH="76200">
            <a:extrusionClr>
              <a:schemeClr val="bg2">
                <a:lumMod val="5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620000" cy="536930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SOAWLTC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SOAWLTC – 2</a:t>
            </a:r>
            <a:r>
              <a:rPr lang="en-US" baseline="30000" dirty="0" smtClean="0"/>
              <a:t>nd</a:t>
            </a:r>
            <a:r>
              <a:rPr lang="en-US" dirty="0" smtClean="0"/>
              <a:t> Block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95400"/>
            <a:ext cx="7543800" cy="52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62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143000"/>
            <a:ext cx="7620000" cy="533104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GTVLETR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28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SOAELTL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19200"/>
            <a:ext cx="7467600" cy="522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81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19200"/>
            <a:ext cx="7620000" cy="532887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SOAELTR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9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219199"/>
            <a:ext cx="7848600" cy="545104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SOAWLTC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71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100" y="1143000"/>
            <a:ext cx="7543800" cy="522930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SFRBWLP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1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63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MBUG 2013 </vt:lpstr>
      <vt:lpstr>Session Rules of Etiquette</vt:lpstr>
      <vt:lpstr>SOAWLTC</vt:lpstr>
      <vt:lpstr>SOAWLTC – 2nd Block</vt:lpstr>
      <vt:lpstr>GTVLETR</vt:lpstr>
      <vt:lpstr>SOAELTL</vt:lpstr>
      <vt:lpstr>SOAELTR</vt:lpstr>
      <vt:lpstr>SOAWLTC</vt:lpstr>
      <vt:lpstr>SFRBWLP</vt:lpstr>
      <vt:lpstr>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Bouchillon, Tilda M.</cp:lastModifiedBy>
  <cp:revision>10</cp:revision>
  <cp:lastPrinted>2013-09-09T20:33:21Z</cp:lastPrinted>
  <dcterms:created xsi:type="dcterms:W3CDTF">2013-01-30T03:13:35Z</dcterms:created>
  <dcterms:modified xsi:type="dcterms:W3CDTF">2013-09-09T20:50:07Z</dcterms:modified>
</cp:coreProperties>
</file>