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west@iccms.edu" TargetMode="External"/><Relationship Id="rId2" Type="http://schemas.openxmlformats.org/officeDocument/2006/relationships/hyperlink" Target="mailto:alcoleman@iccms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Title: </a:t>
            </a:r>
            <a:r>
              <a:rPr lang="en-US" sz="2000" dirty="0"/>
              <a:t>Using Holds to Require Student Orientation 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By: Allen Coleman and Steven West</a:t>
            </a:r>
          </a:p>
          <a:p>
            <a:pPr algn="l"/>
            <a:r>
              <a:rPr lang="en-US" sz="2000" dirty="0" smtClean="0"/>
              <a:t>Institution: Itawamba Community College</a:t>
            </a:r>
          </a:p>
          <a:p>
            <a:pPr algn="l"/>
            <a:r>
              <a:rPr lang="en-US" sz="2000" dirty="0" smtClean="0"/>
              <a:t>September 16, 2013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we wanted/needed to do this</a:t>
            </a:r>
          </a:p>
          <a:p>
            <a:r>
              <a:rPr lang="en-US" dirty="0" smtClean="0"/>
              <a:t>Triggering the hold</a:t>
            </a:r>
          </a:p>
          <a:p>
            <a:r>
              <a:rPr lang="en-US" dirty="0" smtClean="0"/>
              <a:t>Removing the hold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Using Holds to Require Student Orientation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Requirement</a:t>
            </a:r>
          </a:p>
          <a:p>
            <a:r>
              <a:rPr lang="en-US" dirty="0" smtClean="0"/>
              <a:t>Tracking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we wanted/needed to do this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3457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HS graduation date</a:t>
            </a:r>
            <a:endParaRPr lang="en-US" dirty="0"/>
          </a:p>
          <a:p>
            <a:r>
              <a:rPr lang="en-US" dirty="0" smtClean="0"/>
              <a:t>Effective dates</a:t>
            </a:r>
          </a:p>
          <a:p>
            <a:r>
              <a:rPr lang="en-US" dirty="0" smtClean="0"/>
              <a:t>Prevents registration</a:t>
            </a:r>
          </a:p>
          <a:p>
            <a:r>
              <a:rPr lang="en-US" dirty="0" smtClean="0"/>
              <a:t>Not removable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Triggering the hold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5194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Check-in at on-campus Orientation</a:t>
            </a:r>
          </a:p>
          <a:p>
            <a:r>
              <a:rPr lang="en-US" dirty="0" smtClean="0"/>
              <a:t>Complete Online Orientation</a:t>
            </a:r>
          </a:p>
          <a:p>
            <a:r>
              <a:rPr lang="en-US" dirty="0" smtClean="0"/>
              <a:t>Other ways?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Removing the hold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4663798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98999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about online orientation?</a:t>
            </a:r>
          </a:p>
          <a:p>
            <a:r>
              <a:rPr lang="en-US" dirty="0" smtClean="0"/>
              <a:t>Talk about registration system for on-campus orientation (mainly check-in part)?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/>
              <a:t>Contact info</a:t>
            </a:r>
          </a:p>
          <a:p>
            <a:pPr algn="l"/>
            <a:r>
              <a:rPr lang="en-US" sz="2000" dirty="0" smtClean="0"/>
              <a:t>Allen Coleman – </a:t>
            </a:r>
            <a:r>
              <a:rPr lang="en-US" sz="2000" dirty="0" smtClean="0">
                <a:hlinkClick r:id="rId2"/>
              </a:rPr>
              <a:t>alcoleman@iccms.edu</a:t>
            </a:r>
            <a:r>
              <a:rPr lang="en-US" sz="2000" dirty="0" smtClean="0"/>
              <a:t> – 662.862.8105</a:t>
            </a:r>
          </a:p>
          <a:p>
            <a:pPr algn="l"/>
            <a:r>
              <a:rPr lang="en-US" sz="2000" dirty="0" smtClean="0"/>
              <a:t>Steven West – </a:t>
            </a:r>
            <a:r>
              <a:rPr lang="en-US" sz="2000" dirty="0" smtClean="0">
                <a:hlinkClick r:id="rId3"/>
              </a:rPr>
              <a:t>sawest@iccms.edu</a:t>
            </a:r>
            <a:r>
              <a:rPr lang="en-US" sz="2000" dirty="0" smtClean="0"/>
              <a:t> – 662.862.8107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7312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142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Wingdings</vt:lpstr>
      <vt:lpstr>Wingdings 2</vt:lpstr>
      <vt:lpstr>Wingdings 3</vt:lpstr>
      <vt:lpstr>Concourse</vt:lpstr>
      <vt:lpstr>MBUG 2013 </vt:lpstr>
      <vt:lpstr>Session Rules of Etiquette</vt:lpstr>
      <vt:lpstr>Using Holds to Require Student Orientation </vt:lpstr>
      <vt:lpstr>Why we wanted/needed to do this</vt:lpstr>
      <vt:lpstr>Triggering the hold</vt:lpstr>
      <vt:lpstr>Removing the hold</vt:lpstr>
      <vt:lpstr>PowerPoint Presentation</vt:lpstr>
      <vt:lpstr>Questions?   Comments?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9</cp:revision>
  <dcterms:created xsi:type="dcterms:W3CDTF">2013-01-30T03:13:35Z</dcterms:created>
  <dcterms:modified xsi:type="dcterms:W3CDTF">2013-10-09T21:31:24Z</dcterms:modified>
</cp:coreProperties>
</file>