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11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sawest@iccms.edu" TargetMode="External"/><Relationship Id="rId2" Type="http://schemas.openxmlformats.org/officeDocument/2006/relationships/hyperlink" Target="mailto:alcoleman@iccms.ed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MBUG 2013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1905000"/>
            <a:ext cx="7772400" cy="16002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Session Title: </a:t>
            </a:r>
            <a:r>
              <a:rPr lang="en-US" sz="2000" dirty="0"/>
              <a:t>Using Holds to Require Student Orientation </a:t>
            </a:r>
            <a:endParaRPr lang="en-US" sz="2000" dirty="0" smtClean="0"/>
          </a:p>
          <a:p>
            <a:pPr algn="l"/>
            <a:r>
              <a:rPr lang="en-US" sz="2000" dirty="0" smtClean="0"/>
              <a:t>Presented By: Allen Coleman and Steven West</a:t>
            </a:r>
          </a:p>
          <a:p>
            <a:pPr algn="l"/>
            <a:r>
              <a:rPr lang="en-US" sz="2000" dirty="0" smtClean="0"/>
              <a:t>Institution: Itawamba Community College</a:t>
            </a:r>
          </a:p>
          <a:p>
            <a:pPr algn="l"/>
            <a:r>
              <a:rPr lang="en-US" sz="2000" dirty="0" smtClean="0"/>
              <a:t>September 16, 2013</a:t>
            </a: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4216513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9547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Please turn off your cell phone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If you must leave the session early, please do so discreetly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Please avoid side conversation during the session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Rules of Etiquette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6" y="4663798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310633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Why we wanted/needed to do this</a:t>
            </a:r>
          </a:p>
          <a:p>
            <a:r>
              <a:rPr lang="en-US" dirty="0" smtClean="0"/>
              <a:t>Triggering the hold</a:t>
            </a:r>
          </a:p>
          <a:p>
            <a:r>
              <a:rPr lang="en-US" dirty="0" smtClean="0"/>
              <a:t>Removing the hold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>
                <a:effectLst/>
              </a:rPr>
              <a:t>Using Holds to Require Student Orientation</a:t>
            </a:r>
            <a:r>
              <a:rPr lang="en-US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6" y="4663798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1529904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Requirement</a:t>
            </a:r>
          </a:p>
          <a:p>
            <a:r>
              <a:rPr lang="en-US" dirty="0" smtClean="0"/>
              <a:t>Tracking</a:t>
            </a:r>
          </a:p>
          <a:p>
            <a:r>
              <a:rPr lang="en-US" dirty="0" smtClean="0"/>
              <a:t>Reporting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we wanted/needed to do this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6" y="4663798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434575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HS graduation date</a:t>
            </a:r>
            <a:endParaRPr lang="en-US" dirty="0"/>
          </a:p>
          <a:p>
            <a:r>
              <a:rPr lang="en-US" dirty="0" smtClean="0"/>
              <a:t>Effective dates</a:t>
            </a:r>
          </a:p>
          <a:p>
            <a:r>
              <a:rPr lang="en-US" dirty="0" smtClean="0"/>
              <a:t>Prevents registration</a:t>
            </a:r>
          </a:p>
          <a:p>
            <a:r>
              <a:rPr lang="en-US" dirty="0" smtClean="0"/>
              <a:t>Not removable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Triggering the hold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6" y="4663798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1651940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Check-in at on-campus Orientation</a:t>
            </a:r>
          </a:p>
          <a:p>
            <a:r>
              <a:rPr lang="en-US" dirty="0" smtClean="0"/>
              <a:t>Complete Online Orientation</a:t>
            </a:r>
          </a:p>
          <a:p>
            <a:r>
              <a:rPr lang="en-US" dirty="0" smtClean="0"/>
              <a:t>Other ways?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Removing the hold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6" y="4663798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2989990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Talk about online orientation?</a:t>
            </a:r>
          </a:p>
          <a:p>
            <a:r>
              <a:rPr lang="en-US" dirty="0" smtClean="0"/>
              <a:t>Talk about registration system for on-campus orientation (mainly check-in part)?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955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Questions?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Comments?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000" b="1" dirty="0" smtClean="0"/>
              <a:t>Contact info</a:t>
            </a:r>
          </a:p>
          <a:p>
            <a:pPr algn="l"/>
            <a:r>
              <a:rPr lang="en-US" sz="2000" dirty="0" smtClean="0"/>
              <a:t>Allen Coleman – </a:t>
            </a:r>
            <a:r>
              <a:rPr lang="en-US" sz="2000" dirty="0" smtClean="0">
                <a:hlinkClick r:id="rId2"/>
              </a:rPr>
              <a:t>alcoleman@iccms.edu</a:t>
            </a:r>
            <a:r>
              <a:rPr lang="en-US" sz="2000" dirty="0" smtClean="0"/>
              <a:t> – 662.862.8105</a:t>
            </a:r>
          </a:p>
          <a:p>
            <a:pPr algn="l"/>
            <a:r>
              <a:rPr lang="en-US" sz="2000" dirty="0" smtClean="0"/>
              <a:t>Steven West – </a:t>
            </a:r>
            <a:r>
              <a:rPr lang="en-US" sz="2000" dirty="0" smtClean="0">
                <a:hlinkClick r:id="rId3"/>
              </a:rPr>
              <a:t>sawest@iccms.edu</a:t>
            </a:r>
            <a:r>
              <a:rPr lang="en-US" sz="2000" dirty="0" smtClean="0"/>
              <a:t> – 662.862.8107</a:t>
            </a:r>
          </a:p>
          <a:p>
            <a:pPr algn="l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673122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58</TotalTime>
  <Words>142</Words>
  <Application>Microsoft Office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Lucida Sans Unicode</vt:lpstr>
      <vt:lpstr>Verdana</vt:lpstr>
      <vt:lpstr>Wingdings</vt:lpstr>
      <vt:lpstr>Wingdings 2</vt:lpstr>
      <vt:lpstr>Wingdings 3</vt:lpstr>
      <vt:lpstr>Concourse</vt:lpstr>
      <vt:lpstr>MBUG 2013 </vt:lpstr>
      <vt:lpstr>Session Rules of Etiquette</vt:lpstr>
      <vt:lpstr>Using Holds to Require Student Orientation </vt:lpstr>
      <vt:lpstr>Why we wanted/needed to do this</vt:lpstr>
      <vt:lpstr>Triggering the hold</vt:lpstr>
      <vt:lpstr>Removing the hold</vt:lpstr>
      <vt:lpstr>PowerPoint Presentation</vt:lpstr>
      <vt:lpstr>Questions?   Comments?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MBUG 2013</dc:title>
  <dc:creator>Edith</dc:creator>
  <cp:lastModifiedBy>Coleman, Allen L.</cp:lastModifiedBy>
  <cp:revision>9</cp:revision>
  <dcterms:created xsi:type="dcterms:W3CDTF">2013-01-30T03:13:35Z</dcterms:created>
  <dcterms:modified xsi:type="dcterms:W3CDTF">2013-10-09T21:31:24Z</dcterms:modified>
</cp:coreProperties>
</file>