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2" r:id="rId5"/>
    <p:sldId id="259" r:id="rId6"/>
    <p:sldId id="263" r:id="rId7"/>
    <p:sldId id="264" r:id="rId8"/>
    <p:sldId id="266" r:id="rId9"/>
    <p:sldId id="267" r:id="rId10"/>
    <p:sldId id="268" r:id="rId11"/>
    <p:sldId id="260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 smtClean="0"/>
              <a:t>: Identifying and Merging Multiple Entities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By: Lisa McDaniel, MUW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                 Edith Riley</a:t>
            </a:r>
          </a:p>
          <a:p>
            <a:pPr algn="l"/>
            <a:r>
              <a:rPr lang="en-US" sz="2000" dirty="0" smtClean="0"/>
              <a:t>September 17, 2013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‘Move’ records from “bad” ID to good starting with max transaction number +1 on “good” ID</a:t>
            </a:r>
          </a:p>
          <a:p>
            <a:r>
              <a:rPr lang="en-US" dirty="0" smtClean="0"/>
              <a:t>Rerun application of payments</a:t>
            </a:r>
          </a:p>
          <a:p>
            <a:r>
              <a:rPr lang="en-US" dirty="0" smtClean="0"/>
              <a:t>Delete records from “T” tables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Accounts Receivable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2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7718"/>
            <a:ext cx="7696200" cy="565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700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all tables for bad </a:t>
            </a:r>
            <a:r>
              <a:rPr lang="en-US" dirty="0" smtClean="0"/>
              <a:t>pidm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Delete all remaining general information tables for example SPRIDEN, SPBPERS</a:t>
            </a:r>
          </a:p>
          <a:p>
            <a:r>
              <a:rPr lang="en-US" dirty="0" smtClean="0"/>
              <a:t>Notify those involved in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0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7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on SOAIDEN </a:t>
            </a:r>
          </a:p>
          <a:p>
            <a:pPr lvl="1"/>
            <a:r>
              <a:rPr lang="en-US" dirty="0" smtClean="0"/>
              <a:t>Use wild card (*) on last name and first name</a:t>
            </a:r>
          </a:p>
          <a:p>
            <a:pPr lvl="1"/>
            <a:r>
              <a:rPr lang="en-US" dirty="0" smtClean="0"/>
              <a:t>Check birth date</a:t>
            </a:r>
          </a:p>
          <a:p>
            <a:r>
              <a:rPr lang="en-US" dirty="0" smtClean="0"/>
              <a:t>GOAMTCH – used for tape loads in admissions and financial aid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0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</a:t>
            </a:r>
            <a:r>
              <a:rPr lang="en-US" dirty="0"/>
              <a:t> </a:t>
            </a:r>
            <a:r>
              <a:rPr lang="en-US" dirty="0" smtClean="0"/>
              <a:t>primary contact person to start resolution process and confirm “clean up”</a:t>
            </a:r>
            <a:endParaRPr lang="en-US" b="1" dirty="0" smtClean="0"/>
          </a:p>
          <a:p>
            <a:r>
              <a:rPr lang="en-US" dirty="0" smtClean="0"/>
              <a:t>Functional / IT </a:t>
            </a:r>
            <a:r>
              <a:rPr lang="en-US" dirty="0"/>
              <a:t> </a:t>
            </a:r>
            <a:r>
              <a:rPr lang="en-US" dirty="0" smtClean="0"/>
              <a:t>contact list </a:t>
            </a:r>
          </a:p>
          <a:p>
            <a:r>
              <a:rPr lang="en-US" dirty="0" smtClean="0"/>
              <a:t>Established timeline to make all decisions and changes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Multiples </a:t>
            </a:r>
            <a:r>
              <a:rPr lang="en-US" dirty="0"/>
              <a:t>A</a:t>
            </a:r>
            <a:r>
              <a:rPr lang="en-US" dirty="0" smtClean="0"/>
              <a:t>re Found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0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45670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44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Admissions records </a:t>
            </a:r>
          </a:p>
          <a:p>
            <a:r>
              <a:rPr lang="en-US" dirty="0" smtClean="0"/>
              <a:t>Academic history</a:t>
            </a:r>
          </a:p>
          <a:p>
            <a:r>
              <a:rPr lang="en-US" dirty="0" smtClean="0"/>
              <a:t>Reporting files</a:t>
            </a:r>
          </a:p>
          <a:p>
            <a:r>
              <a:rPr lang="en-US" dirty="0" smtClean="0"/>
              <a:t>Recruiting only can be deleted</a:t>
            </a:r>
          </a:p>
          <a:p>
            <a:r>
              <a:rPr lang="en-US" dirty="0" smtClean="0"/>
              <a:t>IDs</a:t>
            </a:r>
          </a:p>
          <a:p>
            <a:r>
              <a:rPr lang="en-US" dirty="0" smtClean="0"/>
              <a:t>Blackboard</a:t>
            </a:r>
          </a:p>
          <a:p>
            <a:r>
              <a:rPr lang="en-US" dirty="0" smtClean="0"/>
              <a:t>Xtender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benefits under both numbers?</a:t>
            </a:r>
          </a:p>
          <a:p>
            <a:r>
              <a:rPr lang="en-US" dirty="0" smtClean="0"/>
              <a:t>Paid under both numbers on different payrolls?</a:t>
            </a:r>
          </a:p>
          <a:p>
            <a:r>
              <a:rPr lang="en-US" dirty="0" smtClean="0"/>
              <a:t>Paid under both numbers on same payroll?</a:t>
            </a:r>
          </a:p>
          <a:p>
            <a:r>
              <a:rPr lang="en-US" dirty="0" smtClean="0"/>
              <a:t>W2/1042S issued under incorrect SSN?</a:t>
            </a:r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Should be periodically verifying new employee information </a:t>
            </a:r>
          </a:p>
          <a:p>
            <a:pPr marL="109728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with SSA 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1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possible, reload EDE records onto correct record for all aid years.</a:t>
            </a:r>
          </a:p>
          <a:p>
            <a:r>
              <a:rPr lang="en-US" dirty="0" smtClean="0"/>
              <a:t>Move other records electronically.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6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vendor addresses on each number</a:t>
            </a:r>
          </a:p>
          <a:p>
            <a:r>
              <a:rPr lang="en-US" dirty="0" smtClean="0"/>
              <a:t>If required, ‘move’ vendor address from “bad” ID to “good” (will need for tracking if invoices have been processed)</a:t>
            </a:r>
          </a:p>
          <a:p>
            <a:r>
              <a:rPr lang="en-US" dirty="0" smtClean="0"/>
              <a:t>‘Move’ TRND and TRNH data</a:t>
            </a:r>
          </a:p>
          <a:p>
            <a:r>
              <a:rPr lang="en-US" dirty="0" smtClean="0"/>
              <a:t>Delete records from “F” tables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6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301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MBUG 2013 </vt:lpstr>
      <vt:lpstr>Session Rules of Etiquette</vt:lpstr>
      <vt:lpstr>Prevention </vt:lpstr>
      <vt:lpstr>When Multiples Are Found</vt:lpstr>
      <vt:lpstr>PowerPoint Presentation</vt:lpstr>
      <vt:lpstr>Student</vt:lpstr>
      <vt:lpstr>Human Resources</vt:lpstr>
      <vt:lpstr>Financial Aid</vt:lpstr>
      <vt:lpstr>Finance</vt:lpstr>
      <vt:lpstr>Accounts Receivable</vt:lpstr>
      <vt:lpstr>PowerPoint Presentation</vt:lpstr>
      <vt:lpstr>Clean Up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Lisa</cp:lastModifiedBy>
  <cp:revision>18</cp:revision>
  <dcterms:created xsi:type="dcterms:W3CDTF">2013-01-30T03:13:35Z</dcterms:created>
  <dcterms:modified xsi:type="dcterms:W3CDTF">2013-09-17T03:19:41Z</dcterms:modified>
</cp:coreProperties>
</file>