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qgrandberry@alcorn.edu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8976" y="1524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78976" y="1111627"/>
            <a:ext cx="7772400" cy="41910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Session Title: </a:t>
            </a:r>
            <a:endParaRPr lang="en-US" sz="2400" dirty="0" smtClean="0"/>
          </a:p>
          <a:p>
            <a:pPr algn="ctr"/>
            <a:r>
              <a:rPr lang="en-US" sz="2400" dirty="0" smtClean="0"/>
              <a:t>An </a:t>
            </a:r>
            <a:r>
              <a:rPr lang="en-US" sz="2400" dirty="0" smtClean="0"/>
              <a:t>Overview of EPAF and How It Works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Presented By: </a:t>
            </a:r>
            <a:endParaRPr lang="en-US" sz="2400" dirty="0" smtClean="0"/>
          </a:p>
          <a:p>
            <a:pPr algn="ctr"/>
            <a:r>
              <a:rPr lang="en-US" sz="2400" dirty="0" smtClean="0"/>
              <a:t>Mrs</a:t>
            </a:r>
            <a:r>
              <a:rPr lang="en-US" sz="2400" dirty="0" smtClean="0"/>
              <a:t>. Angela Q. Grandberry, Benefits Specialist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Institution: </a:t>
            </a:r>
            <a:endParaRPr lang="en-US" sz="2400" dirty="0" smtClean="0"/>
          </a:p>
          <a:p>
            <a:pPr algn="ctr"/>
            <a:r>
              <a:rPr lang="en-US" sz="2400" dirty="0" smtClean="0"/>
              <a:t>Alcorn </a:t>
            </a:r>
            <a:r>
              <a:rPr lang="en-US" sz="2400" dirty="0" smtClean="0"/>
              <a:t>State University 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September 17, 2013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Alcorn State University currently have 30 EPAF actions</a:t>
            </a:r>
          </a:p>
          <a:p>
            <a:r>
              <a:rPr lang="en-US" dirty="0" smtClean="0"/>
              <a:t>Some of them include the following: 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Hire </a:t>
            </a:r>
          </a:p>
          <a:p>
            <a:pPr lvl="1"/>
            <a:r>
              <a:rPr lang="en-US" dirty="0" smtClean="0"/>
              <a:t>Rehire</a:t>
            </a:r>
          </a:p>
          <a:p>
            <a:pPr lvl="1"/>
            <a:r>
              <a:rPr lang="en-US" dirty="0" smtClean="0"/>
              <a:t>Creating </a:t>
            </a:r>
            <a:r>
              <a:rPr lang="en-US" dirty="0" smtClean="0"/>
              <a:t>a 9 month </a:t>
            </a:r>
            <a:r>
              <a:rPr lang="en-US" dirty="0" smtClean="0"/>
              <a:t>Assignment</a:t>
            </a:r>
          </a:p>
          <a:p>
            <a:pPr lvl="2"/>
            <a:r>
              <a:rPr lang="en-US" b="1" dirty="0" smtClean="0"/>
              <a:t>(Start dates of 1</a:t>
            </a:r>
            <a:r>
              <a:rPr lang="en-US" b="1" baseline="30000" dirty="0" smtClean="0"/>
              <a:t>st</a:t>
            </a:r>
            <a:r>
              <a:rPr lang="en-US" b="1" dirty="0" smtClean="0"/>
              <a:t> or 15</a:t>
            </a:r>
            <a:r>
              <a:rPr lang="en-US" b="1" baseline="30000" dirty="0" smtClean="0"/>
              <a:t>th</a:t>
            </a:r>
            <a:r>
              <a:rPr lang="en-US" b="1" dirty="0" smtClean="0"/>
              <a:t> ONLY)</a:t>
            </a:r>
            <a:endParaRPr lang="en-US" b="1" dirty="0" smtClean="0"/>
          </a:p>
          <a:p>
            <a:pPr lvl="1"/>
            <a:r>
              <a:rPr lang="en-US" dirty="0" smtClean="0"/>
              <a:t>Promotion</a:t>
            </a:r>
            <a:endParaRPr lang="en-US" dirty="0" smtClean="0"/>
          </a:p>
          <a:p>
            <a:pPr lvl="1"/>
            <a:r>
              <a:rPr lang="en-US" dirty="0" smtClean="0"/>
              <a:t>Title Change Only</a:t>
            </a:r>
          </a:p>
          <a:p>
            <a:pPr lvl="1"/>
            <a:r>
              <a:rPr lang="en-US" dirty="0" smtClean="0"/>
              <a:t>Salary Adjustment</a:t>
            </a:r>
          </a:p>
          <a:p>
            <a:pPr lvl="1"/>
            <a:r>
              <a:rPr lang="en-US" dirty="0" smtClean="0"/>
              <a:t>Separation from University Employment</a:t>
            </a:r>
          </a:p>
          <a:p>
            <a:pPr lvl="1"/>
            <a:r>
              <a:rPr lang="en-US" dirty="0" smtClean="0"/>
              <a:t>Transfer</a:t>
            </a:r>
          </a:p>
          <a:p>
            <a:pPr lvl="1"/>
            <a:r>
              <a:rPr lang="en-US" dirty="0" smtClean="0"/>
              <a:t>Temp Hire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EPAF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4953000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1009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982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Demonstration</a:t>
            </a:r>
            <a:br>
              <a:rPr lang="en-US" dirty="0" smtClean="0"/>
            </a:br>
            <a:r>
              <a:rPr lang="en-US" dirty="0" smtClean="0"/>
              <a:t> &amp; </a:t>
            </a:r>
            <a:br>
              <a:rPr lang="en-US" dirty="0" smtClean="0"/>
            </a:br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0853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Contact Information:</a:t>
            </a:r>
            <a:br>
              <a:rPr lang="en-US" dirty="0" smtClean="0"/>
            </a:br>
            <a:r>
              <a:rPr lang="en-US" sz="2200" dirty="0" smtClean="0"/>
              <a:t>Mrs. Angela Q. Grandberry</a:t>
            </a:r>
            <a:br>
              <a:rPr lang="en-US" sz="2200" dirty="0" smtClean="0"/>
            </a:br>
            <a:r>
              <a:rPr lang="en-US" sz="2200" dirty="0" smtClean="0"/>
              <a:t>Benefits Specialist</a:t>
            </a:r>
            <a:br>
              <a:rPr lang="en-US" sz="2200" dirty="0" smtClean="0"/>
            </a:br>
            <a:r>
              <a:rPr lang="en-US" sz="2200" dirty="0" smtClean="0"/>
              <a:t>Alcorn State University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E</a:t>
            </a:r>
            <a:r>
              <a:rPr lang="en-US" sz="2200" dirty="0" smtClean="0"/>
              <a:t>mail: </a:t>
            </a:r>
            <a:r>
              <a:rPr lang="en-US" sz="2200" dirty="0" smtClean="0">
                <a:hlinkClick r:id="rId2"/>
              </a:rPr>
              <a:t>aqgrandberry@alcorn.edu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Phone: 601-877-6184</a:t>
            </a:r>
            <a:br>
              <a:rPr lang="en-US" sz="2200" dirty="0" smtClean="0"/>
            </a:br>
            <a:r>
              <a:rPr lang="en-US" sz="2200" dirty="0" smtClean="0"/>
              <a:t>Fax: 601-877-6389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3800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4331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5389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is an EPAF (Electronic Personnel Action Form)?</a:t>
            </a:r>
          </a:p>
          <a:p>
            <a:r>
              <a:rPr lang="en-US" sz="2800" dirty="0" smtClean="0"/>
              <a:t>What is </a:t>
            </a:r>
            <a:r>
              <a:rPr lang="en-US" sz="2800" dirty="0"/>
              <a:t>the purpose of an EPAF?</a:t>
            </a:r>
          </a:p>
          <a:p>
            <a:r>
              <a:rPr lang="en-US" sz="2800" dirty="0" smtClean="0"/>
              <a:t>Where </a:t>
            </a:r>
            <a:r>
              <a:rPr lang="en-US" sz="2800" dirty="0"/>
              <a:t>to find an EPAF</a:t>
            </a:r>
            <a:r>
              <a:rPr lang="en-US" sz="2800" dirty="0" smtClean="0"/>
              <a:t>?</a:t>
            </a:r>
          </a:p>
          <a:p>
            <a:r>
              <a:rPr lang="en-US" sz="2800" dirty="0"/>
              <a:t>Who creates an EPAF?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to save, correct, &amp; submit an EPAF</a:t>
            </a:r>
            <a:r>
              <a:rPr lang="en-US" sz="2800" dirty="0" smtClean="0"/>
              <a:t>?</a:t>
            </a:r>
          </a:p>
          <a:p>
            <a:pPr marL="109728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Overview of an EPAF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Electronic Personnel Action Form</a:t>
            </a:r>
          </a:p>
          <a:p>
            <a:endParaRPr lang="en-US" dirty="0" smtClean="0"/>
          </a:p>
          <a:p>
            <a:r>
              <a:rPr lang="en-US" dirty="0" smtClean="0"/>
              <a:t>An online form, originated by a department to submit employment data changes.</a:t>
            </a:r>
          </a:p>
          <a:p>
            <a:endParaRPr lang="en-US" dirty="0" smtClean="0"/>
          </a:p>
          <a:p>
            <a:r>
              <a:rPr lang="en-US" dirty="0" smtClean="0"/>
              <a:t>EPAFs replace paper forms in processes such as hiring a new employee, updating job labor distribution, changing an employee’s title, adjusting an employees salary, and more.</a:t>
            </a:r>
          </a:p>
          <a:p>
            <a:endParaRPr lang="en-US" dirty="0" smtClean="0"/>
          </a:p>
          <a:p>
            <a:r>
              <a:rPr lang="en-US" dirty="0" smtClean="0"/>
              <a:t>Each EPAF has pre-assigned approval levels, 	which represent electronic signatures      	approving transaction.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an EPAF?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4953000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23729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Personnel Action Form went live at Alcorn State University on January 1, 2013.</a:t>
            </a:r>
          </a:p>
          <a:p>
            <a:endParaRPr lang="en-US" dirty="0" smtClean="0"/>
          </a:p>
          <a:p>
            <a:r>
              <a:rPr lang="en-US" dirty="0" smtClean="0"/>
              <a:t>It was designed to accommodate an efficient approval signature processing for Human Resource Payroll operations.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Electronic Personnel Action Form function of Banner </a:t>
            </a:r>
            <a:r>
              <a:rPr lang="en-US" dirty="0" smtClean="0"/>
              <a:t>Online Services allow </a:t>
            </a:r>
            <a:r>
              <a:rPr lang="en-US" dirty="0"/>
              <a:t>for paperless processing of personnel actions.  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Purpose of an EPAF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782" y="4800600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2469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EPAF is an electronic venue to process employment actions that would apply information to the NBAJOBS, PPAIDEN and/or PEAEMPL forms. </a:t>
            </a:r>
          </a:p>
          <a:p>
            <a:endParaRPr lang="en-US" dirty="0" smtClean="0"/>
          </a:p>
          <a:p>
            <a:r>
              <a:rPr lang="en-US" dirty="0" smtClean="0"/>
              <a:t>EPAF’s </a:t>
            </a:r>
            <a:r>
              <a:rPr lang="en-US" dirty="0"/>
              <a:t>are simple, concise, and allow many values or data elements to default into the form without manual data entry. 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EPAF enables users to process personnel actions rapidly, through an electronic approval queue, and provides an audit trail of all approval/disapproval history.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782" y="4727081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8141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and submit electronic </a:t>
            </a:r>
            <a:r>
              <a:rPr lang="en-US" dirty="0" smtClean="0"/>
              <a:t>transactions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en-US" dirty="0"/>
              <a:t>your approval </a:t>
            </a:r>
            <a:r>
              <a:rPr lang="en-US" dirty="0" smtClean="0"/>
              <a:t>action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Track </a:t>
            </a:r>
            <a:r>
              <a:rPr lang="en-US" dirty="0"/>
              <a:t>the transaction through the </a:t>
            </a:r>
            <a:r>
              <a:rPr lang="en-US" dirty="0" smtClean="0"/>
              <a:t>process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Add </a:t>
            </a:r>
            <a:r>
              <a:rPr lang="en-US" dirty="0"/>
              <a:t>comments to a transaction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Functions of an EPAF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6366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web-based front-end for processing personnel transactions </a:t>
            </a:r>
          </a:p>
          <a:p>
            <a:endParaRPr lang="en-US" dirty="0"/>
          </a:p>
          <a:p>
            <a:r>
              <a:rPr lang="en-US" dirty="0" smtClean="0"/>
              <a:t>More user-friendly environment</a:t>
            </a:r>
          </a:p>
          <a:p>
            <a:endParaRPr lang="en-US" dirty="0"/>
          </a:p>
          <a:p>
            <a:r>
              <a:rPr lang="en-US" dirty="0" smtClean="0"/>
              <a:t>Transactions are processed in a timely manner</a:t>
            </a:r>
          </a:p>
          <a:p>
            <a:endParaRPr lang="en-US" dirty="0"/>
          </a:p>
          <a:p>
            <a:r>
              <a:rPr lang="en-US" dirty="0" smtClean="0"/>
              <a:t>Email notifications assist with communication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Advantages of an EPAF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5001491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23729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different types of EPAF users: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Originators</a:t>
            </a:r>
            <a:r>
              <a:rPr lang="en-US" dirty="0" smtClean="0"/>
              <a:t> – users who begin an EPAF action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Approvers</a:t>
            </a:r>
            <a:r>
              <a:rPr lang="en-US" dirty="0" smtClean="0"/>
              <a:t> – users who must approve an EPAF action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Proxies</a:t>
            </a:r>
            <a:r>
              <a:rPr lang="en-US" dirty="0" smtClean="0"/>
              <a:t> – users who are designated by an Approver with specific authority to approve actions on the Approver’s behalf.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EPAF User Types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00600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6012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425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Lucida Sans Unicode</vt:lpstr>
      <vt:lpstr>Verdana</vt:lpstr>
      <vt:lpstr>Wingdings</vt:lpstr>
      <vt:lpstr>Wingdings 2</vt:lpstr>
      <vt:lpstr>Wingdings 3</vt:lpstr>
      <vt:lpstr>Concourse</vt:lpstr>
      <vt:lpstr>MBUG 2013 </vt:lpstr>
      <vt:lpstr>Session Rules of Etiquette</vt:lpstr>
      <vt:lpstr>General Overview of an EPAF</vt:lpstr>
      <vt:lpstr>What is an EPAF?</vt:lpstr>
      <vt:lpstr>The Purpose of an EPAF</vt:lpstr>
      <vt:lpstr>PowerPoint Presentation</vt:lpstr>
      <vt:lpstr>Functions of an EPAF</vt:lpstr>
      <vt:lpstr>Advantages of an EPAF</vt:lpstr>
      <vt:lpstr>EPAF User Types </vt:lpstr>
      <vt:lpstr>Types of EPAF </vt:lpstr>
      <vt:lpstr>Demonstration  &amp;  Questions</vt:lpstr>
      <vt:lpstr>Contact Information: Mrs. Angela Q. Grandberry Benefits Specialist Alcorn State University  Email: aqgrandberry@alcorn.edu Phone: 601-877-6184 Fax: 601-877-6389</vt:lpstr>
      <vt:lpstr>Thank You!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Angela Grandberry</cp:lastModifiedBy>
  <cp:revision>24</cp:revision>
  <dcterms:created xsi:type="dcterms:W3CDTF">2013-01-30T03:13:35Z</dcterms:created>
  <dcterms:modified xsi:type="dcterms:W3CDTF">2013-09-17T14:34:21Z</dcterms:modified>
</cp:coreProperties>
</file>