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b="1" dirty="0" smtClean="0"/>
              <a:t>Academic Scheduling and Configuration in Practice</a:t>
            </a:r>
          </a:p>
          <a:p>
            <a:pPr algn="l"/>
            <a:r>
              <a:rPr lang="en-US" sz="1700" dirty="0" smtClean="0"/>
              <a:t>Amy </a:t>
            </a:r>
            <a:r>
              <a:rPr lang="en-US" sz="1700" dirty="0" err="1" smtClean="0"/>
              <a:t>Adkerson</a:t>
            </a:r>
            <a:r>
              <a:rPr lang="en-US" sz="1700" dirty="0" smtClean="0"/>
              <a:t>, Associate Registrar</a:t>
            </a:r>
          </a:p>
          <a:p>
            <a:pPr algn="l"/>
            <a:r>
              <a:rPr lang="en-US" sz="1700" dirty="0" smtClean="0"/>
              <a:t>Sterling McCool, Systems Analyst</a:t>
            </a:r>
          </a:p>
          <a:p>
            <a:pPr algn="l"/>
            <a:r>
              <a:rPr lang="en-US" sz="2000" dirty="0" smtClean="0"/>
              <a:t>Mississippi State University</a:t>
            </a:r>
          </a:p>
          <a:p>
            <a:pPr algn="l"/>
            <a:r>
              <a:rPr lang="en-US" sz="2000" dirty="0" smtClean="0"/>
              <a:t>September 17, 2013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72326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155"/>
            <a:ext cx="9144000" cy="640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98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2007 – Astra 6</a:t>
            </a:r>
          </a:p>
          <a:p>
            <a:r>
              <a:rPr lang="en-US" dirty="0" smtClean="0"/>
              <a:t>2009 </a:t>
            </a:r>
            <a:r>
              <a:rPr lang="en-US" dirty="0"/>
              <a:t>- Astra VII (version 7.2)</a:t>
            </a:r>
          </a:p>
          <a:p>
            <a:r>
              <a:rPr lang="en-US" dirty="0"/>
              <a:t>2010 - Astra VII (version 7.3)</a:t>
            </a:r>
          </a:p>
          <a:p>
            <a:r>
              <a:rPr lang="en-US" dirty="0"/>
              <a:t>2010 - Move from Oracle to SQL Server</a:t>
            </a:r>
          </a:p>
          <a:p>
            <a:r>
              <a:rPr lang="en-US" dirty="0"/>
              <a:t>2011 - Object Accounting</a:t>
            </a:r>
          </a:p>
          <a:p>
            <a:r>
              <a:rPr lang="en-US" dirty="0"/>
              <a:t>2011 - Platinum Analytics (hosted)</a:t>
            </a:r>
          </a:p>
          <a:p>
            <a:r>
              <a:rPr lang="en-US" dirty="0"/>
              <a:t>2011 - Astra VII (version 7.4)</a:t>
            </a:r>
          </a:p>
          <a:p>
            <a:r>
              <a:rPr lang="en-US" dirty="0"/>
              <a:t>2012 - Astra VII (version 7.5)</a:t>
            </a:r>
          </a:p>
          <a:p>
            <a:r>
              <a:rPr lang="en-US" dirty="0"/>
              <a:t>2013 - Platinum Analytics (on site)</a:t>
            </a:r>
          </a:p>
          <a:p>
            <a:r>
              <a:rPr lang="en-US" dirty="0"/>
              <a:t>2013 - Hardware upgrade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6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SIS: Banner (Oracle/Linux)</a:t>
            </a:r>
          </a:p>
          <a:p>
            <a:r>
              <a:rPr lang="en-US" dirty="0" smtClean="0"/>
              <a:t>Astra Schedule: Application Server (Windows Server 2008) and Database Server (MS SQL Server 2008)</a:t>
            </a:r>
          </a:p>
          <a:p>
            <a:r>
              <a:rPr lang="en-US" dirty="0" smtClean="0"/>
              <a:t>Platinum Analytics: Application Server (Windows Server 2008) and Database Server (MS SQL Server 2008 shared)</a:t>
            </a:r>
          </a:p>
          <a:p>
            <a:r>
              <a:rPr lang="en-US" dirty="0" smtClean="0"/>
              <a:t>Object Accounting: Database Server (MS SQL Server 2005)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4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7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" y="249238"/>
            <a:ext cx="9065538" cy="635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4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155"/>
            <a:ext cx="9144000" cy="640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1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155"/>
            <a:ext cx="9144000" cy="640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7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155"/>
            <a:ext cx="9144000" cy="640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914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</TotalTime>
  <Words>183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MBUG 2013 </vt:lpstr>
      <vt:lpstr>Session Rules of Etiquette</vt:lpstr>
      <vt:lpstr>A Brief History</vt:lpstr>
      <vt:lpstr>Our Configuration</vt:lpstr>
      <vt:lpstr>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Sterling McCool</cp:lastModifiedBy>
  <cp:revision>8</cp:revision>
  <dcterms:created xsi:type="dcterms:W3CDTF">2013-01-30T03:13:35Z</dcterms:created>
  <dcterms:modified xsi:type="dcterms:W3CDTF">2013-09-30T13:25:06Z</dcterms:modified>
</cp:coreProperties>
</file>