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5">
  <p:sldMasterIdLst>
    <p:sldMasterId id="2147483648" r:id="rId1"/>
  </p:sldMasterIdLst>
  <p:sldIdLst>
    <p:sldId id="256" r:id="rId2"/>
    <p:sldId id="272" r:id="rId3"/>
    <p:sldId id="274" r:id="rId4"/>
    <p:sldId id="273" r:id="rId5"/>
    <p:sldId id="275" r:id="rId6"/>
    <p:sldId id="276" r:id="rId7"/>
    <p:sldId id="277" r:id="rId8"/>
    <p:sldId id="278" r:id="rId9"/>
    <p:sldId id="279" r:id="rId10"/>
    <p:sldId id="269" r:id="rId11"/>
    <p:sldId id="261" r:id="rId12"/>
    <p:sldId id="280" r:id="rId13"/>
    <p:sldId id="263" r:id="rId14"/>
    <p:sldId id="268" r:id="rId15"/>
    <p:sldId id="267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A09FD-1857-4E3D-9CCF-98F6D2EF0FCD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7602A-221E-4557-B072-402F5DB671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A09FD-1857-4E3D-9CCF-98F6D2EF0FCD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7602A-221E-4557-B072-402F5DB671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A09FD-1857-4E3D-9CCF-98F6D2EF0FCD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7602A-221E-4557-B072-402F5DB671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A09FD-1857-4E3D-9CCF-98F6D2EF0FCD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7602A-221E-4557-B072-402F5DB671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A09FD-1857-4E3D-9CCF-98F6D2EF0FCD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7602A-221E-4557-B072-402F5DB671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A09FD-1857-4E3D-9CCF-98F6D2EF0FCD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7602A-221E-4557-B072-402F5DB671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A09FD-1857-4E3D-9CCF-98F6D2EF0FCD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7602A-221E-4557-B072-402F5DB671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A09FD-1857-4E3D-9CCF-98F6D2EF0FCD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7602A-221E-4557-B072-402F5DB671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A09FD-1857-4E3D-9CCF-98F6D2EF0FCD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7602A-221E-4557-B072-402F5DB671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A09FD-1857-4E3D-9CCF-98F6D2EF0FCD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7602A-221E-4557-B072-402F5DB671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A09FD-1857-4E3D-9CCF-98F6D2EF0FCD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7602A-221E-4557-B072-402F5DB671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A09FD-1857-4E3D-9CCF-98F6D2EF0FCD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7602A-221E-4557-B072-402F5DB6711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Online Requisitions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This is a technical session, so there won’t be any nice graphics to distract you.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172084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hangingPunct="0"/>
            <a:r>
              <a:rPr lang="en-US" sz="2400" dirty="0" smtClean="0"/>
              <a:t>1. Turn on Approvals</a:t>
            </a:r>
          </a:p>
          <a:p>
            <a:pPr lvl="0" hangingPunct="0"/>
            <a:r>
              <a:rPr lang="en-US" sz="2400" dirty="0" smtClean="0"/>
              <a:t>2. Setup Approval Queues</a:t>
            </a:r>
          </a:p>
          <a:p>
            <a:pPr lvl="0" hangingPunct="0"/>
            <a:r>
              <a:rPr lang="en-US" sz="2400" dirty="0" smtClean="0"/>
              <a:t>3. Configure Routing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609600"/>
            <a:ext cx="7620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ahoma" pitchFamily="34" charset="0"/>
              </a:rPr>
              <a:t>FOASYSC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ahoma" pitchFamily="34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245031"/>
            <a:ext cx="8077200" cy="5612969"/>
          </a:xfrm>
          <a:prstGeom prst="rect">
            <a:avLst/>
          </a:prstGeom>
          <a:noFill/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7620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lang="en-US" sz="3200" b="1" u="sng" dirty="0" smtClean="0">
                <a:latin typeface="Arial" pitchFamily="34" charset="0"/>
                <a:ea typeface="Times New Roman" pitchFamily="18" charset="0"/>
                <a:cs typeface="Tahoma" pitchFamily="34" charset="0"/>
              </a:rPr>
              <a:t>Step 1.</a:t>
            </a:r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ahoma" pitchFamily="34" charset="0"/>
              </a:rPr>
              <a:t> Turn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ahoma" pitchFamily="34" charset="0"/>
              </a:rPr>
              <a:t> on Approvals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582187"/>
            <a:ext cx="91440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93124E"/>
                </a:solidFill>
                <a:effectLst/>
                <a:latin typeface="Arial" pitchFamily="34" charset="0"/>
                <a:ea typeface="Times New Roman" pitchFamily="18" charset="0"/>
                <a:cs typeface="Tahoma" pitchFamily="34" charset="0"/>
              </a:rPr>
              <a:t>Explicit Approvals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ahoma" pitchFamily="34" charset="0"/>
              </a:rPr>
              <a:t>This means the approval process is “turned on” for this document type. If the originator of the document is also an approver,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ahoma" pitchFamily="34" charset="0"/>
              </a:rPr>
              <a:t> he/she will have to approve the document in a separate step.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en-US" sz="2000" dirty="0" smtClean="0">
              <a:solidFill>
                <a:srgbClr val="000000"/>
              </a:solidFill>
              <a:latin typeface="Arial" pitchFamily="34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en-US" sz="2000" dirty="0" smtClean="0">
              <a:solidFill>
                <a:srgbClr val="000000"/>
              </a:solidFill>
              <a:latin typeface="Arial" pitchFamily="34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93124E"/>
                </a:solidFill>
                <a:effectLst/>
                <a:latin typeface="Arial" pitchFamily="34" charset="0"/>
                <a:ea typeface="Times New Roman" pitchFamily="18" charset="0"/>
                <a:cs typeface="Tahoma" pitchFamily="34" charset="0"/>
              </a:rPr>
              <a:t>Implicit Approvals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ahoma" pitchFamily="34" charset="0"/>
              </a:rPr>
              <a:t>This means the approval process is “turned on” for this document type. If the originator of the document is also an approver,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ahoma" pitchFamily="34" charset="0"/>
              </a:rPr>
              <a:t> his/her approval will be assumed (implied) when the document is completed.  No additional approval by this user will be required.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609600"/>
            <a:ext cx="167065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 bmk="_Toc323550602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ahoma" pitchFamily="34" charset="0"/>
              </a:rPr>
              <a:t>FTMAPPQ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-9182"/>
            <a:ext cx="7620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lang="en-US" sz="3200" b="1" u="sng" dirty="0" smtClean="0">
                <a:latin typeface="Arial" pitchFamily="34" charset="0"/>
                <a:ea typeface="Times New Roman" pitchFamily="18" charset="0"/>
                <a:cs typeface="Tahoma" pitchFamily="34" charset="0"/>
              </a:rPr>
              <a:t>Step 2. </a:t>
            </a:r>
            <a:r>
              <a:rPr kumimoji="0" lang="en-US" sz="3200" b="1" i="0" u="sng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ahoma" pitchFamily="34" charset="0"/>
              </a:rPr>
              <a:t>Setup Approval Queues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66800"/>
            <a:ext cx="91440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609600"/>
            <a:ext cx="184217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 bmk="_Toc323550602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ahoma" pitchFamily="34" charset="0"/>
              </a:rPr>
              <a:t>FOMAQRC</a:t>
            </a:r>
            <a:r>
              <a:rPr kumimoji="0" lang="en-US" sz="2400" b="0" i="0" u="none" strike="noStrike" cap="none" normalizeH="0" dirty="0" smtClean="0" bmk="_Toc323550602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ahoma" pitchFamily="34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-9182"/>
            <a:ext cx="7620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lang="en-US" sz="3200" b="1" u="sng" dirty="0" smtClean="0">
                <a:latin typeface="Arial" pitchFamily="34" charset="0"/>
                <a:ea typeface="Times New Roman" pitchFamily="18" charset="0"/>
                <a:cs typeface="Tahoma" pitchFamily="34" charset="0"/>
              </a:rPr>
              <a:t>Step 3.</a:t>
            </a:r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ea typeface="Times New Roman" pitchFamily="18" charset="0"/>
                <a:cs typeface="Tahoma" pitchFamily="34" charset="0"/>
              </a:rPr>
              <a:t>Configure Routing</a:t>
            </a:r>
            <a:endParaRPr kumimoji="0" lang="en-US" sz="3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066800"/>
            <a:ext cx="91440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1600200" y="1704202"/>
            <a:ext cx="4495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457200" algn="l"/>
              </a:tabLst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NSF Queue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457200" algn="l"/>
              </a:tabLst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Catchall Queue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457200" algn="l"/>
              </a:tabLst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Backup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approvers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457200" algn="l"/>
              </a:tabLst>
            </a:pPr>
            <a:r>
              <a:rPr lang="en-US" baseline="0" dirty="0" smtClean="0">
                <a:latin typeface="Arial" pitchFamily="34" charset="0"/>
                <a:cs typeface="Arial" pitchFamily="34" charset="0"/>
              </a:rPr>
              <a:t>Set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default organization - FOMPROF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457200" algn="l"/>
              </a:tabLst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457200" algn="l"/>
              </a:tabLst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9182"/>
            <a:ext cx="7620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Tahoma" pitchFamily="34" charset="0"/>
              </a:rPr>
              <a:t>Things to Consider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762000"/>
            <a:ext cx="66294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hangingPunct="0"/>
            <a:r>
              <a:rPr lang="en-US" sz="2400" b="1" u="sng" dirty="0" smtClean="0"/>
              <a:t>Setup Forms</a:t>
            </a:r>
          </a:p>
          <a:p>
            <a:pPr lvl="0" hangingPunct="0"/>
            <a:r>
              <a:rPr lang="en-US" dirty="0" smtClean="0"/>
              <a:t>Finance System Control Form (FOASYSC)</a:t>
            </a:r>
          </a:p>
          <a:p>
            <a:pPr lvl="0" hangingPunct="0"/>
            <a:r>
              <a:rPr lang="en-US" dirty="0" smtClean="0"/>
              <a:t>Approval </a:t>
            </a:r>
            <a:r>
              <a:rPr lang="en-US" dirty="0"/>
              <a:t>Queue Maintenance Form (FTMAPPQ) </a:t>
            </a:r>
          </a:p>
          <a:p>
            <a:pPr lvl="0" hangingPunct="0"/>
            <a:r>
              <a:rPr lang="en-US" dirty="0"/>
              <a:t>Approval Queue Validation Form (FTVAAPQ)</a:t>
            </a:r>
          </a:p>
          <a:p>
            <a:pPr lvl="0" hangingPunct="0"/>
            <a:r>
              <a:rPr lang="en-US" dirty="0"/>
              <a:t>Approval Queue Routing Codes Form (FOMAQRC)</a:t>
            </a:r>
          </a:p>
          <a:p>
            <a:pPr lvl="0" hangingPunct="0"/>
            <a:r>
              <a:rPr lang="en-US" dirty="0" smtClean="0"/>
              <a:t>User Profile Maintenance (FOMPROF)</a:t>
            </a:r>
          </a:p>
          <a:p>
            <a:pPr lvl="0" hangingPunct="0"/>
            <a:endParaRPr lang="en-US" dirty="0" smtClean="0"/>
          </a:p>
          <a:p>
            <a:pPr lvl="0" hangingPunct="0"/>
            <a:r>
              <a:rPr lang="en-US" dirty="0" smtClean="0"/>
              <a:t>Approval </a:t>
            </a:r>
            <a:r>
              <a:rPr lang="en-US" dirty="0"/>
              <a:t>Process (FORAPPL</a:t>
            </a:r>
            <a:r>
              <a:rPr lang="en-US" dirty="0" smtClean="0"/>
              <a:t>)</a:t>
            </a:r>
          </a:p>
          <a:p>
            <a:pPr lvl="0" hangingPunct="0"/>
            <a:endParaRPr lang="en-US" dirty="0" smtClean="0"/>
          </a:p>
          <a:p>
            <a:pPr lvl="0" hangingPunct="0"/>
            <a:r>
              <a:rPr lang="en-US" sz="2400" b="1" u="sng" dirty="0" smtClean="0"/>
              <a:t>User Forms</a:t>
            </a:r>
            <a:endParaRPr lang="en-US" sz="2400" b="1" u="sng" dirty="0"/>
          </a:p>
          <a:p>
            <a:pPr lvl="0" hangingPunct="0"/>
            <a:r>
              <a:rPr lang="en-US" dirty="0" smtClean="0"/>
              <a:t>Approvals </a:t>
            </a:r>
            <a:r>
              <a:rPr lang="en-US" dirty="0"/>
              <a:t>Notification Form (FOIAINP)</a:t>
            </a:r>
          </a:p>
          <a:p>
            <a:pPr lvl="0" hangingPunct="0"/>
            <a:r>
              <a:rPr lang="en-US" dirty="0"/>
              <a:t>Document by User (FOADOCU)</a:t>
            </a:r>
          </a:p>
          <a:p>
            <a:pPr lvl="0" hangingPunct="0"/>
            <a:r>
              <a:rPr lang="en-US" dirty="0"/>
              <a:t>User Approval Form (FOAUAPP)</a:t>
            </a:r>
          </a:p>
          <a:p>
            <a:pPr lvl="0" hangingPunct="0"/>
            <a:r>
              <a:rPr lang="en-US" dirty="0"/>
              <a:t>Document Approval Form (FOAAINP)</a:t>
            </a:r>
          </a:p>
          <a:p>
            <a:pPr lvl="0" hangingPunct="0"/>
            <a:r>
              <a:rPr lang="en-US" dirty="0"/>
              <a:t>Document Approval History Form (FOIAPPH)</a:t>
            </a:r>
          </a:p>
          <a:p>
            <a:pPr lvl="0" hangingPunct="0"/>
            <a:r>
              <a:rPr lang="en-US" dirty="0"/>
              <a:t>Approval History Form (FOIAPHT)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685800"/>
            <a:ext cx="8746067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9182"/>
            <a:ext cx="7620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lang="en-US" sz="3200" b="1" u="sng" dirty="0" smtClean="0">
                <a:latin typeface="Arial" pitchFamily="34" charset="0"/>
                <a:ea typeface="Times New Roman" pitchFamily="18" charset="0"/>
                <a:cs typeface="Tahoma" pitchFamily="34" charset="0"/>
              </a:rPr>
              <a:t>Create Requisitions</a:t>
            </a:r>
            <a:endParaRPr kumimoji="0" lang="en-US" sz="3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839325" cy="703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839325" cy="697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829800" cy="696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8184"/>
            <a:ext cx="8610600" cy="6089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9182"/>
            <a:ext cx="7620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lang="en-US" sz="3200" b="1" u="sng" dirty="0" smtClean="0">
                <a:latin typeface="Arial" pitchFamily="34" charset="0"/>
                <a:ea typeface="Times New Roman" pitchFamily="18" charset="0"/>
                <a:cs typeface="Tahoma" pitchFamily="34" charset="0"/>
              </a:rPr>
              <a:t>Approve Requisitions</a:t>
            </a:r>
            <a:endParaRPr kumimoji="0" lang="en-US" sz="3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858375" cy="700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858375" cy="693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8184"/>
            <a:ext cx="8610600" cy="6089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9182"/>
            <a:ext cx="7620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lang="en-US" sz="3200" b="1" u="sng" dirty="0" smtClean="0">
                <a:latin typeface="Arial" pitchFamily="34" charset="0"/>
                <a:ea typeface="Times New Roman" pitchFamily="18" charset="0"/>
                <a:cs typeface="Tahoma" pitchFamily="34" charset="0"/>
              </a:rPr>
              <a:t>Approve Requisitions</a:t>
            </a:r>
            <a:endParaRPr kumimoji="0" lang="en-US" sz="3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4719</TotalTime>
  <Words>249</Words>
  <Application>Microsoft Office PowerPoint</Application>
  <PresentationFormat>On-screen Show (4:3)</PresentationFormat>
  <Paragraphs>47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Online Requisitions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Requisistions</dc:title>
  <dc:creator>Kevin Baker</dc:creator>
  <cp:lastModifiedBy>Justin Ferguson</cp:lastModifiedBy>
  <cp:revision>200</cp:revision>
  <dcterms:created xsi:type="dcterms:W3CDTF">2012-09-10T14:18:24Z</dcterms:created>
  <dcterms:modified xsi:type="dcterms:W3CDTF">2012-09-17T18:48:23Z</dcterms:modified>
</cp:coreProperties>
</file>