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1" r:id="rId4"/>
    <p:sldId id="294" r:id="rId5"/>
    <p:sldId id="300" r:id="rId6"/>
    <p:sldId id="280" r:id="rId7"/>
    <p:sldId id="295" r:id="rId8"/>
    <p:sldId id="304" r:id="rId9"/>
    <p:sldId id="305" r:id="rId10"/>
    <p:sldId id="308" r:id="rId11"/>
    <p:sldId id="312" r:id="rId12"/>
    <p:sldId id="290" r:id="rId13"/>
    <p:sldId id="309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3B4FA-A58F-4EF1-9532-A5738762D53B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07A2-177F-49BD-A5F6-FE897E615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A06DF-8E36-42E4-9ACE-0303D1C7D90D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EE44-1A2F-4F7D-B7EE-4A202695B3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BDFB6-FA6B-4FBC-A1EC-199FDCC4BCB1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98DB-1093-4390-9B96-9166023CC8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48FE-C87A-41A2-A929-5C41EAC607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2DB665-0C47-4444-B56E-AD8039BA5C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DE8CE2-3CF2-48CB-B19A-DB3676D87E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3322D8-34D1-41F3-A269-E9E5EAA641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89D448-A9C8-4C28-80B6-0031C8AC30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FEEB0-3F48-4705-B7A3-863380EB65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0EFB-88BB-41D0-B764-45BC776301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CDD2-017A-4553-9460-775CC1CE18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F5BD7-76BC-4724-8B55-540766C55E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A988F-DA4E-486A-AF93-A1235097FA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5160-C561-4B92-8591-53CA3A8914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8E34A-37F6-48C3-904C-9A06CFB22D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E7CC5-1F72-46DF-A18B-B5DB538A940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D4B4D47-8E82-4039-A8AE-AD77A805BBF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3E76-2709-4624-BB73-9A2D62E8D2E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0A49-59BC-440A-847F-F65EA94385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gprochaska@iccms.edu" TargetMode="External"/><Relationship Id="rId2" Type="http://schemas.openxmlformats.org/officeDocument/2006/relationships/hyperlink" Target="mailto:gtpharr@iccms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79587"/>
          </a:xfrm>
        </p:spPr>
        <p:txBody>
          <a:bodyPr/>
          <a:lstStyle/>
          <a:p>
            <a:pPr algn="ctr"/>
            <a:r>
              <a:rPr lang="en-US" sz="5600" b="1" dirty="0" smtClean="0"/>
              <a:t>ICC WEB</a:t>
            </a:r>
            <a:br>
              <a:rPr lang="en-US" sz="5600" b="1" dirty="0" smtClean="0"/>
            </a:br>
            <a:endParaRPr lang="en-US" sz="5600" b="1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09600" y="5029200"/>
            <a:ext cx="8153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George Pharr, 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Senior Programming &amp; Systems Design Specialist</a:t>
            </a:r>
          </a:p>
          <a:p>
            <a:pPr algn="ctr"/>
            <a:endParaRPr lang="en-US" sz="10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Bronson Prochaska, Ph.D.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Director of Student Success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060" name="Picture 12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389801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 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</a:rPr>
              <a:t>Student Success Center</a:t>
            </a:r>
          </a:p>
          <a:p>
            <a:pPr algn="r">
              <a:buFont typeface="Wingdings" pitchFamily="2" charset="2"/>
              <a:buChar char="§"/>
            </a:pPr>
            <a:endParaRPr lang="en-US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rack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tudent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U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sage</a:t>
            </a:r>
          </a:p>
          <a:p>
            <a:pPr algn="r">
              <a:buFont typeface="Wingdings" pitchFamily="2" charset="2"/>
              <a:buChar char="§"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rack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utors</a:t>
            </a:r>
          </a:p>
          <a:p>
            <a:pPr algn="r">
              <a:buFont typeface="Wingdings" pitchFamily="2" charset="2"/>
              <a:buChar char="§"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etermine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uccess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G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rades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600" i="1" dirty="0" smtClean="0">
                <a:solidFill>
                  <a:schemeClr val="accent2">
                    <a:lumMod val="50000"/>
                  </a:schemeClr>
                </a:solidFill>
              </a:rPr>
              <a:t>(SSC Report Card) 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gprochaska\Pictures\DSC_230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4119970" cy="2743200"/>
          </a:xfrm>
          <a:prstGeom prst="rect">
            <a:avLst/>
          </a:prstGeom>
          <a:noFill/>
        </p:spPr>
      </p:pic>
      <p:pic>
        <p:nvPicPr>
          <p:cNvPr id="1027" name="Picture 3" descr="Y:\Student Success Center\SSC Pictures\Richard Watson assisting Marcus Smith with Algeb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1148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from students &amp; staff……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“I appreciate someone checking with me to see if I need anything, it makes me feel important”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“just knowing that I have someone I can go to makes me feel like you care”</a:t>
            </a: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“the Early Alert program has helped with attendance in my science classes”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90195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George Pharr,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Senior Programming &amp; Systems Design Specialist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gtpharr@iccms.edu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662.620.5185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Bronson Prochaska, Ph.D.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Director of Student Success</a:t>
            </a:r>
          </a:p>
          <a:p>
            <a:r>
              <a:rPr lang="en-US" sz="1400" b="1" dirty="0" smtClean="0">
                <a:solidFill>
                  <a:schemeClr val="bg2"/>
                </a:solidFill>
                <a:hlinkClick r:id="rId3"/>
              </a:rPr>
              <a:t>bgprochaska@iccms.edu</a:t>
            </a:r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662.862.8250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ICC WEB?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System designed by ICC employees to 		interface with Banner to meet the needs of 		various departments on campus.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Applications for the College: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-Student Early Alert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			-Allied Health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-Campus Police Incident Reporting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-Athletics Management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-Cafeteria Management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-Student Success Center Management 		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-Student Writing Center Management 			System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524000" y="2057400"/>
            <a:ext cx="595313" cy="333375"/>
          </a:xfrm>
          <a:prstGeom prst="rightArrow">
            <a:avLst>
              <a:gd name="adj1" fmla="val 50000"/>
              <a:gd name="adj2" fmla="val 4464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600200" y="3276600"/>
            <a:ext cx="595313" cy="333375"/>
          </a:xfrm>
          <a:prstGeom prst="rightArrow">
            <a:avLst>
              <a:gd name="adj1" fmla="val 50000"/>
              <a:gd name="adj2" fmla="val 4464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The Early Alert Referral System…</a:t>
            </a:r>
            <a:endParaRPr lang="en-US" sz="4000" b="1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WHAT IS IT?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-System designed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to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be a resource for faculty/staff to identify students who may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be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at risk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of academic difficulty or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failure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-A proactive means of reaching students having problems in various areas of their lives (both academic and personal)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-Available to faculty and staff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throughout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 the semester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-Online form available to faculty and staff 24/7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-Began in Fall 2007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u="sng" dirty="0" smtClean="0">
                <a:solidFill>
                  <a:schemeClr val="accent6">
                    <a:lumMod val="50000"/>
                  </a:schemeClr>
                </a:solidFill>
              </a:rPr>
              <a:t>HOW IT WORKS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-Step 1-Faculty/Staff member complete online form on the “GO2ICC”.</a:t>
            </a:r>
          </a:p>
          <a:p>
            <a:pPr>
              <a:lnSpc>
                <a:spcPct val="90000"/>
              </a:lnSpc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-Step 2-SSC Staff mail letter to student, email student and send an “Itawamba Cares Card” to an instructor the student has in the upcoming 2 days.  </a:t>
            </a:r>
          </a:p>
          <a:p>
            <a:pPr>
              <a:lnSpc>
                <a:spcPct val="90000"/>
              </a:lnSpc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-Step 3-If student has not made contact with SSC staff after 2-3 days, SSC staff member calls student. </a:t>
            </a:r>
          </a:p>
          <a:p>
            <a:pPr>
              <a:lnSpc>
                <a:spcPct val="90000"/>
              </a:lnSpc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-SSC staff may refer students to Writing Center, Advisor or Personal Counseling Services.  </a:t>
            </a:r>
          </a:p>
          <a:p>
            <a:pPr>
              <a:lnSpc>
                <a:spcPct val="90000"/>
              </a:lnSpc>
              <a:buNone/>
            </a:pPr>
            <a:endParaRPr lang="en-US" sz="600" dirty="0" smtClean="0">
              <a:solidFill>
                <a:schemeClr val="accent6">
                  <a:lumMod val="75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Univers" pitchFamily="34" charset="0"/>
              </a:rPr>
              <a:t>-Tracking system put in place (Spring 2010)	</a:t>
            </a:r>
          </a:p>
          <a:p>
            <a:pPr>
              <a:lnSpc>
                <a:spcPct val="90000"/>
              </a:lnSpc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DEMO-Early Alert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Online Form Completed by Faculty/Staff</a:t>
            </a:r>
          </a:p>
          <a:p>
            <a:pPr algn="ctr">
              <a:lnSpc>
                <a:spcPct val="90000"/>
              </a:lnSpc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 lvl="0">
              <a:lnSpc>
                <a:spcPct val="90000"/>
              </a:lnSpc>
              <a:defRPr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Univer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1295400"/>
          </a:xfrm>
        </p:spPr>
        <p:txBody>
          <a:bodyPr/>
          <a:lstStyle/>
          <a:p>
            <a:r>
              <a:rPr lang="en-US" sz="4000" dirty="0" smtClean="0"/>
              <a:t>Early Alert System focuses on students </a:t>
            </a:r>
            <a:r>
              <a:rPr lang="en-US" sz="4000" dirty="0"/>
              <a:t>experiencing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2578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bg2"/>
                </a:solidFill>
              </a:rPr>
              <a:t>Attendance problems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Inadequate </a:t>
            </a:r>
            <a:r>
              <a:rPr lang="en-US" sz="2400" dirty="0" smtClean="0">
                <a:solidFill>
                  <a:schemeClr val="bg2"/>
                </a:solidFill>
              </a:rPr>
              <a:t>class </a:t>
            </a:r>
            <a:r>
              <a:rPr lang="en-US" sz="2400" dirty="0">
                <a:solidFill>
                  <a:schemeClr val="bg2"/>
                </a:solidFill>
              </a:rPr>
              <a:t>preparation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Poor test results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Poor writing skills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Underdeveloped time </a:t>
            </a:r>
            <a:r>
              <a:rPr lang="en-US" sz="2400" dirty="0" smtClean="0">
                <a:solidFill>
                  <a:schemeClr val="bg2"/>
                </a:solidFill>
              </a:rPr>
              <a:t>management &amp; study skills 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Personal issues affecting student’s academic success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 	Campus resources (tutoring, career selection, etc.)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	Adjusting to college </a:t>
            </a:r>
            <a:r>
              <a:rPr lang="en-US" sz="2400" dirty="0" smtClean="0">
                <a:solidFill>
                  <a:schemeClr val="bg2"/>
                </a:solidFill>
              </a:rPr>
              <a:t>life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DEMO-Early Alert Assignment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Page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8134" name="Picture 6" descr="amanda stegall jourdon tate brittany br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905000"/>
            <a:ext cx="2686050" cy="4038600"/>
          </a:xfrm>
          <a:noFill/>
          <a:ln/>
        </p:spPr>
      </p:pic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33400" y="1752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33400" y="2133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33400" y="2971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33400" y="3429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533400" y="4114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33400" y="4876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533400" y="5486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533400" y="2514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       </a:t>
            </a:r>
            <a:r>
              <a:rPr lang="en-US" sz="4000" b="1" dirty="0" smtClean="0"/>
              <a:t>Allied Health System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What it is- Why it was needed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System designed to interface with Banner and allow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Management of all 10 Allied Health programs.</a:t>
            </a: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Programs were being managed manually from 3 different locations which required excessive copying, faxing and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transfer of records stored in Excel spread sheets. </a:t>
            </a: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Ability to obtain reliable, valid data for reports was almost non-existent.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Excessive redundancy of records, maintaining changes and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   sharing of data required enormous labor efforts.</a:t>
            </a:r>
          </a:p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DEMO</a:t>
            </a:r>
            <a:endParaRPr lang="en-US" sz="2000" b="1" dirty="0" smtClean="0"/>
          </a:p>
          <a:p>
            <a:pPr algn="ctr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1341438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b="1" dirty="0" smtClean="0"/>
              <a:t>Campus Police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="1" dirty="0" smtClean="0"/>
              <a:t>Incident Reporting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Fall 2007 EA incident involving student attempting suicide…we realized we needed to do more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Virginia Tech-pieces to the puzzle were there, just scattered all around campus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Established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Personal Counseling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services 3 days per week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Created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Behavioral Intervention Team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Integrated EA, Campus Police Incident Reporting, Campus Housing Incident Reporting and Success Center reporting into 1 screen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DEMO-Student System Details Screen</a:t>
            </a:r>
            <a:endParaRPr lang="en-US" sz="2000" b="1" dirty="0" smtClean="0"/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7283" name="Picture 3" descr="C:\Users\bgprochaska\AppData\Local\Microsoft\Windows\Temporary Internet Files\Content.IE5\JG3PMZ44\MC900366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95800"/>
            <a:ext cx="1744675" cy="15151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    </a:t>
            </a:r>
            <a:r>
              <a:rPr lang="en-US" b="1" dirty="0" smtClean="0"/>
              <a:t>Athletic Management System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System provides coaches of all athletic programs the ability to manage their athletes with a real time access to Banner. 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Reporting and tracking of our athletic programs was previously non existent. Banner does not provide a comprehensive module for managing athletes.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Obtaining real time attendance information on athletes, which is critical to maintain player eligibility, did not exist.</a:t>
            </a: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Managing scholarship awards for athletes was a very comprehensive and manual endeavor.</a:t>
            </a:r>
          </a:p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DEMO-Athletic Management System</a:t>
            </a:r>
            <a:endParaRPr lang="en-US" sz="2000" b="1" dirty="0" smtClean="0"/>
          </a:p>
          <a:p>
            <a:pPr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     Cafeteria Management System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30725"/>
          </a:xfrm>
        </p:spPr>
        <p:txBody>
          <a:bodyPr/>
          <a:lstStyle/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Cafeteria services are out sourced to a food management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company. A system is required to manage meals for dorm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students as well as cash customers. System utilizes student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ID cards to manage accurate accountancy of meal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purchases and prevent abuse and shrinkage by students.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System provides valuable reporting information for a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number of departments in addition to the food management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companies needs.</a:t>
            </a:r>
          </a:p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DEMO-Cafeteria Management System</a:t>
            </a:r>
            <a:endParaRPr lang="en-US" sz="2000" b="1" dirty="0" smtClean="0"/>
          </a:p>
          <a:p>
            <a:pPr algn="ctr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2736</TotalTime>
  <Words>608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Level</vt:lpstr>
      <vt:lpstr>Custom Design</vt:lpstr>
      <vt:lpstr>ICC WEB </vt:lpstr>
      <vt:lpstr>Slide 2</vt:lpstr>
      <vt:lpstr>What is the ICC WEB?</vt:lpstr>
      <vt:lpstr>The Early Alert Referral System…</vt:lpstr>
      <vt:lpstr>Early Alert System focuses on students experiencing…</vt:lpstr>
      <vt:lpstr>               Allied Health System         What it is- Why it was needed</vt:lpstr>
      <vt:lpstr>               Campus Police      Incident Reporting System</vt:lpstr>
      <vt:lpstr>    Athletic Management System</vt:lpstr>
      <vt:lpstr>     Cafeteria Management System</vt:lpstr>
      <vt:lpstr> </vt:lpstr>
      <vt:lpstr>Reactions from students &amp; staff……</vt:lpstr>
      <vt:lpstr>Thank you!</vt:lpstr>
    </vt:vector>
  </TitlesOfParts>
  <Company>icc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bgprochaska</dc:creator>
  <cp:lastModifiedBy>bgprochaska</cp:lastModifiedBy>
  <cp:revision>113</cp:revision>
  <dcterms:created xsi:type="dcterms:W3CDTF">2008-07-30T13:23:58Z</dcterms:created>
  <dcterms:modified xsi:type="dcterms:W3CDTF">2011-09-16T20:52:35Z</dcterms:modified>
</cp:coreProperties>
</file>